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8"/>
  </p:notesMasterIdLst>
  <p:handoutMasterIdLst>
    <p:handoutMasterId r:id="rId29"/>
  </p:handoutMasterIdLst>
  <p:sldIdLst>
    <p:sldId id="276" r:id="rId2"/>
    <p:sldId id="297" r:id="rId3"/>
    <p:sldId id="336" r:id="rId4"/>
    <p:sldId id="332" r:id="rId5"/>
    <p:sldId id="337" r:id="rId6"/>
    <p:sldId id="333" r:id="rId7"/>
    <p:sldId id="352" r:id="rId8"/>
    <p:sldId id="314" r:id="rId9"/>
    <p:sldId id="316" r:id="rId10"/>
    <p:sldId id="317" r:id="rId11"/>
    <p:sldId id="318" r:id="rId12"/>
    <p:sldId id="319" r:id="rId13"/>
    <p:sldId id="320" r:id="rId14"/>
    <p:sldId id="321" r:id="rId15"/>
    <p:sldId id="376" r:id="rId16"/>
    <p:sldId id="339" r:id="rId17"/>
    <p:sldId id="340" r:id="rId18"/>
    <p:sldId id="341" r:id="rId19"/>
    <p:sldId id="342" r:id="rId20"/>
    <p:sldId id="355" r:id="rId21"/>
    <p:sldId id="343" r:id="rId22"/>
    <p:sldId id="344" r:id="rId23"/>
    <p:sldId id="345" r:id="rId24"/>
    <p:sldId id="374" r:id="rId25"/>
    <p:sldId id="375" r:id="rId26"/>
    <p:sldId id="368" r:id="rId27"/>
  </p:sldIdLst>
  <p:sldSz cx="9144000" cy="6858000" type="screen4x3"/>
  <p:notesSz cx="7010400" cy="92964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C162C"/>
    <a:srgbClr val="FF9933"/>
    <a:srgbClr val="663300"/>
    <a:srgbClr val="FFFFFF"/>
    <a:srgbClr val="FF6600"/>
    <a:srgbClr val="008000"/>
    <a:srgbClr val="CCECFF"/>
    <a:srgbClr val="B2B2B2"/>
    <a:srgbClr val="E7BFC5"/>
    <a:srgbClr val="663A2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923" autoAdjust="0"/>
    <p:restoredTop sz="96287" autoAdjust="0"/>
  </p:normalViewPr>
  <p:slideViewPr>
    <p:cSldViewPr snapToGrid="0">
      <p:cViewPr varScale="1">
        <p:scale>
          <a:sx n="89" d="100"/>
          <a:sy n="89" d="100"/>
        </p:scale>
        <p:origin x="1380" y="8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145" cy="465743"/>
          </a:xfrm>
          <a:prstGeom prst="rect">
            <a:avLst/>
          </a:prstGeom>
        </p:spPr>
        <p:txBody>
          <a:bodyPr vert="horz" lIns="88139" tIns="44070" rIns="88139" bIns="44070" rtlCol="0"/>
          <a:lstStyle>
            <a:lvl1pPr algn="l">
              <a:defRPr sz="1200"/>
            </a:lvl1pPr>
          </a:lstStyle>
          <a:p>
            <a:r>
              <a:rPr lang="en-US" smtClean="0"/>
              <a:t>Augsbury/Newell Commencement Venue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734" y="0"/>
            <a:ext cx="3038145" cy="465743"/>
          </a:xfrm>
          <a:prstGeom prst="rect">
            <a:avLst/>
          </a:prstGeom>
        </p:spPr>
        <p:txBody>
          <a:bodyPr vert="horz" lIns="88139" tIns="44070" rIns="88139" bIns="44070" rtlCol="0"/>
          <a:lstStyle>
            <a:lvl1pPr algn="r">
              <a:defRPr sz="1200"/>
            </a:lvl1pPr>
          </a:lstStyle>
          <a:p>
            <a:fld id="{D91A2C40-9B0B-4966-9ACA-341638E0C999}" type="datetimeFigureOut">
              <a:rPr lang="en-US" smtClean="0"/>
              <a:t>5/15/2026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30658"/>
            <a:ext cx="3038145" cy="465742"/>
          </a:xfrm>
          <a:prstGeom prst="rect">
            <a:avLst/>
          </a:prstGeom>
        </p:spPr>
        <p:txBody>
          <a:bodyPr vert="horz" lIns="88139" tIns="44070" rIns="88139" bIns="4407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734" y="8830658"/>
            <a:ext cx="3038145" cy="465742"/>
          </a:xfrm>
          <a:prstGeom prst="rect">
            <a:avLst/>
          </a:prstGeom>
        </p:spPr>
        <p:txBody>
          <a:bodyPr vert="horz" lIns="88139" tIns="44070" rIns="88139" bIns="44070" rtlCol="0" anchor="b"/>
          <a:lstStyle>
            <a:lvl1pPr algn="r">
              <a:defRPr sz="1200"/>
            </a:lvl1pPr>
          </a:lstStyle>
          <a:p>
            <a:fld id="{E24AD640-C348-47F8-89B3-02F6193DD7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337085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3038145" cy="464205"/>
          </a:xfrm>
          <a:prstGeom prst="rect">
            <a:avLst/>
          </a:prstGeom>
        </p:spPr>
        <p:txBody>
          <a:bodyPr vert="horz" lIns="93172" tIns="46586" rIns="93172" bIns="46586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300">
                <a:latin typeface="+mn-lt"/>
                <a:cs typeface="+mn-cs"/>
              </a:defRPr>
            </a:lvl1pPr>
          </a:lstStyle>
          <a:p>
            <a:pPr>
              <a:defRPr/>
            </a:pPr>
            <a:r>
              <a:rPr lang="en-US" smtClean="0"/>
              <a:t>Augsbury/Newell Commencement Venue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734" y="1"/>
            <a:ext cx="3038145" cy="464205"/>
          </a:xfrm>
          <a:prstGeom prst="rect">
            <a:avLst/>
          </a:prstGeom>
        </p:spPr>
        <p:txBody>
          <a:bodyPr vert="horz" lIns="93172" tIns="46586" rIns="93172" bIns="46586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300">
                <a:latin typeface="+mn-lt"/>
                <a:cs typeface="+mn-cs"/>
              </a:defRPr>
            </a:lvl1pPr>
          </a:lstStyle>
          <a:p>
            <a:pPr>
              <a:defRPr/>
            </a:pPr>
            <a:fld id="{40C6AEBB-16CA-475C-BADE-3E3717A996BE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8500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2" tIns="46586" rIns="93172" bIns="46586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345" y="4416099"/>
            <a:ext cx="5607711" cy="4182457"/>
          </a:xfrm>
          <a:prstGeom prst="rect">
            <a:avLst/>
          </a:prstGeom>
        </p:spPr>
        <p:txBody>
          <a:bodyPr vert="horz" lIns="93172" tIns="46586" rIns="93172" bIns="46586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30659"/>
            <a:ext cx="3038145" cy="464205"/>
          </a:xfrm>
          <a:prstGeom prst="rect">
            <a:avLst/>
          </a:prstGeom>
        </p:spPr>
        <p:txBody>
          <a:bodyPr vert="horz" lIns="93172" tIns="46586" rIns="93172" bIns="46586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3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734" y="8830659"/>
            <a:ext cx="3038145" cy="464205"/>
          </a:xfrm>
          <a:prstGeom prst="rect">
            <a:avLst/>
          </a:prstGeom>
        </p:spPr>
        <p:txBody>
          <a:bodyPr vert="horz" wrap="square" lIns="93172" tIns="46586" rIns="93172" bIns="46586" numCol="1" anchor="b" anchorCtr="0" compatLnSpc="1">
            <a:prstTxWarp prst="textNoShape">
              <a:avLst/>
            </a:prstTxWarp>
          </a:bodyPr>
          <a:lstStyle>
            <a:lvl1pPr algn="r">
              <a:defRPr sz="1300"/>
            </a:lvl1pPr>
          </a:lstStyle>
          <a:p>
            <a:fld id="{086FF20B-72D0-4E65-AC96-86EE437033DE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881390">
              <a:defRPr/>
            </a:pPr>
            <a:fld id="{086FF20B-72D0-4E65-AC96-86EE437033DE}" type="slidenum">
              <a:rPr lang="en-US" altLang="en-US">
                <a:solidFill>
                  <a:prstClr val="black"/>
                </a:solidFill>
              </a:rPr>
              <a:pPr defTabSz="881390">
                <a:defRPr/>
              </a:pPr>
              <a:t>19</a:t>
            </a:fld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Header Placeholder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Augsbury/Newell Commencement Venue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2286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D0D4F0-58AB-4970-8E55-A1C5D890E259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C8B08AE-AC9F-47B9-ABFC-7FED3738068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140391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CA7DE9-977E-4C2B-9FE2-87391A3AA947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06BCF1-5CA0-4B2D-A194-4BCA0FDAF91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11760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F5304B-B1F3-47BE-BD60-53F7F80E102A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E808B-93B3-4ADA-9C10-4542F8E00FF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16766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E25159-C018-4220-8F41-4BC969CF17F8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60E3CB-CA06-429B-8979-2685A00D943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51471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71E5C9-DADA-463F-A0F6-41E53365E626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89B84A-03FC-4E80-B1EB-82A153B68C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51920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2DC8A7-8275-45FD-B4E3-A16F155AE27D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9E2168-B5A5-4A05-9317-DDA3A02683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97409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DFF8DC-7033-43BA-AC0C-5F9690A82416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CD2620-7998-45FF-88B0-304D7C63C91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90387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2982F6-21FA-4512-B7D2-5E34E562D18E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C2F2D05-D530-4893-995A-907365ABEDA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87248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814062-C677-4FB8-8119-5307B14FF695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283E839-1803-407B-ABEB-BC727F73E7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8701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562EC0-E6B4-43AD-92E7-64D68EE4A58F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366C476-DE2F-4A3E-AC2C-527329AF69A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22393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164DFD-5743-4221-B0E3-C7E177F9F591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25E032-07C8-44C8-9D1F-D28F9508D4C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08083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EA5ED051-0180-405A-97FC-0B457824703B}" type="datetimeFigureOut">
              <a:rPr lang="en-US"/>
              <a:pPr>
                <a:defRPr/>
              </a:pPr>
              <a:t>5/15/2026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5CFF02DB-B20C-4F05-BA03-DF53E0E3059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13" Type="http://schemas.openxmlformats.org/officeDocument/2006/relationships/image" Target="../media/image17.jpeg"/><Relationship Id="rId3" Type="http://schemas.openxmlformats.org/officeDocument/2006/relationships/image" Target="../media/image5.jpeg"/><Relationship Id="rId7" Type="http://schemas.openxmlformats.org/officeDocument/2006/relationships/image" Target="../media/image14.jpeg"/><Relationship Id="rId12" Type="http://schemas.openxmlformats.org/officeDocument/2006/relationships/image" Target="../media/image20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11" Type="http://schemas.openxmlformats.org/officeDocument/2006/relationships/image" Target="../media/image19.jpeg"/><Relationship Id="rId5" Type="http://schemas.openxmlformats.org/officeDocument/2006/relationships/image" Target="../media/image12.png"/><Relationship Id="rId10" Type="http://schemas.openxmlformats.org/officeDocument/2006/relationships/image" Target="../media/image16.png"/><Relationship Id="rId4" Type="http://schemas.openxmlformats.org/officeDocument/2006/relationships/image" Target="../media/image11.png"/><Relationship Id="rId9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13" Type="http://schemas.openxmlformats.org/officeDocument/2006/relationships/image" Target="../media/image17.jpeg"/><Relationship Id="rId3" Type="http://schemas.openxmlformats.org/officeDocument/2006/relationships/image" Target="../media/image4.png"/><Relationship Id="rId7" Type="http://schemas.openxmlformats.org/officeDocument/2006/relationships/image" Target="../media/image13.jpeg"/><Relationship Id="rId12" Type="http://schemas.openxmlformats.org/officeDocument/2006/relationships/image" Target="../media/image20.jpe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19.jpe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5.jpeg"/><Relationship Id="rId9" Type="http://schemas.openxmlformats.org/officeDocument/2006/relationships/image" Target="../media/image15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13" Type="http://schemas.openxmlformats.org/officeDocument/2006/relationships/image" Target="../media/image18.png"/><Relationship Id="rId3" Type="http://schemas.openxmlformats.org/officeDocument/2006/relationships/image" Target="../media/image5.jpeg"/><Relationship Id="rId7" Type="http://schemas.openxmlformats.org/officeDocument/2006/relationships/image" Target="../media/image14.jpeg"/><Relationship Id="rId12" Type="http://schemas.openxmlformats.org/officeDocument/2006/relationships/image" Target="../media/image20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11" Type="http://schemas.openxmlformats.org/officeDocument/2006/relationships/image" Target="../media/image19.jpeg"/><Relationship Id="rId5" Type="http://schemas.openxmlformats.org/officeDocument/2006/relationships/image" Target="../media/image12.png"/><Relationship Id="rId10" Type="http://schemas.openxmlformats.org/officeDocument/2006/relationships/image" Target="../media/image16.png"/><Relationship Id="rId4" Type="http://schemas.openxmlformats.org/officeDocument/2006/relationships/image" Target="../media/image11.png"/><Relationship Id="rId9" Type="http://schemas.openxmlformats.org/officeDocument/2006/relationships/image" Target="../media/image17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13" Type="http://schemas.openxmlformats.org/officeDocument/2006/relationships/image" Target="../media/image18.png"/><Relationship Id="rId3" Type="http://schemas.openxmlformats.org/officeDocument/2006/relationships/image" Target="../media/image5.jpeg"/><Relationship Id="rId7" Type="http://schemas.openxmlformats.org/officeDocument/2006/relationships/image" Target="../media/image14.jpeg"/><Relationship Id="rId12" Type="http://schemas.openxmlformats.org/officeDocument/2006/relationships/image" Target="../media/image20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11" Type="http://schemas.openxmlformats.org/officeDocument/2006/relationships/image" Target="../media/image19.jpeg"/><Relationship Id="rId5" Type="http://schemas.openxmlformats.org/officeDocument/2006/relationships/image" Target="../media/image12.png"/><Relationship Id="rId10" Type="http://schemas.openxmlformats.org/officeDocument/2006/relationships/image" Target="../media/image16.png"/><Relationship Id="rId4" Type="http://schemas.openxmlformats.org/officeDocument/2006/relationships/image" Target="../media/image11.png"/><Relationship Id="rId9" Type="http://schemas.openxmlformats.org/officeDocument/2006/relationships/image" Target="../media/image17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13" Type="http://schemas.openxmlformats.org/officeDocument/2006/relationships/image" Target="../media/image18.png"/><Relationship Id="rId3" Type="http://schemas.openxmlformats.org/officeDocument/2006/relationships/image" Target="../media/image5.jpeg"/><Relationship Id="rId7" Type="http://schemas.openxmlformats.org/officeDocument/2006/relationships/image" Target="../media/image14.jpeg"/><Relationship Id="rId12" Type="http://schemas.openxmlformats.org/officeDocument/2006/relationships/image" Target="../media/image20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11" Type="http://schemas.openxmlformats.org/officeDocument/2006/relationships/image" Target="../media/image19.jpeg"/><Relationship Id="rId5" Type="http://schemas.openxmlformats.org/officeDocument/2006/relationships/image" Target="../media/image12.png"/><Relationship Id="rId10" Type="http://schemas.openxmlformats.org/officeDocument/2006/relationships/image" Target="../media/image16.png"/><Relationship Id="rId4" Type="http://schemas.openxmlformats.org/officeDocument/2006/relationships/image" Target="../media/image11.png"/><Relationship Id="rId9" Type="http://schemas.openxmlformats.org/officeDocument/2006/relationships/image" Target="../media/image17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7" Type="http://schemas.openxmlformats.org/officeDocument/2006/relationships/image" Target="../media/image18.png"/><Relationship Id="rId2" Type="http://schemas.openxmlformats.org/officeDocument/2006/relationships/image" Target="../media/image21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21.gif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21.gif"/><Relationship Id="rId7" Type="http://schemas.openxmlformats.org/officeDocument/2006/relationships/image" Target="../media/image20.jpe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6.png"/><Relationship Id="rId4" Type="http://schemas.openxmlformats.org/officeDocument/2006/relationships/image" Target="../media/image17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22.png"/><Relationship Id="rId7" Type="http://schemas.openxmlformats.org/officeDocument/2006/relationships/image" Target="../media/image2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6.png"/><Relationship Id="rId4" Type="http://schemas.openxmlformats.org/officeDocument/2006/relationships/image" Target="../media/image21.gi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4.png"/><Relationship Id="rId7" Type="http://schemas.openxmlformats.org/officeDocument/2006/relationships/image" Target="../media/image8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jpeg"/><Relationship Id="rId9" Type="http://schemas.openxmlformats.org/officeDocument/2006/relationships/image" Target="../media/image10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gif"/><Relationship Id="rId7" Type="http://schemas.openxmlformats.org/officeDocument/2006/relationships/image" Target="../media/image18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gif"/><Relationship Id="rId7" Type="http://schemas.openxmlformats.org/officeDocument/2006/relationships/image" Target="../media/image16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7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8.png"/><Relationship Id="rId4" Type="http://schemas.openxmlformats.org/officeDocument/2006/relationships/image" Target="../media/image21.gi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13" Type="http://schemas.openxmlformats.org/officeDocument/2006/relationships/image" Target="../media/image16.png"/><Relationship Id="rId3" Type="http://schemas.openxmlformats.org/officeDocument/2006/relationships/image" Target="../media/image4.png"/><Relationship Id="rId7" Type="http://schemas.openxmlformats.org/officeDocument/2006/relationships/image" Target="../media/image13.jpeg"/><Relationship Id="rId12" Type="http://schemas.openxmlformats.org/officeDocument/2006/relationships/image" Target="../media/image17.jpeg"/><Relationship Id="rId2" Type="http://schemas.openxmlformats.org/officeDocument/2006/relationships/image" Target="../media/image3.jpeg"/><Relationship Id="rId16" Type="http://schemas.openxmlformats.org/officeDocument/2006/relationships/image" Target="../media/image1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24.gif"/><Relationship Id="rId5" Type="http://schemas.openxmlformats.org/officeDocument/2006/relationships/image" Target="../media/image11.png"/><Relationship Id="rId15" Type="http://schemas.openxmlformats.org/officeDocument/2006/relationships/image" Target="../media/image18.png"/><Relationship Id="rId10" Type="http://schemas.openxmlformats.org/officeDocument/2006/relationships/image" Target="../media/image23.gif"/><Relationship Id="rId4" Type="http://schemas.openxmlformats.org/officeDocument/2006/relationships/image" Target="../media/image5.jpeg"/><Relationship Id="rId9" Type="http://schemas.openxmlformats.org/officeDocument/2006/relationships/image" Target="../media/image15.jpeg"/><Relationship Id="rId14" Type="http://schemas.openxmlformats.org/officeDocument/2006/relationships/image" Target="../media/image20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jpeg"/><Relationship Id="rId4" Type="http://schemas.openxmlformats.org/officeDocument/2006/relationships/image" Target="../media/image15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4.png"/><Relationship Id="rId7" Type="http://schemas.openxmlformats.org/officeDocument/2006/relationships/image" Target="../media/image13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5.jpeg"/><Relationship Id="rId9" Type="http://schemas.openxmlformats.org/officeDocument/2006/relationships/image" Target="../media/image15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3" Type="http://schemas.openxmlformats.org/officeDocument/2006/relationships/image" Target="../media/image5.jpeg"/><Relationship Id="rId7" Type="http://schemas.openxmlformats.org/officeDocument/2006/relationships/image" Target="../media/image14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3" Type="http://schemas.openxmlformats.org/officeDocument/2006/relationships/image" Target="../media/image11.png"/><Relationship Id="rId7" Type="http://schemas.openxmlformats.org/officeDocument/2006/relationships/image" Target="../media/image1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4.png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13" Type="http://schemas.openxmlformats.org/officeDocument/2006/relationships/image" Target="../media/image20.jpeg"/><Relationship Id="rId3" Type="http://schemas.openxmlformats.org/officeDocument/2006/relationships/image" Target="../media/image4.png"/><Relationship Id="rId7" Type="http://schemas.openxmlformats.org/officeDocument/2006/relationships/image" Target="../media/image13.jpeg"/><Relationship Id="rId12" Type="http://schemas.openxmlformats.org/officeDocument/2006/relationships/image" Target="../media/image19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18.png"/><Relationship Id="rId5" Type="http://schemas.openxmlformats.org/officeDocument/2006/relationships/image" Target="../media/image11.png"/><Relationship Id="rId10" Type="http://schemas.openxmlformats.org/officeDocument/2006/relationships/image" Target="../media/image17.jpeg"/><Relationship Id="rId4" Type="http://schemas.openxmlformats.org/officeDocument/2006/relationships/image" Target="../media/image5.jpeg"/><Relationship Id="rId9" Type="http://schemas.openxmlformats.org/officeDocument/2006/relationships/image" Target="../media/image15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13" Type="http://schemas.openxmlformats.org/officeDocument/2006/relationships/image" Target="../media/image17.jpeg"/><Relationship Id="rId3" Type="http://schemas.openxmlformats.org/officeDocument/2006/relationships/image" Target="../media/image4.png"/><Relationship Id="rId7" Type="http://schemas.openxmlformats.org/officeDocument/2006/relationships/image" Target="../media/image13.jpeg"/><Relationship Id="rId12" Type="http://schemas.openxmlformats.org/officeDocument/2006/relationships/image" Target="../media/image20.jpe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19.jpe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5.jpeg"/><Relationship Id="rId9" Type="http://schemas.openxmlformats.org/officeDocument/2006/relationships/image" Target="../media/image15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ctrTitle"/>
          </p:nvPr>
        </p:nvSpPr>
        <p:spPr>
          <a:xfrm>
            <a:off x="685800" y="1727200"/>
            <a:ext cx="7772400" cy="2197100"/>
          </a:xfrm>
        </p:spPr>
        <p:txBody>
          <a:bodyPr/>
          <a:lstStyle/>
          <a:p>
            <a:r>
              <a:rPr lang="en-US" altLang="en-US" dirty="0">
                <a:solidFill>
                  <a:srgbClr val="663300"/>
                </a:solidFill>
                <a:latin typeface="Comic Sans MS" panose="030F0702030302020204" pitchFamily="66" charset="0"/>
              </a:rPr>
              <a:t>Commencement </a:t>
            </a:r>
            <a:r>
              <a:rPr lang="en-US" altLang="en-US" dirty="0" smtClean="0">
                <a:solidFill>
                  <a:srgbClr val="663300"/>
                </a:solidFill>
                <a:latin typeface="Comic Sans MS" panose="030F0702030302020204" pitchFamily="66" charset="0"/>
              </a:rPr>
              <a:t>’26               </a:t>
            </a:r>
            <a:r>
              <a:rPr lang="en-US" altLang="en-US" sz="5400" dirty="0">
                <a:solidFill>
                  <a:srgbClr val="663300"/>
                </a:solidFill>
                <a:latin typeface="Comic Sans MS" panose="030F0702030302020204" pitchFamily="66" charset="0"/>
              </a:rPr>
              <a:t>Newell Field House </a:t>
            </a:r>
            <a:r>
              <a:rPr lang="en-US" altLang="en-US" sz="5400" dirty="0" smtClean="0">
                <a:solidFill>
                  <a:srgbClr val="663300"/>
                </a:solidFill>
                <a:latin typeface="Comic Sans MS" panose="030F0702030302020204" pitchFamily="66" charset="0"/>
              </a:rPr>
              <a:t>Outdoor </a:t>
            </a:r>
            <a:r>
              <a:rPr lang="en-US" altLang="en-US" sz="5400" dirty="0">
                <a:solidFill>
                  <a:srgbClr val="663300"/>
                </a:solidFill>
                <a:latin typeface="Comic Sans MS" panose="030F0702030302020204" pitchFamily="66" charset="0"/>
              </a:rPr>
              <a:t>Procession</a:t>
            </a:r>
          </a:p>
        </p:txBody>
      </p:sp>
      <p:sp>
        <p:nvSpPr>
          <p:cNvPr id="2051" name="Subtitle 2"/>
          <p:cNvSpPr>
            <a:spLocks noGrp="1"/>
          </p:cNvSpPr>
          <p:nvPr>
            <p:ph type="subTitle" idx="1"/>
          </p:nvPr>
        </p:nvSpPr>
        <p:spPr>
          <a:xfrm>
            <a:off x="714375" y="4591050"/>
            <a:ext cx="7715250" cy="1447800"/>
          </a:xfrm>
        </p:spPr>
        <p:txBody>
          <a:bodyPr/>
          <a:lstStyle/>
          <a:p>
            <a:r>
              <a:rPr lang="en-US" altLang="en-US" sz="4000">
                <a:solidFill>
                  <a:srgbClr val="663300"/>
                </a:solidFill>
                <a:latin typeface="Comic Sans MS" panose="030F0702030302020204" pitchFamily="66" charset="0"/>
              </a:rPr>
              <a:t>Aileen O’Donoghue    </a:t>
            </a:r>
            <a:r>
              <a:rPr lang="en-US" altLang="en-US">
                <a:solidFill>
                  <a:srgbClr val="663300"/>
                </a:solidFill>
                <a:latin typeface="Comic Sans MS" panose="030F0702030302020204" pitchFamily="66" charset="0"/>
              </a:rPr>
              <a:t>                          </a:t>
            </a:r>
            <a:r>
              <a:rPr lang="en-US" altLang="en-US" sz="2800">
                <a:solidFill>
                  <a:srgbClr val="663300"/>
                </a:solidFill>
                <a:latin typeface="Comic Sans MS" panose="030F0702030302020204" pitchFamily="66" charset="0"/>
              </a:rPr>
              <a:t>University Marshal  </a:t>
            </a:r>
            <a:r>
              <a:rPr lang="en-US" altLang="en-US" sz="2400">
                <a:solidFill>
                  <a:srgbClr val="663300"/>
                </a:solidFill>
                <a:latin typeface="Comic Sans MS" panose="030F0702030302020204" pitchFamily="66" charset="0"/>
              </a:rPr>
              <a:t>  </a:t>
            </a:r>
            <a:r>
              <a:rPr lang="en-US" altLang="en-US">
                <a:solidFill>
                  <a:srgbClr val="663300"/>
                </a:solidFill>
                <a:latin typeface="Comic Sans MS" panose="030F0702030302020204" pitchFamily="66" charset="0"/>
              </a:rPr>
              <a:t>                        </a:t>
            </a:r>
            <a:endParaRPr lang="en-US" altLang="en-US" sz="2800">
              <a:solidFill>
                <a:srgbClr val="6633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2052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7913" y="231775"/>
            <a:ext cx="4448175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524" name="Straight Connector 8523"/>
          <p:cNvCxnSpPr/>
          <p:nvPr/>
        </p:nvCxnSpPr>
        <p:spPr>
          <a:xfrm flipV="1">
            <a:off x="6127404" y="6317641"/>
            <a:ext cx="26073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25" name="Group 8524"/>
          <p:cNvGrpSpPr>
            <a:grpSpLocks noChangeAspect="1"/>
          </p:cNvGrpSpPr>
          <p:nvPr/>
        </p:nvGrpSpPr>
        <p:grpSpPr>
          <a:xfrm rot="5400000">
            <a:off x="5220274" y="2455891"/>
            <a:ext cx="4820599" cy="2701067"/>
            <a:chOff x="246950" y="1558688"/>
            <a:chExt cx="6801550" cy="3811034"/>
          </a:xfrm>
        </p:grpSpPr>
        <p:sp>
          <p:nvSpPr>
            <p:cNvPr id="12310" name="Rectangle 12309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1" name="Rectangle 12310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2" name="Block Arc 12311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313" name="Block Arc 12312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12314" name="Straight Connector 12313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5" name="Straight Connector 12314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6" name="Straight Connector 12315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7" name="Straight Connector 12316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8" name="Straight Connector 12317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9" name="Straight Connector 12318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0" name="Straight Connector 12319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21" name="Rectangle 12320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22" name="Straight Connector 12321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3" name="Straight Connector 12322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4" name="Straight Connector 12323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25" name="Rounded Rectangle 12324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6" name="Rounded Rectangle 12325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7" name="Rounded Rectangle 12326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8" name="Rounded Rectangle 12327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9" name="Rounded Rectangle 12328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0" name="Rounded Rectangle 12329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1" name="Rounded Rectangle 12330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32" name="Straight Connector 12331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33" name="Rectangle 12332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34" name="Group 12333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12336" name="Straight Connector 12335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7" name="Straight Connector 12336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8" name="Straight Connector 12337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9" name="Straight Connector 12338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40" name="Straight Connector 12339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335" name="Straight Connector 12334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26" name="Straight Connector 8525"/>
          <p:cNvCxnSpPr/>
          <p:nvPr/>
        </p:nvCxnSpPr>
        <p:spPr>
          <a:xfrm>
            <a:off x="6127403" y="2790464"/>
            <a:ext cx="0" cy="4457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7" name="Straight Connector 8526"/>
          <p:cNvCxnSpPr/>
          <p:nvPr/>
        </p:nvCxnSpPr>
        <p:spPr>
          <a:xfrm>
            <a:off x="6127403" y="3338118"/>
            <a:ext cx="0" cy="11657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8" name="Straight Connector 8527"/>
          <p:cNvCxnSpPr/>
          <p:nvPr/>
        </p:nvCxnSpPr>
        <p:spPr>
          <a:xfrm>
            <a:off x="6127403" y="4612623"/>
            <a:ext cx="0" cy="17083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9" name="Straight Connector 8528"/>
          <p:cNvCxnSpPr/>
          <p:nvPr/>
        </p:nvCxnSpPr>
        <p:spPr>
          <a:xfrm rot="20400000" flipV="1">
            <a:off x="6076804" y="324287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40" name="Group 1539"/>
          <p:cNvGrpSpPr/>
          <p:nvPr/>
        </p:nvGrpSpPr>
        <p:grpSpPr>
          <a:xfrm>
            <a:off x="6266482" y="2916277"/>
            <a:ext cx="217864" cy="219075"/>
            <a:chOff x="2067278" y="4497630"/>
            <a:chExt cx="217864" cy="219075"/>
          </a:xfrm>
        </p:grpSpPr>
        <p:sp>
          <p:nvSpPr>
            <p:cNvPr id="154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42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3826" name="Group 3825"/>
          <p:cNvGrpSpPr/>
          <p:nvPr/>
        </p:nvGrpSpPr>
        <p:grpSpPr>
          <a:xfrm>
            <a:off x="6102493" y="2922651"/>
            <a:ext cx="217864" cy="219075"/>
            <a:chOff x="2067278" y="4497630"/>
            <a:chExt cx="217864" cy="219075"/>
          </a:xfrm>
        </p:grpSpPr>
        <p:sp>
          <p:nvSpPr>
            <p:cNvPr id="382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28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cxnSp>
        <p:nvCxnSpPr>
          <p:cNvPr id="8530" name="Straight Connector 8529"/>
          <p:cNvCxnSpPr/>
          <p:nvPr/>
        </p:nvCxnSpPr>
        <p:spPr>
          <a:xfrm rot="1200000">
            <a:off x="6076804" y="3332165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1" name="Straight Connector 8530"/>
          <p:cNvCxnSpPr/>
          <p:nvPr/>
        </p:nvCxnSpPr>
        <p:spPr>
          <a:xfrm rot="1200000">
            <a:off x="6076804" y="460605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2" name="Straight Connector 8531"/>
          <p:cNvCxnSpPr/>
          <p:nvPr/>
        </p:nvCxnSpPr>
        <p:spPr>
          <a:xfrm rot="20400000" flipV="1">
            <a:off x="6076804" y="4513789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3" name="Straight Connector 8532"/>
          <p:cNvCxnSpPr/>
          <p:nvPr/>
        </p:nvCxnSpPr>
        <p:spPr>
          <a:xfrm flipV="1">
            <a:off x="6103592" y="1290367"/>
            <a:ext cx="14858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4" name="Straight Connector 8533"/>
          <p:cNvCxnSpPr/>
          <p:nvPr/>
        </p:nvCxnSpPr>
        <p:spPr>
          <a:xfrm flipV="1">
            <a:off x="6445876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35" name="Group 8534"/>
          <p:cNvGrpSpPr/>
          <p:nvPr/>
        </p:nvGrpSpPr>
        <p:grpSpPr>
          <a:xfrm>
            <a:off x="6251222" y="1229053"/>
            <a:ext cx="193463" cy="57146"/>
            <a:chOff x="5635468" y="1051082"/>
            <a:chExt cx="154780" cy="45720"/>
          </a:xfrm>
        </p:grpSpPr>
        <p:cxnSp>
          <p:nvCxnSpPr>
            <p:cNvPr id="12306" name="Straight Connector 1230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7" name="Straight Connector 1230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8" name="Straight Connector 1230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9" name="Straight Connector 1230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36" name="Group 8535"/>
          <p:cNvGrpSpPr/>
          <p:nvPr/>
        </p:nvGrpSpPr>
        <p:grpSpPr>
          <a:xfrm>
            <a:off x="6572673" y="1229053"/>
            <a:ext cx="193463" cy="57146"/>
            <a:chOff x="5635468" y="1051082"/>
            <a:chExt cx="154780" cy="45720"/>
          </a:xfrm>
        </p:grpSpPr>
        <p:cxnSp>
          <p:nvCxnSpPr>
            <p:cNvPr id="12302" name="Straight Connector 1230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3" name="Straight Connector 1230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4" name="Straight Connector 1230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5" name="Straight Connector 1230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37" name="Straight Connector 8536"/>
          <p:cNvCxnSpPr/>
          <p:nvPr/>
        </p:nvCxnSpPr>
        <p:spPr>
          <a:xfrm flipV="1">
            <a:off x="6770301" y="1290367"/>
            <a:ext cx="17143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8" name="Straight Connector 8537"/>
          <p:cNvCxnSpPr/>
          <p:nvPr/>
        </p:nvCxnSpPr>
        <p:spPr>
          <a:xfrm flipV="1">
            <a:off x="8684114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9" name="Straight Connector 8538"/>
          <p:cNvCxnSpPr/>
          <p:nvPr/>
        </p:nvCxnSpPr>
        <p:spPr>
          <a:xfrm flipV="1">
            <a:off x="9002585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40" name="Group 8539"/>
          <p:cNvGrpSpPr/>
          <p:nvPr/>
        </p:nvGrpSpPr>
        <p:grpSpPr>
          <a:xfrm>
            <a:off x="8483511" y="1229053"/>
            <a:ext cx="193463" cy="57146"/>
            <a:chOff x="5635468" y="1051082"/>
            <a:chExt cx="154780" cy="45720"/>
          </a:xfrm>
        </p:grpSpPr>
        <p:cxnSp>
          <p:nvCxnSpPr>
            <p:cNvPr id="12298" name="Straight Connector 1229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9" name="Straight Connector 1229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0" name="Straight Connector 1229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1" name="Straight Connector 1230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41" name="Group 8540"/>
          <p:cNvGrpSpPr/>
          <p:nvPr/>
        </p:nvGrpSpPr>
        <p:grpSpPr>
          <a:xfrm>
            <a:off x="8804961" y="1229053"/>
            <a:ext cx="193463" cy="57146"/>
            <a:chOff x="5635468" y="1051082"/>
            <a:chExt cx="154780" cy="45720"/>
          </a:xfrm>
        </p:grpSpPr>
        <p:cxnSp>
          <p:nvCxnSpPr>
            <p:cNvPr id="12294" name="Straight Connector 1229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5" name="Straight Connector 1229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6" name="Straight Connector 1229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7" name="Straight Connector 1229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42" name="Straight Connector 8541"/>
          <p:cNvCxnSpPr/>
          <p:nvPr/>
        </p:nvCxnSpPr>
        <p:spPr>
          <a:xfrm>
            <a:off x="6118212" y="1275485"/>
            <a:ext cx="1658" cy="70861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43" name="Group 8542"/>
          <p:cNvGrpSpPr/>
          <p:nvPr/>
        </p:nvGrpSpPr>
        <p:grpSpPr>
          <a:xfrm rot="16200000">
            <a:off x="5983348" y="2053512"/>
            <a:ext cx="193463" cy="57146"/>
            <a:chOff x="5635468" y="1051082"/>
            <a:chExt cx="154780" cy="45720"/>
          </a:xfrm>
        </p:grpSpPr>
        <p:cxnSp>
          <p:nvCxnSpPr>
            <p:cNvPr id="12290" name="Straight Connector 1228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1" name="Straight Connector 1229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2" name="Straight Connector 1229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3" name="Straight Connector 1229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44" name="Straight Connector 8543"/>
          <p:cNvCxnSpPr/>
          <p:nvPr/>
        </p:nvCxnSpPr>
        <p:spPr>
          <a:xfrm>
            <a:off x="6118212" y="2186827"/>
            <a:ext cx="1658" cy="1257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45" name="Straight Connector 8544"/>
          <p:cNvCxnSpPr/>
          <p:nvPr/>
        </p:nvCxnSpPr>
        <p:spPr>
          <a:xfrm>
            <a:off x="6118212" y="2496371"/>
            <a:ext cx="1658" cy="29716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46" name="Rectangle 8545"/>
          <p:cNvSpPr/>
          <p:nvPr/>
        </p:nvSpPr>
        <p:spPr>
          <a:xfrm>
            <a:off x="5130700" y="4622771"/>
            <a:ext cx="160363" cy="139445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547" name="Group 8546"/>
          <p:cNvGrpSpPr/>
          <p:nvPr/>
        </p:nvGrpSpPr>
        <p:grpSpPr>
          <a:xfrm>
            <a:off x="848296" y="2984726"/>
            <a:ext cx="378825" cy="168697"/>
            <a:chOff x="1283495" y="2390775"/>
            <a:chExt cx="304799" cy="135732"/>
          </a:xfrm>
        </p:grpSpPr>
        <p:sp>
          <p:nvSpPr>
            <p:cNvPr id="12286" name="Rectangle 12285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87" name="Straight Connector 12286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8" name="Straight Connector 12287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9" name="Straight Connector 12288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8548" name="Picture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2949" y="581544"/>
            <a:ext cx="3370168" cy="2379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49" name="Rectangle 8548"/>
          <p:cNvSpPr/>
          <p:nvPr/>
        </p:nvSpPr>
        <p:spPr>
          <a:xfrm>
            <a:off x="1360302" y="1814522"/>
            <a:ext cx="434245" cy="80467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0" name="Rectangle 8549"/>
          <p:cNvSpPr/>
          <p:nvPr/>
        </p:nvSpPr>
        <p:spPr>
          <a:xfrm>
            <a:off x="1608907" y="5722338"/>
            <a:ext cx="941148" cy="624471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51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7836" y="4766395"/>
            <a:ext cx="1879334" cy="1892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52" name="Rectangle 8551"/>
          <p:cNvSpPr/>
          <p:nvPr/>
        </p:nvSpPr>
        <p:spPr>
          <a:xfrm>
            <a:off x="5299505" y="3277125"/>
            <a:ext cx="657026" cy="1172593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3" name="Rectangle 8552"/>
          <p:cNvSpPr/>
          <p:nvPr/>
        </p:nvSpPr>
        <p:spPr>
          <a:xfrm>
            <a:off x="4468604" y="3812904"/>
            <a:ext cx="470358" cy="639049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4" name="Rectangle 8553"/>
          <p:cNvSpPr/>
          <p:nvPr/>
        </p:nvSpPr>
        <p:spPr>
          <a:xfrm>
            <a:off x="4029081" y="3810503"/>
            <a:ext cx="439251" cy="641448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5" name="Rectangle 8554"/>
          <p:cNvSpPr/>
          <p:nvPr/>
        </p:nvSpPr>
        <p:spPr>
          <a:xfrm>
            <a:off x="2759468" y="4767206"/>
            <a:ext cx="373623" cy="473981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556" name="Straight Connector 8555"/>
          <p:cNvCxnSpPr/>
          <p:nvPr/>
        </p:nvCxnSpPr>
        <p:spPr>
          <a:xfrm>
            <a:off x="3523314" y="6666445"/>
            <a:ext cx="0" cy="19384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57" name="Straight Connector 8556"/>
          <p:cNvCxnSpPr/>
          <p:nvPr/>
        </p:nvCxnSpPr>
        <p:spPr>
          <a:xfrm>
            <a:off x="5802860" y="6845573"/>
            <a:ext cx="206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58" name="Straight Connector 8557"/>
          <p:cNvCxnSpPr/>
          <p:nvPr/>
        </p:nvCxnSpPr>
        <p:spPr>
          <a:xfrm>
            <a:off x="5416875" y="6525923"/>
            <a:ext cx="2903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59" name="Straight Connector 8558"/>
          <p:cNvCxnSpPr/>
          <p:nvPr/>
        </p:nvCxnSpPr>
        <p:spPr>
          <a:xfrm>
            <a:off x="6094635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0" name="Straight Connector 8559"/>
          <p:cNvCxnSpPr/>
          <p:nvPr/>
        </p:nvCxnSpPr>
        <p:spPr>
          <a:xfrm>
            <a:off x="5702474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1" name="Straight Connector 8560"/>
          <p:cNvCxnSpPr/>
          <p:nvPr/>
        </p:nvCxnSpPr>
        <p:spPr>
          <a:xfrm flipV="1">
            <a:off x="8723740" y="6329053"/>
            <a:ext cx="42026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2" name="Straight Connector 8561"/>
          <p:cNvCxnSpPr/>
          <p:nvPr/>
        </p:nvCxnSpPr>
        <p:spPr>
          <a:xfrm flipV="1">
            <a:off x="6101550" y="6530656"/>
            <a:ext cx="26283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3" name="Straight Connector 8562"/>
          <p:cNvCxnSpPr/>
          <p:nvPr/>
        </p:nvCxnSpPr>
        <p:spPr>
          <a:xfrm>
            <a:off x="6328723" y="6990943"/>
            <a:ext cx="2049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4" name="Straight Connector 8563"/>
          <p:cNvCxnSpPr/>
          <p:nvPr/>
        </p:nvCxnSpPr>
        <p:spPr>
          <a:xfrm flipV="1">
            <a:off x="6507014" y="7253538"/>
            <a:ext cx="346808" cy="186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5" name="Straight Connector 8564"/>
          <p:cNvCxnSpPr/>
          <p:nvPr/>
        </p:nvCxnSpPr>
        <p:spPr>
          <a:xfrm>
            <a:off x="8114318" y="7420722"/>
            <a:ext cx="32661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6" name="Straight Connector 8565"/>
          <p:cNvCxnSpPr/>
          <p:nvPr/>
        </p:nvCxnSpPr>
        <p:spPr>
          <a:xfrm>
            <a:off x="6821108" y="7431379"/>
            <a:ext cx="34168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7" name="Straight Connector 8566"/>
          <p:cNvCxnSpPr/>
          <p:nvPr/>
        </p:nvCxnSpPr>
        <p:spPr>
          <a:xfrm>
            <a:off x="7143193" y="7551706"/>
            <a:ext cx="32435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8" name="Straight Connector 8567"/>
          <p:cNvCxnSpPr/>
          <p:nvPr/>
        </p:nvCxnSpPr>
        <p:spPr>
          <a:xfrm flipV="1">
            <a:off x="7794432" y="7540463"/>
            <a:ext cx="332958" cy="20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9" name="Straight Connector 8568"/>
          <p:cNvCxnSpPr/>
          <p:nvPr/>
        </p:nvCxnSpPr>
        <p:spPr>
          <a:xfrm>
            <a:off x="7437213" y="7621916"/>
            <a:ext cx="37340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0" name="Straight Connector 8569"/>
          <p:cNvCxnSpPr/>
          <p:nvPr/>
        </p:nvCxnSpPr>
        <p:spPr>
          <a:xfrm flipV="1">
            <a:off x="8436064" y="7245252"/>
            <a:ext cx="32106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1" name="Straight Connector 8570"/>
          <p:cNvCxnSpPr/>
          <p:nvPr/>
        </p:nvCxnSpPr>
        <p:spPr>
          <a:xfrm>
            <a:off x="6348054" y="6520524"/>
            <a:ext cx="0" cy="4818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2" name="Straight Connector 8571"/>
          <p:cNvCxnSpPr/>
          <p:nvPr/>
        </p:nvCxnSpPr>
        <p:spPr>
          <a:xfrm>
            <a:off x="7453330" y="7537657"/>
            <a:ext cx="749" cy="9657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3" name="Straight Connector 8572"/>
          <p:cNvCxnSpPr/>
          <p:nvPr/>
        </p:nvCxnSpPr>
        <p:spPr>
          <a:xfrm>
            <a:off x="7148172" y="7409164"/>
            <a:ext cx="0" cy="1585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4" name="Straight Connector 8573"/>
          <p:cNvCxnSpPr/>
          <p:nvPr/>
        </p:nvCxnSpPr>
        <p:spPr>
          <a:xfrm>
            <a:off x="6515893" y="6983120"/>
            <a:ext cx="2959" cy="28411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5" name="Straight Connector 8574"/>
          <p:cNvCxnSpPr/>
          <p:nvPr/>
        </p:nvCxnSpPr>
        <p:spPr>
          <a:xfrm>
            <a:off x="6835360" y="7237459"/>
            <a:ext cx="0" cy="2094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6" name="Straight Connector 8575"/>
          <p:cNvCxnSpPr/>
          <p:nvPr/>
        </p:nvCxnSpPr>
        <p:spPr>
          <a:xfrm>
            <a:off x="9124958" y="1280008"/>
            <a:ext cx="0" cy="50367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7" name="Straight Connector 8576"/>
          <p:cNvCxnSpPr/>
          <p:nvPr/>
        </p:nvCxnSpPr>
        <p:spPr>
          <a:xfrm>
            <a:off x="7795918" y="7523945"/>
            <a:ext cx="0" cy="11495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8" name="Straight Connector 8577"/>
          <p:cNvCxnSpPr/>
          <p:nvPr/>
        </p:nvCxnSpPr>
        <p:spPr>
          <a:xfrm flipH="1">
            <a:off x="8114066" y="7404732"/>
            <a:ext cx="783" cy="14958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9" name="Straight Connector 8578"/>
          <p:cNvCxnSpPr/>
          <p:nvPr/>
        </p:nvCxnSpPr>
        <p:spPr>
          <a:xfrm flipH="1">
            <a:off x="8738536" y="6326093"/>
            <a:ext cx="0" cy="9263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0" name="Straight Connector 8579"/>
          <p:cNvCxnSpPr/>
          <p:nvPr/>
        </p:nvCxnSpPr>
        <p:spPr>
          <a:xfrm>
            <a:off x="8431348" y="7229169"/>
            <a:ext cx="0" cy="2093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1" name="Straight Connector 8580"/>
          <p:cNvCxnSpPr/>
          <p:nvPr/>
        </p:nvCxnSpPr>
        <p:spPr>
          <a:xfrm>
            <a:off x="3514148" y="6676243"/>
            <a:ext cx="19247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2" name="Straight Connector 8581"/>
          <p:cNvCxnSpPr/>
          <p:nvPr/>
        </p:nvCxnSpPr>
        <p:spPr>
          <a:xfrm>
            <a:off x="5421192" y="6510400"/>
            <a:ext cx="0" cy="1675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3" name="Straight Connector 8582"/>
          <p:cNvCxnSpPr/>
          <p:nvPr/>
        </p:nvCxnSpPr>
        <p:spPr>
          <a:xfrm>
            <a:off x="2523265" y="6849632"/>
            <a:ext cx="101446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4" name="Straight Connector 8583"/>
          <p:cNvCxnSpPr/>
          <p:nvPr/>
        </p:nvCxnSpPr>
        <p:spPr>
          <a:xfrm>
            <a:off x="1579312" y="5719378"/>
            <a:ext cx="4907" cy="65065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5" name="Straight Connector 8584"/>
          <p:cNvCxnSpPr/>
          <p:nvPr/>
        </p:nvCxnSpPr>
        <p:spPr>
          <a:xfrm>
            <a:off x="1256214" y="5723442"/>
            <a:ext cx="335187" cy="84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6" name="Straight Connector 8585"/>
          <p:cNvCxnSpPr/>
          <p:nvPr/>
        </p:nvCxnSpPr>
        <p:spPr>
          <a:xfrm>
            <a:off x="1263966" y="3479899"/>
            <a:ext cx="0" cy="22572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7" name="Straight Connector 8586"/>
          <p:cNvCxnSpPr/>
          <p:nvPr/>
        </p:nvCxnSpPr>
        <p:spPr>
          <a:xfrm>
            <a:off x="1253841" y="3478063"/>
            <a:ext cx="338200" cy="90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8" name="Straight Connector 8587"/>
          <p:cNvCxnSpPr/>
          <p:nvPr/>
        </p:nvCxnSpPr>
        <p:spPr>
          <a:xfrm flipH="1">
            <a:off x="1597468" y="3135665"/>
            <a:ext cx="2561" cy="35975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9" name="Straight Connector 8588"/>
          <p:cNvCxnSpPr/>
          <p:nvPr/>
        </p:nvCxnSpPr>
        <p:spPr>
          <a:xfrm flipV="1">
            <a:off x="5702007" y="2777699"/>
            <a:ext cx="425306" cy="577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0" name="Straight Connector 8589"/>
          <p:cNvCxnSpPr/>
          <p:nvPr/>
        </p:nvCxnSpPr>
        <p:spPr>
          <a:xfrm>
            <a:off x="5722725" y="2783474"/>
            <a:ext cx="202" cy="40635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1" name="Straight Connector 8590"/>
          <p:cNvCxnSpPr/>
          <p:nvPr/>
        </p:nvCxnSpPr>
        <p:spPr>
          <a:xfrm flipV="1">
            <a:off x="5995006" y="6732990"/>
            <a:ext cx="113648" cy="1169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2" name="Straight Connector 8591"/>
          <p:cNvCxnSpPr/>
          <p:nvPr/>
        </p:nvCxnSpPr>
        <p:spPr>
          <a:xfrm flipH="1" flipV="1">
            <a:off x="5693941" y="6739502"/>
            <a:ext cx="118141" cy="11368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3" name="Straight Connector 8592"/>
          <p:cNvCxnSpPr/>
          <p:nvPr/>
        </p:nvCxnSpPr>
        <p:spPr>
          <a:xfrm>
            <a:off x="2538216" y="6346810"/>
            <a:ext cx="0" cy="51496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4" name="Straight Connector 8593"/>
          <p:cNvCxnSpPr/>
          <p:nvPr/>
        </p:nvCxnSpPr>
        <p:spPr>
          <a:xfrm>
            <a:off x="1576351" y="6364109"/>
            <a:ext cx="9529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5" name="Straight Connector 8594"/>
          <p:cNvCxnSpPr/>
          <p:nvPr/>
        </p:nvCxnSpPr>
        <p:spPr>
          <a:xfrm>
            <a:off x="620891" y="530120"/>
            <a:ext cx="413222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6" name="Straight Connector 8595"/>
          <p:cNvCxnSpPr/>
          <p:nvPr/>
        </p:nvCxnSpPr>
        <p:spPr>
          <a:xfrm>
            <a:off x="631352" y="2318820"/>
            <a:ext cx="0" cy="84348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7" name="Straight Connector 8596"/>
          <p:cNvCxnSpPr/>
          <p:nvPr/>
        </p:nvCxnSpPr>
        <p:spPr>
          <a:xfrm>
            <a:off x="4750842" y="517029"/>
            <a:ext cx="2641" cy="2672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8" name="Straight Connector 8597"/>
          <p:cNvCxnSpPr/>
          <p:nvPr/>
        </p:nvCxnSpPr>
        <p:spPr>
          <a:xfrm flipV="1">
            <a:off x="4746431" y="3174139"/>
            <a:ext cx="985171" cy="779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9" name="Straight Connector 8598"/>
          <p:cNvCxnSpPr/>
          <p:nvPr/>
        </p:nvCxnSpPr>
        <p:spPr>
          <a:xfrm>
            <a:off x="632662" y="515331"/>
            <a:ext cx="0" cy="7409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0" name="Straight Connector 8599"/>
          <p:cNvCxnSpPr/>
          <p:nvPr/>
        </p:nvCxnSpPr>
        <p:spPr>
          <a:xfrm flipV="1">
            <a:off x="-9983" y="1273177"/>
            <a:ext cx="6598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1" name="Straight Connector 8600"/>
          <p:cNvCxnSpPr/>
          <p:nvPr/>
        </p:nvCxnSpPr>
        <p:spPr>
          <a:xfrm>
            <a:off x="-11512" y="2328400"/>
            <a:ext cx="65300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2" name="Straight Connector 8601"/>
          <p:cNvCxnSpPr/>
          <p:nvPr/>
        </p:nvCxnSpPr>
        <p:spPr>
          <a:xfrm>
            <a:off x="5892" y="1265209"/>
            <a:ext cx="0" cy="106840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3" name="Straight Connector 8602"/>
          <p:cNvCxnSpPr/>
          <p:nvPr/>
        </p:nvCxnSpPr>
        <p:spPr>
          <a:xfrm>
            <a:off x="5033199" y="1183231"/>
            <a:ext cx="0" cy="58390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4" name="Straight Connector 8603"/>
          <p:cNvCxnSpPr/>
          <p:nvPr/>
        </p:nvCxnSpPr>
        <p:spPr>
          <a:xfrm>
            <a:off x="4760974" y="1183528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5" name="Straight Connector 8604"/>
          <p:cNvCxnSpPr/>
          <p:nvPr/>
        </p:nvCxnSpPr>
        <p:spPr>
          <a:xfrm>
            <a:off x="4750668" y="1752833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6" name="Straight Connector 8605"/>
          <p:cNvCxnSpPr/>
          <p:nvPr/>
        </p:nvCxnSpPr>
        <p:spPr>
          <a:xfrm flipV="1">
            <a:off x="625789" y="3149253"/>
            <a:ext cx="983118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07" name="Group 8606"/>
          <p:cNvGrpSpPr/>
          <p:nvPr/>
        </p:nvGrpSpPr>
        <p:grpSpPr>
          <a:xfrm>
            <a:off x="1446167" y="3791395"/>
            <a:ext cx="719141" cy="1738571"/>
            <a:chOff x="2309842" y="3277938"/>
            <a:chExt cx="561413" cy="1274673"/>
          </a:xfrm>
        </p:grpSpPr>
        <p:pic>
          <p:nvPicPr>
            <p:cNvPr id="12284" name="Picture 1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85" name="Picture 17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608" name="Group 8607"/>
          <p:cNvGrpSpPr/>
          <p:nvPr/>
        </p:nvGrpSpPr>
        <p:grpSpPr>
          <a:xfrm>
            <a:off x="5745328" y="2920759"/>
            <a:ext cx="136078" cy="164594"/>
            <a:chOff x="5352187" y="2739359"/>
            <a:chExt cx="109487" cy="119429"/>
          </a:xfrm>
        </p:grpSpPr>
        <p:cxnSp>
          <p:nvCxnSpPr>
            <p:cNvPr id="12263" name="Straight Connector 12262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4" name="Straight Connector 12263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5" name="Straight Connector 12264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6" name="Straight Connector 12265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7" name="Straight Connector 12266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8" name="Straight Connector 12267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9" name="Straight Connector 12268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0" name="Straight Connector 12269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1" name="Straight Connector 12270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2" name="Straight Connector 12271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3" name="Straight Connector 12272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4" name="Straight Connector 12273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5" name="Straight Connector 12274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6" name="Straight Connector 12275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7" name="Straight Connector 12276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8" name="Straight Connector 12277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79" name="Straight Connector 12278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0" name="Straight Connector 12279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1" name="Straight Connector 12280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2" name="Straight Connector 12281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3" name="Straight Connector 12282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09" name="Group 183"/>
          <p:cNvGrpSpPr>
            <a:grpSpLocks/>
          </p:cNvGrpSpPr>
          <p:nvPr/>
        </p:nvGrpSpPr>
        <p:grpSpPr bwMode="auto">
          <a:xfrm>
            <a:off x="4248120" y="4625689"/>
            <a:ext cx="133914" cy="104188"/>
            <a:chOff x="3703638" y="3544887"/>
            <a:chExt cx="280987" cy="279403"/>
          </a:xfrm>
        </p:grpSpPr>
        <p:cxnSp>
          <p:nvCxnSpPr>
            <p:cNvPr id="12242" name="Straight Connector 12241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3" name="Straight Connector 12242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4" name="Straight Connector 12243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5" name="Straight Connector 12244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6" name="Straight Connector 12245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7" name="Straight Connector 12246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8" name="Straight Connector 12247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49" name="Straight Connector 12248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0" name="Straight Connector 12249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1" name="Straight Connector 12250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2" name="Straight Connector 12251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3" name="Straight Connector 12252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4" name="Straight Connector 12253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5" name="Straight Connector 12254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6" name="Straight Connector 12255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7" name="Straight Connector 12256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8" name="Straight Connector 12257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9" name="Straight Connector 12258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0" name="Straight Connector 12259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1" name="Straight Connector 12260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2" name="Straight Connector 12261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610" name="Straight Connector 8609"/>
          <p:cNvCxnSpPr/>
          <p:nvPr/>
        </p:nvCxnSpPr>
        <p:spPr bwMode="auto">
          <a:xfrm rot="16200000">
            <a:off x="2569486" y="3344174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1" name="Straight Connector 8610"/>
          <p:cNvCxnSpPr/>
          <p:nvPr/>
        </p:nvCxnSpPr>
        <p:spPr bwMode="auto">
          <a:xfrm rot="16200000">
            <a:off x="2569486" y="3327047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2" name="Straight Connector 8611"/>
          <p:cNvCxnSpPr/>
          <p:nvPr/>
        </p:nvCxnSpPr>
        <p:spPr bwMode="auto">
          <a:xfrm rot="16200000">
            <a:off x="2569486" y="330849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3" name="Straight Connector 8612"/>
          <p:cNvCxnSpPr/>
          <p:nvPr/>
        </p:nvCxnSpPr>
        <p:spPr bwMode="auto">
          <a:xfrm rot="16200000">
            <a:off x="2569486" y="3291366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4" name="Straight Connector 8613"/>
          <p:cNvCxnSpPr/>
          <p:nvPr/>
        </p:nvCxnSpPr>
        <p:spPr bwMode="auto">
          <a:xfrm rot="16200000">
            <a:off x="2569486" y="327281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5" name="Straight Connector 8614"/>
          <p:cNvCxnSpPr/>
          <p:nvPr/>
        </p:nvCxnSpPr>
        <p:spPr bwMode="auto">
          <a:xfrm rot="16200000">
            <a:off x="2569486" y="3255685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6" name="Straight Connector 8615"/>
          <p:cNvCxnSpPr/>
          <p:nvPr/>
        </p:nvCxnSpPr>
        <p:spPr bwMode="auto">
          <a:xfrm rot="16200000">
            <a:off x="2569486" y="323713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7" name="Straight Connector 8616"/>
          <p:cNvCxnSpPr/>
          <p:nvPr/>
        </p:nvCxnSpPr>
        <p:spPr bwMode="auto">
          <a:xfrm rot="16200000">
            <a:off x="2569486" y="322000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8" name="Straight Connector 8617"/>
          <p:cNvCxnSpPr/>
          <p:nvPr/>
        </p:nvCxnSpPr>
        <p:spPr bwMode="auto">
          <a:xfrm rot="16200000">
            <a:off x="2569486" y="320145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9" name="Straight Connector 8618"/>
          <p:cNvCxnSpPr/>
          <p:nvPr/>
        </p:nvCxnSpPr>
        <p:spPr bwMode="auto">
          <a:xfrm rot="16200000">
            <a:off x="2569486" y="318432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0" name="Straight Connector 8619"/>
          <p:cNvCxnSpPr/>
          <p:nvPr/>
        </p:nvCxnSpPr>
        <p:spPr bwMode="auto">
          <a:xfrm rot="16200000">
            <a:off x="2626669" y="334489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1" name="Straight Connector 8620"/>
          <p:cNvCxnSpPr/>
          <p:nvPr/>
        </p:nvCxnSpPr>
        <p:spPr bwMode="auto">
          <a:xfrm rot="16200000">
            <a:off x="2626669" y="3327772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2" name="Straight Connector 8621"/>
          <p:cNvCxnSpPr/>
          <p:nvPr/>
        </p:nvCxnSpPr>
        <p:spPr bwMode="auto">
          <a:xfrm rot="16200000">
            <a:off x="2626669" y="330921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3" name="Straight Connector 8622"/>
          <p:cNvCxnSpPr/>
          <p:nvPr/>
        </p:nvCxnSpPr>
        <p:spPr bwMode="auto">
          <a:xfrm rot="16200000">
            <a:off x="2626669" y="3292090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4" name="Straight Connector 8623"/>
          <p:cNvCxnSpPr/>
          <p:nvPr/>
        </p:nvCxnSpPr>
        <p:spPr bwMode="auto">
          <a:xfrm rot="16200000">
            <a:off x="2626669" y="327353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5" name="Straight Connector 8624"/>
          <p:cNvCxnSpPr/>
          <p:nvPr/>
        </p:nvCxnSpPr>
        <p:spPr bwMode="auto">
          <a:xfrm rot="16200000">
            <a:off x="2626669" y="325640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6" name="Straight Connector 8625"/>
          <p:cNvCxnSpPr/>
          <p:nvPr/>
        </p:nvCxnSpPr>
        <p:spPr bwMode="auto">
          <a:xfrm rot="16200000">
            <a:off x="2626669" y="3237855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7" name="Straight Connector 8626"/>
          <p:cNvCxnSpPr/>
          <p:nvPr/>
        </p:nvCxnSpPr>
        <p:spPr bwMode="auto">
          <a:xfrm rot="16200000">
            <a:off x="2626669" y="322072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8" name="Straight Connector 8627"/>
          <p:cNvCxnSpPr/>
          <p:nvPr/>
        </p:nvCxnSpPr>
        <p:spPr bwMode="auto">
          <a:xfrm rot="16200000">
            <a:off x="2626669" y="3202173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9" name="Straight Connector 8628"/>
          <p:cNvCxnSpPr/>
          <p:nvPr/>
        </p:nvCxnSpPr>
        <p:spPr bwMode="auto">
          <a:xfrm rot="16200000">
            <a:off x="2626669" y="318504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0" name="Straight Connector 8629"/>
          <p:cNvCxnSpPr/>
          <p:nvPr/>
        </p:nvCxnSpPr>
        <p:spPr bwMode="auto">
          <a:xfrm rot="16200000" flipH="1">
            <a:off x="2517085" y="3285985"/>
            <a:ext cx="162706" cy="144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1" name="Straight Connector 8630"/>
          <p:cNvCxnSpPr/>
          <p:nvPr/>
        </p:nvCxnSpPr>
        <p:spPr>
          <a:xfrm flipV="1">
            <a:off x="2544153" y="3180058"/>
            <a:ext cx="0" cy="2947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2" name="Straight Connector 8631"/>
          <p:cNvCxnSpPr/>
          <p:nvPr/>
        </p:nvCxnSpPr>
        <p:spPr>
          <a:xfrm flipH="1" flipV="1">
            <a:off x="2650679" y="3177098"/>
            <a:ext cx="0" cy="20809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3" name="Straight Connector 8632"/>
          <p:cNvCxnSpPr/>
          <p:nvPr/>
        </p:nvCxnSpPr>
        <p:spPr>
          <a:xfrm flipH="1">
            <a:off x="2545601" y="3385188"/>
            <a:ext cx="10278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34" name="Group 8633"/>
          <p:cNvGrpSpPr/>
          <p:nvPr/>
        </p:nvGrpSpPr>
        <p:grpSpPr>
          <a:xfrm>
            <a:off x="5473590" y="6222508"/>
            <a:ext cx="259643" cy="279907"/>
            <a:chOff x="5004962" y="5073901"/>
            <a:chExt cx="208906" cy="211466"/>
          </a:xfrm>
        </p:grpSpPr>
        <p:grpSp>
          <p:nvGrpSpPr>
            <p:cNvPr id="12224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12233" name="Straight Connector 12232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4" name="Straight Connector 12233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5" name="Straight Connector 12234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6" name="Straight Connector 12235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7" name="Straight Connector 12236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8" name="Straight Connector 12237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9" name="Straight Connector 12238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40" name="Straight Connector 12239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41" name="Straight Connector 12240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225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12226" name="Straight Connector 12225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27" name="Straight Connector 12226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28" name="Straight Connector 12227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29" name="Straight Connector 12228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0" name="Straight Connector 12229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1" name="Straight Connector 12230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32" name="Straight Connector 12231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635" name="Group 8634"/>
          <p:cNvGrpSpPr/>
          <p:nvPr/>
        </p:nvGrpSpPr>
        <p:grpSpPr>
          <a:xfrm>
            <a:off x="2958475" y="5239927"/>
            <a:ext cx="142984" cy="162776"/>
            <a:chOff x="3372100" y="4328682"/>
            <a:chExt cx="138606" cy="96461"/>
          </a:xfrm>
        </p:grpSpPr>
        <p:cxnSp>
          <p:nvCxnSpPr>
            <p:cNvPr id="12203" name="Straight Connector 12202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4" name="Straight Connector 12203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5" name="Straight Connector 12204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6" name="Straight Connector 12205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7" name="Straight Connector 12206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8" name="Straight Connector 12207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9" name="Straight Connector 12208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0" name="Straight Connector 12209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1" name="Straight Connector 12210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2" name="Straight Connector 12211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3" name="Straight Connector 12212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4" name="Straight Connector 12213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5" name="Straight Connector 12214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6" name="Straight Connector 12215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7" name="Straight Connector 12216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8" name="Straight Connector 12217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9" name="Straight Connector 12218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0" name="Straight Connector 12219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1" name="Straight Connector 12220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2" name="Straight Connector 12221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3" name="Straight Connector 12222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636" name="Straight Connector 8635"/>
          <p:cNvCxnSpPr/>
          <p:nvPr/>
        </p:nvCxnSpPr>
        <p:spPr>
          <a:xfrm flipV="1">
            <a:off x="1600027" y="5719378"/>
            <a:ext cx="944107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7" name="Straight Connector 8636"/>
          <p:cNvCxnSpPr/>
          <p:nvPr/>
        </p:nvCxnSpPr>
        <p:spPr>
          <a:xfrm>
            <a:off x="2884487" y="5405663"/>
            <a:ext cx="627431" cy="59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8" name="Straight Connector 8637"/>
          <p:cNvCxnSpPr/>
          <p:nvPr/>
        </p:nvCxnSpPr>
        <p:spPr>
          <a:xfrm>
            <a:off x="2541175" y="5405663"/>
            <a:ext cx="13614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9" name="Straight Connector 8638"/>
          <p:cNvCxnSpPr/>
          <p:nvPr/>
        </p:nvCxnSpPr>
        <p:spPr>
          <a:xfrm flipH="1" flipV="1">
            <a:off x="3500079" y="4760474"/>
            <a:ext cx="14797" cy="18941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0" name="Straight Connector 8639"/>
          <p:cNvCxnSpPr/>
          <p:nvPr/>
        </p:nvCxnSpPr>
        <p:spPr>
          <a:xfrm>
            <a:off x="2547093" y="6352729"/>
            <a:ext cx="961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1" name="Straight Connector 8640"/>
          <p:cNvCxnSpPr/>
          <p:nvPr/>
        </p:nvCxnSpPr>
        <p:spPr>
          <a:xfrm flipV="1">
            <a:off x="2544135" y="3621950"/>
            <a:ext cx="0" cy="25857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2" name="Straight Connector 8641"/>
          <p:cNvCxnSpPr/>
          <p:nvPr/>
        </p:nvCxnSpPr>
        <p:spPr>
          <a:xfrm flipH="1">
            <a:off x="2541175" y="6204750"/>
            <a:ext cx="1598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3" name="Straight Connector 8642"/>
          <p:cNvCxnSpPr/>
          <p:nvPr/>
        </p:nvCxnSpPr>
        <p:spPr>
          <a:xfrm>
            <a:off x="2700993" y="6198831"/>
            <a:ext cx="0" cy="15389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4" name="Straight Connector 8643"/>
          <p:cNvCxnSpPr/>
          <p:nvPr/>
        </p:nvCxnSpPr>
        <p:spPr>
          <a:xfrm flipV="1">
            <a:off x="2754265" y="5242886"/>
            <a:ext cx="435058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5" name="Straight Connector 8644"/>
          <p:cNvCxnSpPr/>
          <p:nvPr/>
        </p:nvCxnSpPr>
        <p:spPr>
          <a:xfrm flipV="1">
            <a:off x="3183404" y="5242886"/>
            <a:ext cx="0" cy="1598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6" name="Straight Connector 8645"/>
          <p:cNvCxnSpPr/>
          <p:nvPr/>
        </p:nvCxnSpPr>
        <p:spPr>
          <a:xfrm flipH="1" flipV="1">
            <a:off x="2757224" y="3180058"/>
            <a:ext cx="0" cy="14185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47" name="Group 8646"/>
          <p:cNvGrpSpPr/>
          <p:nvPr/>
        </p:nvGrpSpPr>
        <p:grpSpPr>
          <a:xfrm>
            <a:off x="2645843" y="3478869"/>
            <a:ext cx="111381" cy="151565"/>
            <a:chOff x="2729784" y="2855033"/>
            <a:chExt cx="85027" cy="121948"/>
          </a:xfrm>
        </p:grpSpPr>
        <p:cxnSp>
          <p:nvCxnSpPr>
            <p:cNvPr id="12188" name="Straight Connector 12187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9" name="Straight Connector 12188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0" name="Straight Connector 12189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1" name="Straight Connector 12190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2" name="Straight Connector 12191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3" name="Straight Connector 12192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4" name="Straight Connector 12193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5" name="Straight Connector 12194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6" name="Straight Connector 12195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7" name="Straight Connector 12196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8" name="Straight Connector 12197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99" name="Straight Connector 12198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0" name="Straight Connector 12199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1" name="Straight Connector 12200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2" name="Straight Connector 12201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648" name="Straight Connector 8647"/>
          <p:cNvCxnSpPr/>
          <p:nvPr/>
        </p:nvCxnSpPr>
        <p:spPr>
          <a:xfrm flipH="1">
            <a:off x="2543965" y="3626040"/>
            <a:ext cx="1007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9" name="Straight Connector 8648"/>
          <p:cNvCxnSpPr/>
          <p:nvPr/>
        </p:nvCxnSpPr>
        <p:spPr>
          <a:xfrm flipH="1">
            <a:off x="2545328" y="3472058"/>
            <a:ext cx="10228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0" name="Straight Connector 8649"/>
          <p:cNvCxnSpPr/>
          <p:nvPr/>
        </p:nvCxnSpPr>
        <p:spPr>
          <a:xfrm flipV="1">
            <a:off x="1614827" y="3177521"/>
            <a:ext cx="31208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2" name="Straight Connector 8651"/>
          <p:cNvCxnSpPr/>
          <p:nvPr/>
        </p:nvCxnSpPr>
        <p:spPr>
          <a:xfrm flipV="1">
            <a:off x="2757224" y="4760474"/>
            <a:ext cx="0" cy="486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3" name="Straight Connector 8652"/>
          <p:cNvCxnSpPr/>
          <p:nvPr/>
        </p:nvCxnSpPr>
        <p:spPr>
          <a:xfrm>
            <a:off x="2757224" y="4594738"/>
            <a:ext cx="1112802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4" name="Straight Connector 8653"/>
          <p:cNvCxnSpPr/>
          <p:nvPr/>
        </p:nvCxnSpPr>
        <p:spPr>
          <a:xfrm>
            <a:off x="2754264" y="4763433"/>
            <a:ext cx="26458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5" name="Straight Connector 8654"/>
          <p:cNvCxnSpPr/>
          <p:nvPr/>
        </p:nvCxnSpPr>
        <p:spPr>
          <a:xfrm>
            <a:off x="4136387" y="4455637"/>
            <a:ext cx="18112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6" name="Straight Connector 8655"/>
          <p:cNvCxnSpPr/>
          <p:nvPr/>
        </p:nvCxnSpPr>
        <p:spPr>
          <a:xfrm>
            <a:off x="3867067" y="4446758"/>
            <a:ext cx="15093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7" name="Straight Connector 8656"/>
          <p:cNvCxnSpPr/>
          <p:nvPr/>
        </p:nvCxnSpPr>
        <p:spPr>
          <a:xfrm>
            <a:off x="3870027" y="4455637"/>
            <a:ext cx="0" cy="1450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8" name="Straight Connector 8657"/>
          <p:cNvCxnSpPr/>
          <p:nvPr/>
        </p:nvCxnSpPr>
        <p:spPr>
          <a:xfrm flipH="1">
            <a:off x="4023925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9" name="Straight Connector 8658"/>
          <p:cNvCxnSpPr/>
          <p:nvPr/>
        </p:nvCxnSpPr>
        <p:spPr>
          <a:xfrm flipH="1">
            <a:off x="4461943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0" name="Straight Connector 8659"/>
          <p:cNvCxnSpPr/>
          <p:nvPr/>
        </p:nvCxnSpPr>
        <p:spPr>
          <a:xfrm>
            <a:off x="4020966" y="3807483"/>
            <a:ext cx="9204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1" name="Straight Connector 8660"/>
          <p:cNvCxnSpPr/>
          <p:nvPr/>
        </p:nvCxnSpPr>
        <p:spPr>
          <a:xfrm>
            <a:off x="5293585" y="3274764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2" name="Straight Connector 8661"/>
          <p:cNvCxnSpPr/>
          <p:nvPr/>
        </p:nvCxnSpPr>
        <p:spPr>
          <a:xfrm>
            <a:off x="5287666" y="3280678"/>
            <a:ext cx="668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3" name="Straight Connector 8662"/>
          <p:cNvCxnSpPr/>
          <p:nvPr/>
        </p:nvCxnSpPr>
        <p:spPr>
          <a:xfrm>
            <a:off x="5953570" y="3277723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4" name="Straight Connector 8663"/>
          <p:cNvCxnSpPr/>
          <p:nvPr/>
        </p:nvCxnSpPr>
        <p:spPr>
          <a:xfrm>
            <a:off x="5691881" y="4741947"/>
            <a:ext cx="0" cy="1477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5" name="Straight Connector 8664"/>
          <p:cNvCxnSpPr/>
          <p:nvPr/>
        </p:nvCxnSpPr>
        <p:spPr>
          <a:xfrm>
            <a:off x="4438266" y="4612495"/>
            <a:ext cx="0" cy="150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6" name="Straight Connector 8665"/>
          <p:cNvCxnSpPr/>
          <p:nvPr/>
        </p:nvCxnSpPr>
        <p:spPr>
          <a:xfrm>
            <a:off x="4239974" y="4609535"/>
            <a:ext cx="1379165" cy="11838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7" name="Straight Connector 8666"/>
          <p:cNvCxnSpPr/>
          <p:nvPr/>
        </p:nvCxnSpPr>
        <p:spPr>
          <a:xfrm>
            <a:off x="5619139" y="4618414"/>
            <a:ext cx="72741" cy="1264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8" name="Straight Connector 8667"/>
          <p:cNvCxnSpPr/>
          <p:nvPr/>
        </p:nvCxnSpPr>
        <p:spPr>
          <a:xfrm>
            <a:off x="5406049" y="6382324"/>
            <a:ext cx="562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9" name="Straight Connector 8668"/>
          <p:cNvCxnSpPr/>
          <p:nvPr/>
        </p:nvCxnSpPr>
        <p:spPr>
          <a:xfrm>
            <a:off x="5459322" y="6219547"/>
            <a:ext cx="239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0" name="Straight Connector 8669"/>
          <p:cNvCxnSpPr/>
          <p:nvPr/>
        </p:nvCxnSpPr>
        <p:spPr>
          <a:xfrm flipH="1">
            <a:off x="5456362" y="6219549"/>
            <a:ext cx="2960" cy="1627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1" name="Straight Connector 8670"/>
          <p:cNvCxnSpPr/>
          <p:nvPr/>
        </p:nvCxnSpPr>
        <p:spPr>
          <a:xfrm flipV="1">
            <a:off x="3136500" y="4753645"/>
            <a:ext cx="0" cy="4821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2" name="Straight Connector 8671"/>
          <p:cNvCxnSpPr/>
          <p:nvPr/>
        </p:nvCxnSpPr>
        <p:spPr>
          <a:xfrm flipV="1">
            <a:off x="2756059" y="4993425"/>
            <a:ext cx="38582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3" name="Straight Connector 8672"/>
          <p:cNvCxnSpPr/>
          <p:nvPr/>
        </p:nvCxnSpPr>
        <p:spPr>
          <a:xfrm flipH="1">
            <a:off x="4940076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4" name="Straight Connector 8673"/>
          <p:cNvCxnSpPr/>
          <p:nvPr/>
        </p:nvCxnSpPr>
        <p:spPr>
          <a:xfrm flipH="1">
            <a:off x="4711794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5" name="Straight Connector 8674"/>
          <p:cNvCxnSpPr/>
          <p:nvPr/>
        </p:nvCxnSpPr>
        <p:spPr>
          <a:xfrm flipH="1">
            <a:off x="5903259" y="2848577"/>
            <a:ext cx="0" cy="3409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6" name="Straight Connector 8675"/>
          <p:cNvCxnSpPr/>
          <p:nvPr/>
        </p:nvCxnSpPr>
        <p:spPr>
          <a:xfrm flipH="1" flipV="1">
            <a:off x="5738715" y="3182020"/>
            <a:ext cx="164544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7" name="Straight Connector 8676"/>
          <p:cNvCxnSpPr/>
          <p:nvPr/>
        </p:nvCxnSpPr>
        <p:spPr>
          <a:xfrm>
            <a:off x="5392962" y="4762663"/>
            <a:ext cx="16047" cy="1746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678" name="Picture 867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586628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79" name="Picture 867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9242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0" name="Picture 867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2618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1" name="Picture 868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599430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2" name="Picture 868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942741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3" name="Picture 868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296095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4" name="Picture 868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2286053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5" name="Picture 868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631467"/>
            <a:ext cx="499383" cy="33784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6" name="Picture 868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982926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87" name="Picture 868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341577" y="1939021"/>
            <a:ext cx="499383" cy="327465"/>
          </a:xfrm>
          <a:prstGeom prst="rect">
            <a:avLst/>
          </a:prstGeom>
        </p:spPr>
      </p:pic>
      <p:cxnSp>
        <p:nvCxnSpPr>
          <p:cNvPr id="8688" name="Straight Connector 8687"/>
          <p:cNvCxnSpPr/>
          <p:nvPr/>
        </p:nvCxnSpPr>
        <p:spPr>
          <a:xfrm>
            <a:off x="1351215" y="1813475"/>
            <a:ext cx="45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89" name="Straight Connector 8688"/>
          <p:cNvCxnSpPr/>
          <p:nvPr/>
        </p:nvCxnSpPr>
        <p:spPr>
          <a:xfrm flipV="1">
            <a:off x="1801517" y="1814190"/>
            <a:ext cx="0" cy="8079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690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484199" y="2348394"/>
            <a:ext cx="227887" cy="313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691" name="Straight Connector 8690"/>
          <p:cNvCxnSpPr/>
          <p:nvPr/>
        </p:nvCxnSpPr>
        <p:spPr>
          <a:xfrm>
            <a:off x="845335" y="2619194"/>
            <a:ext cx="952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3" name="Straight Connector 8692"/>
          <p:cNvCxnSpPr/>
          <p:nvPr/>
        </p:nvCxnSpPr>
        <p:spPr>
          <a:xfrm flipH="1" flipV="1">
            <a:off x="1357580" y="540113"/>
            <a:ext cx="0" cy="20801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00" name="Straight Connector 8699"/>
          <p:cNvCxnSpPr/>
          <p:nvPr/>
        </p:nvCxnSpPr>
        <p:spPr>
          <a:xfrm flipH="1" flipV="1">
            <a:off x="1220064" y="2611649"/>
            <a:ext cx="0" cy="5299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01" name="TextBox 219"/>
          <p:cNvSpPr txBox="1">
            <a:spLocks noChangeArrowheads="1"/>
          </p:cNvSpPr>
          <p:nvPr/>
        </p:nvSpPr>
        <p:spPr bwMode="auto">
          <a:xfrm>
            <a:off x="5294389" y="3973198"/>
            <a:ext cx="691436" cy="405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8702" name="TextBox 8701"/>
          <p:cNvSpPr txBox="1"/>
          <p:nvPr/>
        </p:nvSpPr>
        <p:spPr>
          <a:xfrm>
            <a:off x="5300638" y="3272944"/>
            <a:ext cx="694668" cy="68809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8703" name="TextBox 220"/>
          <p:cNvSpPr txBox="1">
            <a:spLocks noChangeArrowheads="1"/>
          </p:cNvSpPr>
          <p:nvPr/>
        </p:nvSpPr>
        <p:spPr bwMode="auto">
          <a:xfrm>
            <a:off x="3982654" y="3736329"/>
            <a:ext cx="533157" cy="357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8704" name="TextBox 222"/>
          <p:cNvSpPr txBox="1">
            <a:spLocks noChangeArrowheads="1"/>
          </p:cNvSpPr>
          <p:nvPr/>
        </p:nvSpPr>
        <p:spPr bwMode="auto">
          <a:xfrm>
            <a:off x="4007905" y="3950294"/>
            <a:ext cx="489950" cy="511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8705" name="TextBox 263"/>
          <p:cNvSpPr txBox="1">
            <a:spLocks noChangeArrowheads="1"/>
          </p:cNvSpPr>
          <p:nvPr/>
        </p:nvSpPr>
        <p:spPr bwMode="auto">
          <a:xfrm rot="16200000">
            <a:off x="4283375" y="4016401"/>
            <a:ext cx="589418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8706" name="TextBox 264"/>
          <p:cNvSpPr txBox="1">
            <a:spLocks noChangeArrowheads="1"/>
          </p:cNvSpPr>
          <p:nvPr/>
        </p:nvSpPr>
        <p:spPr bwMode="auto">
          <a:xfrm rot="16200000">
            <a:off x="4573871" y="3999672"/>
            <a:ext cx="500920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8707" name="TextBox 264"/>
          <p:cNvSpPr txBox="1">
            <a:spLocks noChangeArrowheads="1"/>
          </p:cNvSpPr>
          <p:nvPr/>
        </p:nvSpPr>
        <p:spPr bwMode="auto">
          <a:xfrm rot="16200000">
            <a:off x="116398" y="1654876"/>
            <a:ext cx="1216850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8708" name="TextBox 224"/>
          <p:cNvSpPr txBox="1">
            <a:spLocks noChangeArrowheads="1"/>
          </p:cNvSpPr>
          <p:nvPr/>
        </p:nvSpPr>
        <p:spPr bwMode="auto">
          <a:xfrm>
            <a:off x="2703159" y="5688038"/>
            <a:ext cx="662028" cy="30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8709" name="TextBox 8708"/>
          <p:cNvSpPr txBox="1"/>
          <p:nvPr/>
        </p:nvSpPr>
        <p:spPr>
          <a:xfrm>
            <a:off x="7203747" y="6723033"/>
            <a:ext cx="899702" cy="6084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8710" name="TextBox 224"/>
          <p:cNvSpPr txBox="1">
            <a:spLocks noChangeArrowheads="1"/>
          </p:cNvSpPr>
          <p:nvPr/>
        </p:nvSpPr>
        <p:spPr bwMode="auto">
          <a:xfrm rot="16200000">
            <a:off x="5288521" y="5290458"/>
            <a:ext cx="1242737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8711" name="TextBox 224"/>
          <p:cNvSpPr txBox="1">
            <a:spLocks noChangeArrowheads="1"/>
          </p:cNvSpPr>
          <p:nvPr/>
        </p:nvSpPr>
        <p:spPr bwMode="auto">
          <a:xfrm>
            <a:off x="4561618" y="4562241"/>
            <a:ext cx="639904" cy="25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8712" name="TextBox 263"/>
          <p:cNvSpPr txBox="1">
            <a:spLocks noChangeArrowheads="1"/>
          </p:cNvSpPr>
          <p:nvPr/>
        </p:nvSpPr>
        <p:spPr bwMode="auto">
          <a:xfrm>
            <a:off x="2699439" y="4987573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8713" name="TextBox 263"/>
          <p:cNvSpPr txBox="1">
            <a:spLocks noChangeArrowheads="1"/>
          </p:cNvSpPr>
          <p:nvPr/>
        </p:nvSpPr>
        <p:spPr bwMode="auto">
          <a:xfrm>
            <a:off x="2699439" y="4756117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8714" name="TextBox 263"/>
          <p:cNvSpPr txBox="1">
            <a:spLocks noChangeArrowheads="1"/>
          </p:cNvSpPr>
          <p:nvPr/>
        </p:nvSpPr>
        <p:spPr bwMode="auto">
          <a:xfrm>
            <a:off x="738867" y="3149537"/>
            <a:ext cx="626604" cy="375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8715" name="TextBox 219"/>
          <p:cNvSpPr txBox="1">
            <a:spLocks noChangeArrowheads="1"/>
          </p:cNvSpPr>
          <p:nvPr/>
        </p:nvSpPr>
        <p:spPr bwMode="auto">
          <a:xfrm>
            <a:off x="6737170" y="5930129"/>
            <a:ext cx="201126" cy="112075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8716" name="Group 8715"/>
          <p:cNvGrpSpPr/>
          <p:nvPr/>
        </p:nvGrpSpPr>
        <p:grpSpPr>
          <a:xfrm>
            <a:off x="8501620" y="3529322"/>
            <a:ext cx="475049" cy="690285"/>
            <a:chOff x="7832604" y="3187440"/>
            <a:chExt cx="409034" cy="594360"/>
          </a:xfrm>
        </p:grpSpPr>
        <p:grpSp>
          <p:nvGrpSpPr>
            <p:cNvPr id="12142" name="Group 12141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12146" name="Rectangle 12145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2147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12143" name="Group 12142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12144" name="Rectangle 12143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2145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8717" name="Group 8716"/>
          <p:cNvGrpSpPr>
            <a:grpSpLocks noChangeAspect="1"/>
          </p:cNvGrpSpPr>
          <p:nvPr/>
        </p:nvGrpSpPr>
        <p:grpSpPr>
          <a:xfrm>
            <a:off x="6785759" y="2394571"/>
            <a:ext cx="1010376" cy="630724"/>
            <a:chOff x="897731" y="1806850"/>
            <a:chExt cx="1469788" cy="917510"/>
          </a:xfrm>
        </p:grpSpPr>
        <p:grpSp>
          <p:nvGrpSpPr>
            <p:cNvPr id="11739" name="Group 11738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12112" name="Group 12111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40" name="Rounded Rectangle 12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41" name="Block Arc 12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3" name="Group 12112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38" name="Rounded Rectangle 12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9" name="Block Arc 12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4" name="Group 12113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36" name="Rounded Rectangle 12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7" name="Block Arc 12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5" name="Group 12114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34" name="Rounded Rectangle 12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5" name="Block Arc 12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6" name="Group 12115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32" name="Rounded Rectangle 12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3" name="Block Arc 12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7" name="Group 12116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30" name="Rounded Rectangle 12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1" name="Block Arc 12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8" name="Group 12117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28" name="Rounded Rectangle 12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29" name="Block Arc 12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9" name="Group 12118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26" name="Rounded Rectangle 12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27" name="Block Arc 12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20" name="Group 12119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24" name="Rounded Rectangle 12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25" name="Block Arc 12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21" name="Group 12120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22" name="Rounded Rectangle 121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23" name="Block Arc 12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0" name="Group 11739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12082" name="Group 1208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10" name="Rounded Rectangle 12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11" name="Block Arc 12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3" name="Group 1208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08" name="Rounded Rectangle 12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9" name="Block Arc 12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4" name="Group 1208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06" name="Rounded Rectangle 12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7" name="Block Arc 12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5" name="Group 1208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04" name="Rounded Rectangle 12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5" name="Block Arc 12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6" name="Group 1208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02" name="Rounded Rectangle 12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3" name="Block Arc 12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7" name="Group 1208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00" name="Rounded Rectangle 12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1" name="Block Arc 12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8" name="Group 1208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98" name="Rounded Rectangle 12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99" name="Block Arc 12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89" name="Group 1208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96" name="Rounded Rectangle 12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97" name="Block Arc 12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90" name="Group 1208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94" name="Rounded Rectangle 12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95" name="Block Arc 12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91" name="Group 1209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92" name="Rounded Rectangle 12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93" name="Block Arc 12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1" name="Group 11740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12052" name="Group 1205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80" name="Rounded Rectangle 12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81" name="Block Arc 12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3" name="Group 1205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78" name="Rounded Rectangle 12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9" name="Block Arc 12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4" name="Group 1205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76" name="Rounded Rectangle 12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7" name="Block Arc 12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5" name="Group 1205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74" name="Rounded Rectangle 12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5" name="Block Arc 12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6" name="Group 1205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72" name="Rounded Rectangle 12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3" name="Block Arc 12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7" name="Group 1205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70" name="Rounded Rectangle 12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1" name="Block Arc 12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8" name="Group 1205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68" name="Rounded Rectangle 12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69" name="Block Arc 12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59" name="Group 1205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66" name="Rounded Rectangle 12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67" name="Block Arc 12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60" name="Group 1205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64" name="Rounded Rectangle 12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65" name="Block Arc 12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61" name="Group 1206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62" name="Rounded Rectangle 120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63" name="Block Arc 12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2" name="Group 11741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12022" name="Group 1202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50" name="Rounded Rectangle 12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51" name="Block Arc 12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3" name="Group 1202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8" name="Rounded Rectangle 12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9" name="Block Arc 12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4" name="Group 1202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6" name="Rounded Rectangle 12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7" name="Block Arc 12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5" name="Group 1202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4" name="Rounded Rectangle 12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5" name="Block Arc 12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6" name="Group 1202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2" name="Rounded Rectangle 12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3" name="Block Arc 12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7" name="Group 1202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0" name="Rounded Rectangle 12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1" name="Block Arc 12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8" name="Group 1202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38" name="Rounded Rectangle 12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39" name="Block Arc 12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29" name="Group 1202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36" name="Rounded Rectangle 12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37" name="Block Arc 12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30" name="Group 1202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34" name="Rounded Rectangle 12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35" name="Block Arc 12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31" name="Group 1203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32" name="Rounded Rectangle 12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33" name="Block Arc 12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3" name="Group 11742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11992" name="Group 1199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20" name="Rounded Rectangle 120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21" name="Block Arc 120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3" name="Group 1199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18" name="Rounded Rectangle 120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9" name="Block Arc 120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4" name="Group 1199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16" name="Rounded Rectangle 120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7" name="Block Arc 120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5" name="Group 1199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14" name="Rounded Rectangle 120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5" name="Block Arc 120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6" name="Group 1199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12" name="Rounded Rectangle 120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3" name="Block Arc 120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7" name="Group 1199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10" name="Rounded Rectangle 12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1" name="Block Arc 12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8" name="Group 1199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08" name="Rounded Rectangle 12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09" name="Block Arc 12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99" name="Group 1199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06" name="Rounded Rectangle 12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07" name="Block Arc 12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00" name="Group 1199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04" name="Rounded Rectangle 12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05" name="Block Arc 12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01" name="Group 1200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02" name="Rounded Rectangle 12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03" name="Block Arc 12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4" name="Group 11743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11962" name="Group 1196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90" name="Rounded Rectangle 11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91" name="Block Arc 11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3" name="Group 1196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8" name="Rounded Rectangle 119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89" name="Block Arc 11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4" name="Group 1196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6" name="Rounded Rectangle 11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87" name="Block Arc 11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5" name="Group 1196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4" name="Rounded Rectangle 11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85" name="Block Arc 11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6" name="Group 1196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2" name="Rounded Rectangle 11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83" name="Block Arc 11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7" name="Group 1196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0" name="Rounded Rectangle 11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81" name="Block Arc 11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8" name="Group 1196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78" name="Rounded Rectangle 11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79" name="Block Arc 11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69" name="Group 1196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76" name="Rounded Rectangle 11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77" name="Block Arc 11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70" name="Group 1196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74" name="Rounded Rectangle 11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75" name="Block Arc 11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71" name="Group 1197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72" name="Rounded Rectangle 119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73" name="Block Arc 11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5" name="Group 11744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11932" name="Group 1193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60" name="Rounded Rectangle 11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61" name="Block Arc 11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3" name="Group 1193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58" name="Rounded Rectangle 11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9" name="Block Arc 11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4" name="Group 1193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56" name="Rounded Rectangle 11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7" name="Block Arc 11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5" name="Group 1193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54" name="Rounded Rectangle 11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5" name="Block Arc 11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6" name="Group 1193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52" name="Rounded Rectangle 11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3" name="Block Arc 11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7" name="Group 1193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50" name="Rounded Rectangle 11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1" name="Block Arc 11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8" name="Group 1193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48" name="Rounded Rectangle 11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49" name="Block Arc 11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39" name="Group 1193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46" name="Rounded Rectangle 11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47" name="Block Arc 11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40" name="Group 1193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44" name="Rounded Rectangle 11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45" name="Block Arc 11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41" name="Group 1194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42" name="Rounded Rectangle 11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43" name="Block Arc 11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6" name="Group 11745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11902" name="Group 1190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30" name="Rounded Rectangle 11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31" name="Block Arc 11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3" name="Group 1190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8" name="Rounded Rectangle 11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29" name="Block Arc 11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4" name="Group 1190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6" name="Rounded Rectangle 11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27" name="Block Arc 11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5" name="Group 1190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4" name="Rounded Rectangle 11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25" name="Block Arc 11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6" name="Group 1190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2" name="Rounded Rectangle 11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23" name="Block Arc 11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7" name="Group 1190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0" name="Rounded Rectangle 11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21" name="Block Arc 11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8" name="Group 1190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18" name="Rounded Rectangle 11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19" name="Block Arc 11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9" name="Group 1190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16" name="Rounded Rectangle 11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17" name="Block Arc 11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10" name="Group 1190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14" name="Rounded Rectangle 11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15" name="Block Arc 11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11" name="Group 1191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12" name="Rounded Rectangle 119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13" name="Block Arc 11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7" name="Group 11746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11872" name="Group 1187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00" name="Rounded Rectangle 118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01" name="Block Arc 119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3" name="Group 1187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98" name="Rounded Rectangle 11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9" name="Block Arc 11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4" name="Group 1187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96" name="Rounded Rectangle 11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7" name="Block Arc 11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5" name="Group 1187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94" name="Rounded Rectangle 11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5" name="Block Arc 11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6" name="Group 1187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92" name="Rounded Rectangle 11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3" name="Block Arc 11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7" name="Group 1187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90" name="Rounded Rectangle 11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1" name="Block Arc 11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8" name="Group 1187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88" name="Rounded Rectangle 11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89" name="Block Arc 11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9" name="Group 1187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86" name="Rounded Rectangle 11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87" name="Block Arc 11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80" name="Group 1187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84" name="Rounded Rectangle 11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85" name="Block Arc 11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81" name="Group 1188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82" name="Rounded Rectangle 11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83" name="Block Arc 11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8" name="Group 11747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11842" name="Group 11841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70" name="Rounded Rectangle 11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71" name="Block Arc 11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3" name="Group 11842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68" name="Rounded Rectangle 11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69" name="Block Arc 11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4" name="Group 11843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66" name="Rounded Rectangle 11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67" name="Block Arc 11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5" name="Group 11844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64" name="Rounded Rectangle 11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65" name="Block Arc 11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6" name="Group 11845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62" name="Rounded Rectangle 11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63" name="Block Arc 11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7" name="Group 11846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60" name="Rounded Rectangle 11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61" name="Block Arc 11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8" name="Group 11847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58" name="Rounded Rectangle 11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59" name="Block Arc 11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9" name="Group 11848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56" name="Rounded Rectangle 11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57" name="Block Arc 11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50" name="Group 11849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54" name="Rounded Rectangle 11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55" name="Block Arc 11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51" name="Group 11850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52" name="Rounded Rectangle 11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53" name="Block Arc 11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9" name="Group 11748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11812" name="Group 1181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40" name="Rounded Rectangle 11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41" name="Block Arc 11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3" name="Group 1181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38" name="Rounded Rectangle 11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9" name="Block Arc 11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4" name="Group 1181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36" name="Rounded Rectangle 11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7" name="Block Arc 11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5" name="Group 1181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34" name="Rounded Rectangle 11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5" name="Block Arc 11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6" name="Group 1181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32" name="Rounded Rectangle 11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3" name="Block Arc 11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7" name="Group 1181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30" name="Rounded Rectangle 11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1" name="Block Arc 11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8" name="Group 1181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28" name="Rounded Rectangle 11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29" name="Block Arc 11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9" name="Group 1181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26" name="Rounded Rectangle 11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27" name="Block Arc 11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20" name="Group 1181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24" name="Rounded Rectangle 11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25" name="Block Arc 11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21" name="Group 1182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22" name="Rounded Rectangle 118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23" name="Block Arc 11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50" name="Group 11749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11782" name="Group 1178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10" name="Rounded Rectangle 118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11" name="Block Arc 118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3" name="Group 1178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08" name="Rounded Rectangle 118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9" name="Block Arc 118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4" name="Group 1178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06" name="Rounded Rectangle 11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7" name="Block Arc 11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5" name="Group 1178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04" name="Rounded Rectangle 11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5" name="Block Arc 11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6" name="Group 1178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02" name="Rounded Rectangle 11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3" name="Block Arc 11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7" name="Group 1178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00" name="Rounded Rectangle 11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1" name="Block Arc 11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8" name="Group 1178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98" name="Rounded Rectangle 11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99" name="Block Arc 11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89" name="Group 1178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96" name="Rounded Rectangle 11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97" name="Block Arc 11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90" name="Group 1178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94" name="Rounded Rectangle 11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95" name="Block Arc 11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91" name="Group 1179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92" name="Rounded Rectangle 11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93" name="Block Arc 11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51" name="Group 11750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11752" name="Group 11751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80" name="Rounded Rectangle 11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81" name="Block Arc 11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3" name="Group 11752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78" name="Rounded Rectangle 11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79" name="Block Arc 11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4" name="Group 11753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76" name="Rounded Rectangle 11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77" name="Block Arc 11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5" name="Group 11754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74" name="Rounded Rectangle 11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75" name="Block Arc 11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6" name="Group 11755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72" name="Rounded Rectangle 11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73" name="Block Arc 11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7" name="Group 11756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70" name="Rounded Rectangle 11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71" name="Block Arc 11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8" name="Group 11757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68" name="Rounded Rectangle 11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9" name="Block Arc 11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59" name="Group 11758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66" name="Rounded Rectangle 11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7" name="Block Arc 11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60" name="Group 11759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64" name="Rounded Rectangle 11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5" name="Block Arc 11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61" name="Group 11760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62" name="Rounded Rectangle 117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3" name="Block Arc 11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0" name="Group 8719"/>
          <p:cNvGrpSpPr>
            <a:grpSpLocks noChangeAspect="1"/>
          </p:cNvGrpSpPr>
          <p:nvPr/>
        </p:nvGrpSpPr>
        <p:grpSpPr>
          <a:xfrm>
            <a:off x="6763868" y="4687223"/>
            <a:ext cx="1010376" cy="630724"/>
            <a:chOff x="897731" y="1806850"/>
            <a:chExt cx="1469788" cy="917510"/>
          </a:xfrm>
        </p:grpSpPr>
        <p:grpSp>
          <p:nvGrpSpPr>
            <p:cNvPr id="10530" name="Group 10529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10903" name="Group 1090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1" name="Rounded Rectangle 10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2" name="Block Arc 10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4" name="Group 1090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9" name="Rounded Rectangle 10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0" name="Block Arc 10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5" name="Group 1090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7" name="Rounded Rectangle 10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8" name="Block Arc 10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6" name="Group 1090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5" name="Rounded Rectangle 10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6" name="Block Arc 10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7" name="Group 1090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3" name="Rounded Rectangle 10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4" name="Block Arc 10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8" name="Group 1090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1" name="Rounded Rectangle 10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2" name="Block Arc 10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09" name="Group 1090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9" name="Rounded Rectangle 10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0" name="Block Arc 10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10" name="Group 1090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7" name="Rounded Rectangle 10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8" name="Block Arc 10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11" name="Group 1091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5" name="Rounded Rectangle 10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6" name="Block Arc 10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12" name="Group 1091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3" name="Rounded Rectangle 10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4" name="Block Arc 10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1" name="Group 10530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10873" name="Group 1087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1" name="Rounded Rectangle 10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2" name="Block Arc 10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4" name="Group 1087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9" name="Rounded Rectangle 10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0" name="Block Arc 10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5" name="Group 1087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7" name="Rounded Rectangle 10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98" name="Block Arc 10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6" name="Group 1087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5" name="Rounded Rectangle 10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96" name="Block Arc 10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7" name="Group 1087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3" name="Rounded Rectangle 10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94" name="Block Arc 10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8" name="Group 1087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1" name="Rounded Rectangle 10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92" name="Block Arc 10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79" name="Group 1087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9" name="Rounded Rectangle 10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90" name="Block Arc 10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80" name="Group 1087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7" name="Rounded Rectangle 10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8" name="Block Arc 10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81" name="Group 1088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5" name="Rounded Rectangle 10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6" name="Block Arc 10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82" name="Group 1088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3" name="Rounded Rectangle 10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4" name="Block Arc 10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2" name="Group 10531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10843" name="Group 1084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1" name="Rounded Rectangle 10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2" name="Block Arc 10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4" name="Group 1084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9" name="Rounded Rectangle 10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0" name="Block Arc 10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5" name="Group 1084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7" name="Rounded Rectangle 10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8" name="Block Arc 10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6" name="Group 1084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5" name="Rounded Rectangle 10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6" name="Block Arc 10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7" name="Group 1084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3" name="Rounded Rectangle 10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4" name="Block Arc 10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8" name="Group 1084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1" name="Rounded Rectangle 10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2" name="Block Arc 10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49" name="Group 1084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9" name="Rounded Rectangle 10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0" name="Block Arc 10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50" name="Group 1084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7" name="Rounded Rectangle 10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8" name="Block Arc 10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51" name="Group 1085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5" name="Rounded Rectangle 10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6" name="Block Arc 10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52" name="Group 1085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3" name="Rounded Rectangle 108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4" name="Block Arc 10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3" name="Group 10532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10813" name="Group 1081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1" name="Rounded Rectangle 10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2" name="Block Arc 10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4" name="Group 1081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9" name="Rounded Rectangle 10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0" name="Block Arc 10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5" name="Group 1081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7" name="Rounded Rectangle 10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38" name="Block Arc 10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6" name="Group 1081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5" name="Rounded Rectangle 10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36" name="Block Arc 10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7" name="Group 1081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3" name="Rounded Rectangle 10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34" name="Block Arc 10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8" name="Group 1081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1" name="Rounded Rectangle 10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32" name="Block Arc 10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9" name="Group 1081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9" name="Rounded Rectangle 10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30" name="Block Arc 10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20" name="Group 1081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7" name="Rounded Rectangle 10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8" name="Block Arc 10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21" name="Group 1082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5" name="Rounded Rectangle 10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6" name="Block Arc 10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22" name="Group 1082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3" name="Rounded Rectangle 10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4" name="Block Arc 10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4" name="Group 10533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10783" name="Group 1078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1" name="Rounded Rectangle 108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2" name="Block Arc 108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4" name="Group 1078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9" name="Rounded Rectangle 108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0" name="Block Arc 108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5" name="Group 1078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7" name="Rounded Rectangle 108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8" name="Block Arc 108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6" name="Group 1078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5" name="Rounded Rectangle 108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6" name="Block Arc 108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7" name="Group 1078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3" name="Rounded Rectangle 108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4" name="Block Arc 108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8" name="Group 1078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1" name="Rounded Rectangle 108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2" name="Block Arc 108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9" name="Group 1078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99" name="Rounded Rectangle 10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0" name="Block Arc 10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90" name="Group 1078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97" name="Rounded Rectangle 10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98" name="Block Arc 10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91" name="Group 1079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95" name="Rounded Rectangle 10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96" name="Block Arc 107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92" name="Group 1079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93" name="Rounded Rectangle 107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94" name="Block Arc 107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5" name="Group 10534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10753" name="Group 1075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81" name="Rounded Rectangle 10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82" name="Block Arc 10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4" name="Group 1075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79" name="Rounded Rectangle 10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80" name="Block Arc 10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5" name="Group 1075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77" name="Rounded Rectangle 10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78" name="Block Arc 10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6" name="Group 1075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75" name="Rounded Rectangle 10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76" name="Block Arc 10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7" name="Group 1075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73" name="Rounded Rectangle 10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74" name="Block Arc 10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8" name="Group 1075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71" name="Rounded Rectangle 10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72" name="Block Arc 10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9" name="Group 1075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69" name="Rounded Rectangle 10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70" name="Block Arc 10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60" name="Group 1075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67" name="Rounded Rectangle 10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68" name="Block Arc 10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61" name="Group 1076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65" name="Rounded Rectangle 10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66" name="Block Arc 10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62" name="Group 1076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63" name="Rounded Rectangle 10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64" name="Block Arc 10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6" name="Group 10535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10723" name="Group 1072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51" name="Rounded Rectangle 10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52" name="Block Arc 10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4" name="Group 1072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49" name="Rounded Rectangle 10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50" name="Block Arc 10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5" name="Group 1072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47" name="Rounded Rectangle 10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48" name="Block Arc 10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6" name="Group 1072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45" name="Rounded Rectangle 10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46" name="Block Arc 10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7" name="Group 1072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43" name="Rounded Rectangle 10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44" name="Block Arc 10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8" name="Group 1072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41" name="Rounded Rectangle 10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42" name="Block Arc 10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9" name="Group 1072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39" name="Rounded Rectangle 10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40" name="Block Arc 10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30" name="Group 1072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37" name="Rounded Rectangle 10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38" name="Block Arc 10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31" name="Group 1073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35" name="Rounded Rectangle 10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36" name="Block Arc 10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32" name="Group 1073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33" name="Rounded Rectangle 10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34" name="Block Arc 10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7" name="Group 10536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10693" name="Group 1069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21" name="Rounded Rectangle 10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22" name="Block Arc 10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4" name="Group 1069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9" name="Rounded Rectangle 10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20" name="Block Arc 10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5" name="Group 1069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7" name="Rounded Rectangle 10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8" name="Block Arc 10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6" name="Group 1069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5" name="Rounded Rectangle 10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6" name="Block Arc 10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7" name="Group 1069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3" name="Rounded Rectangle 10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4" name="Block Arc 10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8" name="Group 1069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1" name="Rounded Rectangle 10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2" name="Block Arc 10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9" name="Group 1069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09" name="Rounded Rectangle 10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0" name="Block Arc 10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00" name="Group 1069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07" name="Rounded Rectangle 10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08" name="Block Arc 10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01" name="Group 1070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05" name="Rounded Rectangle 10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06" name="Block Arc 10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02" name="Group 1070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03" name="Rounded Rectangle 107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04" name="Block Arc 10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8" name="Group 10537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10663" name="Group 1066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91" name="Rounded Rectangle 10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92" name="Block Arc 10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4" name="Group 1066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89" name="Rounded Rectangle 10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90" name="Block Arc 10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5" name="Group 1066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87" name="Rounded Rectangle 10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8" name="Block Arc 10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6" name="Group 1066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85" name="Rounded Rectangle 10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6" name="Block Arc 10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7" name="Group 1066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83" name="Rounded Rectangle 10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4" name="Block Arc 10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8" name="Group 1066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81" name="Rounded Rectangle 10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2" name="Block Arc 10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9" name="Group 1066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79" name="Rounded Rectangle 10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0" name="Block Arc 10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70" name="Group 1066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77" name="Rounded Rectangle 10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78" name="Block Arc 10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71" name="Group 1067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75" name="Rounded Rectangle 10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76" name="Block Arc 10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72" name="Group 1067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73" name="Rounded Rectangle 10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74" name="Block Arc 10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39" name="Group 10538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10633" name="Group 1063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61" name="Rounded Rectangle 10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62" name="Block Arc 10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4" name="Group 1063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9" name="Rounded Rectangle 10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60" name="Block Arc 10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5" name="Group 1063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7" name="Rounded Rectangle 10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58" name="Block Arc 10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6" name="Group 1063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5" name="Rounded Rectangle 10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56" name="Block Arc 10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7" name="Group 1063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3" name="Rounded Rectangle 10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54" name="Block Arc 10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8" name="Group 1063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1" name="Rounded Rectangle 10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52" name="Block Arc 10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39" name="Group 1063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49" name="Rounded Rectangle 10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50" name="Block Arc 10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40" name="Group 1063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47" name="Rounded Rectangle 10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48" name="Block Arc 10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41" name="Group 1064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45" name="Rounded Rectangle 10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46" name="Block Arc 10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42" name="Group 1064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43" name="Rounded Rectangle 106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44" name="Block Arc 10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40" name="Group 10539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10603" name="Group 1060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31" name="Rounded Rectangle 10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32" name="Block Arc 10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4" name="Group 1060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29" name="Rounded Rectangle 10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30" name="Block Arc 10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5" name="Group 1060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27" name="Rounded Rectangle 10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8" name="Block Arc 10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6" name="Group 1060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25" name="Rounded Rectangle 10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6" name="Block Arc 10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7" name="Group 1060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23" name="Rounded Rectangle 10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4" name="Block Arc 10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8" name="Group 1060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21" name="Rounded Rectangle 10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2" name="Block Arc 10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09" name="Group 1060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19" name="Rounded Rectangle 10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0" name="Block Arc 10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10" name="Group 1060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17" name="Rounded Rectangle 10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18" name="Block Arc 10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11" name="Group 1061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15" name="Rounded Rectangle 10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16" name="Block Arc 10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12" name="Group 1061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13" name="Rounded Rectangle 10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14" name="Block Arc 10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41" name="Group 10540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10573" name="Group 1057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01" name="Rounded Rectangle 10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02" name="Block Arc 10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4" name="Group 1057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9" name="Rounded Rectangle 10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00" name="Block Arc 10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5" name="Group 1057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7" name="Rounded Rectangle 10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98" name="Block Arc 10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6" name="Group 1057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5" name="Rounded Rectangle 10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96" name="Block Arc 10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7" name="Group 1057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3" name="Rounded Rectangle 10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94" name="Block Arc 10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8" name="Group 1057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1" name="Rounded Rectangle 10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92" name="Block Arc 10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79" name="Group 1057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89" name="Rounded Rectangle 10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90" name="Block Arc 10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80" name="Group 1057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87" name="Rounded Rectangle 10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88" name="Block Arc 10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81" name="Group 1058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85" name="Rounded Rectangle 10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86" name="Block Arc 10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82" name="Group 1058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83" name="Rounded Rectangle 10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84" name="Block Arc 10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542" name="Group 10541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10543" name="Group 1054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71" name="Rounded Rectangle 10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72" name="Block Arc 10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4" name="Group 1054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69" name="Rounded Rectangle 10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70" name="Block Arc 10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5" name="Group 1054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67" name="Rounded Rectangle 10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8" name="Block Arc 10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6" name="Group 1054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65" name="Rounded Rectangle 10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6" name="Block Arc 10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7" name="Group 1054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63" name="Rounded Rectangle 10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4" name="Block Arc 10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8" name="Group 1054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61" name="Rounded Rectangle 10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2" name="Block Arc 10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49" name="Group 1054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59" name="Rounded Rectangle 10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0" name="Block Arc 10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50" name="Group 1054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57" name="Rounded Rectangle 10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58" name="Block Arc 10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51" name="Group 1055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55" name="Rounded Rectangle 10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56" name="Block Arc 10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52" name="Group 1055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53" name="Rounded Rectangle 105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54" name="Block Arc 10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1" name="Group 8720"/>
          <p:cNvGrpSpPr>
            <a:grpSpLocks noChangeAspect="1"/>
          </p:cNvGrpSpPr>
          <p:nvPr/>
        </p:nvGrpSpPr>
        <p:grpSpPr>
          <a:xfrm>
            <a:off x="7941936" y="3163954"/>
            <a:ext cx="452432" cy="630724"/>
            <a:chOff x="7329811" y="2611603"/>
            <a:chExt cx="537854" cy="749808"/>
          </a:xfrm>
        </p:grpSpPr>
        <p:grpSp>
          <p:nvGrpSpPr>
            <p:cNvPr id="10344" name="Group 10343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10500" name="Group 1049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28" name="Rounded Rectangle 10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9" name="Block Arc 10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1" name="Group 1050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26" name="Rounded Rectangle 10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7" name="Block Arc 10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2" name="Group 1050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24" name="Rounded Rectangle 10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5" name="Block Arc 10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3" name="Group 1050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22" name="Rounded Rectangle 10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3" name="Block Arc 10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4" name="Group 1050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20" name="Rounded Rectangle 10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1" name="Block Arc 10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5" name="Group 1050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18" name="Rounded Rectangle 105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9" name="Block Arc 10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6" name="Group 1050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16" name="Rounded Rectangle 10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7" name="Block Arc 10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7" name="Group 1050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14" name="Rounded Rectangle 10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5" name="Block Arc 10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8" name="Group 1050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12" name="Rounded Rectangle 10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3" name="Block Arc 10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9" name="Group 1050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10" name="Rounded Rectangle 105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1" name="Block Arc 10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345" name="Group 10344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10470" name="Group 1046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98" name="Rounded Rectangle 10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9" name="Block Arc 10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1" name="Group 1047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96" name="Rounded Rectangle 10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7" name="Block Arc 10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2" name="Group 1047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94" name="Rounded Rectangle 10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5" name="Block Arc 10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3" name="Group 1047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92" name="Rounded Rectangle 10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3" name="Block Arc 10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4" name="Group 1047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90" name="Rounded Rectangle 10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1" name="Block Arc 10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5" name="Group 1047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88" name="Rounded Rectangle 10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9" name="Block Arc 10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6" name="Group 1047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86" name="Rounded Rectangle 10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7" name="Block Arc 10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7" name="Group 1047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84" name="Rounded Rectangle 10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5" name="Block Arc 10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8" name="Group 1047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82" name="Rounded Rectangle 10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3" name="Block Arc 10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9" name="Group 1047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80" name="Rounded Rectangle 10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1" name="Block Arc 10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346" name="Group 10345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10440" name="Group 1043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68" name="Rounded Rectangle 10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69" name="Block Arc 10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1" name="Group 1044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66" name="Rounded Rectangle 10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67" name="Block Arc 10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2" name="Group 1044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64" name="Rounded Rectangle 10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65" name="Block Arc 10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3" name="Group 1044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62" name="Rounded Rectangle 10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63" name="Block Arc 10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4" name="Group 1044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60" name="Rounded Rectangle 10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61" name="Block Arc 10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5" name="Group 1044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58" name="Rounded Rectangle 10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59" name="Block Arc 10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6" name="Group 1044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56" name="Rounded Rectangle 10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57" name="Block Arc 10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7" name="Group 1044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54" name="Rounded Rectangle 10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55" name="Block Arc 10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8" name="Group 1044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52" name="Rounded Rectangle 10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53" name="Block Arc 10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449" name="Group 1044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50" name="Rounded Rectangle 104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451" name="Block Arc 10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0347" name="Group 10346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10410" name="Group 1040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38" name="Rounded Rectangle 10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9" name="Block Arc 10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1" name="Group 1041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36" name="Rounded Rectangle 10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7" name="Block Arc 10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2" name="Group 1041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34" name="Rounded Rectangle 10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5" name="Block Arc 10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3" name="Group 1041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32" name="Rounded Rectangle 10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3" name="Block Arc 10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4" name="Group 1041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30" name="Rounded Rectangle 104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1" name="Block Arc 104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5" name="Group 1041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28" name="Rounded Rectangle 10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9" name="Block Arc 10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6" name="Group 1041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26" name="Rounded Rectangle 10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7" name="Block Arc 10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7" name="Group 1041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24" name="Rounded Rectangle 10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5" name="Block Arc 10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8" name="Group 1041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22" name="Rounded Rectangle 10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3" name="Block Arc 10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9" name="Group 1041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20" name="Rounded Rectangle 10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1" name="Block Arc 10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348" name="Group 10347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10380" name="Group 1037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08" name="Rounded Rectangle 104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9" name="Block Arc 104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1" name="Group 1038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06" name="Rounded Rectangle 104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7" name="Block Arc 104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2" name="Group 1038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04" name="Rounded Rectangle 104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5" name="Block Arc 104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3" name="Group 1038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02" name="Rounded Rectangle 104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3" name="Block Arc 104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4" name="Group 1038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00" name="Rounded Rectangle 103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1" name="Block Arc 104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5" name="Group 1038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8" name="Rounded Rectangle 103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99" name="Block Arc 103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6" name="Group 1038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6" name="Rounded Rectangle 103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97" name="Block Arc 103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7" name="Group 1038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4" name="Rounded Rectangle 103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95" name="Block Arc 103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8" name="Group 1038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2" name="Rounded Rectangle 103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93" name="Block Arc 103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9" name="Group 1038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0" name="Rounded Rectangle 103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91" name="Block Arc 103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349" name="Group 10348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10350" name="Group 1034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8" name="Rounded Rectangle 10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9" name="Block Arc 10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1" name="Group 1035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6" name="Rounded Rectangle 103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7" name="Block Arc 10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2" name="Group 1035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4" name="Rounded Rectangle 10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5" name="Block Arc 10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3" name="Group 1035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2" name="Rounded Rectangle 103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3" name="Block Arc 10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4" name="Group 1035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0" name="Rounded Rectangle 10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1" name="Block Arc 10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5" name="Group 1035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8" name="Rounded Rectangle 10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9" name="Block Arc 10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6" name="Group 1035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6" name="Rounded Rectangle 10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7" name="Block Arc 10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7" name="Group 1035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4" name="Rounded Rectangle 10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5" name="Block Arc 10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8" name="Group 1035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2" name="Rounded Rectangle 10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3" name="Block Arc 10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9" name="Group 1035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0" name="Rounded Rectangle 103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1" name="Block Arc 10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2" name="Group 8721"/>
          <p:cNvGrpSpPr>
            <a:grpSpLocks noChangeAspect="1"/>
          </p:cNvGrpSpPr>
          <p:nvPr/>
        </p:nvGrpSpPr>
        <p:grpSpPr>
          <a:xfrm>
            <a:off x="7941935" y="4687223"/>
            <a:ext cx="452428" cy="630724"/>
            <a:chOff x="3205247" y="660767"/>
            <a:chExt cx="655916" cy="914400"/>
          </a:xfrm>
        </p:grpSpPr>
        <p:grpSp>
          <p:nvGrpSpPr>
            <p:cNvPr id="10158" name="Group 10157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10314" name="Group 1031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2" name="Rounded Rectangle 10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3" name="Block Arc 10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15" name="Group 1031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0" name="Rounded Rectangle 10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1" name="Block Arc 10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16" name="Group 1031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8" name="Rounded Rectangle 10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9" name="Block Arc 10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17" name="Group 1031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6" name="Rounded Rectangle 10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7" name="Block Arc 10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18" name="Group 1031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4" name="Rounded Rectangle 10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5" name="Block Arc 10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19" name="Group 1031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2" name="Rounded Rectangle 10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3" name="Block Arc 10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0" name="Group 1031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0" name="Rounded Rectangle 10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1" name="Block Arc 10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1" name="Group 1032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28" name="Rounded Rectangle 10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9" name="Block Arc 10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2" name="Group 1032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26" name="Rounded Rectangle 10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7" name="Block Arc 10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3" name="Group 1032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24" name="Rounded Rectangle 10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5" name="Block Arc 10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159" name="Group 10158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10284" name="Group 1028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2" name="Rounded Rectangle 10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3" name="Block Arc 10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85" name="Group 1028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0" name="Rounded Rectangle 10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1" name="Block Arc 10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86" name="Group 1028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8" name="Rounded Rectangle 10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9" name="Block Arc 10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87" name="Group 1028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6" name="Rounded Rectangle 10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7" name="Block Arc 10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88" name="Group 1028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4" name="Rounded Rectangle 10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5" name="Block Arc 10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89" name="Group 1028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2" name="Rounded Rectangle 10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3" name="Block Arc 10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0" name="Group 1028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0" name="Rounded Rectangle 10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1" name="Block Arc 10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1" name="Group 1029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98" name="Rounded Rectangle 10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99" name="Block Arc 10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2" name="Group 1029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96" name="Rounded Rectangle 10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97" name="Block Arc 10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3" name="Group 1029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94" name="Rounded Rectangle 102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95" name="Block Arc 10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160" name="Group 10159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10254" name="Group 1025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2" name="Rounded Rectangle 10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3" name="Block Arc 10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55" name="Group 1025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0" name="Rounded Rectangle 10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1" name="Block Arc 10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56" name="Group 1025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8" name="Rounded Rectangle 10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9" name="Block Arc 10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57" name="Group 1025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6" name="Rounded Rectangle 10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7" name="Block Arc 10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58" name="Group 1025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4" name="Rounded Rectangle 10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5" name="Block Arc 10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59" name="Group 1025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2" name="Rounded Rectangle 10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3" name="Block Arc 10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0" name="Group 1025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0" name="Rounded Rectangle 10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1" name="Block Arc 10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1" name="Group 1026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68" name="Rounded Rectangle 10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9" name="Block Arc 10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2" name="Group 1026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66" name="Rounded Rectangle 10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7" name="Block Arc 10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3" name="Group 1026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64" name="Rounded Rectangle 10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5" name="Block Arc 10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161" name="Group 10160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10224" name="Group 1022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2" name="Rounded Rectangle 102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3" name="Block Arc 102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5" name="Group 1022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0" name="Rounded Rectangle 102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1" name="Block Arc 102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6" name="Group 1022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8" name="Rounded Rectangle 102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9" name="Block Arc 102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7" name="Group 1022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6" name="Rounded Rectangle 102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7" name="Block Arc 102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8" name="Group 1022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4" name="Rounded Rectangle 102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5" name="Block Arc 102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9" name="Group 1022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2" name="Rounded Rectangle 102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3" name="Block Arc 102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0" name="Group 1022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0" name="Rounded Rectangle 102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1" name="Block Arc 102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1" name="Group 1023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38" name="Rounded Rectangle 102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9" name="Block Arc 102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2" name="Group 1023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36" name="Rounded Rectangle 102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7" name="Block Arc 102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3" name="Group 1023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34" name="Rounded Rectangle 102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5" name="Block Arc 102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162" name="Group 10161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10194" name="Group 1019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2" name="Rounded Rectangle 10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3" name="Block Arc 10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5" name="Group 1019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0" name="Rounded Rectangle 10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1" name="Block Arc 10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6" name="Group 1019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8" name="Rounded Rectangle 10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9" name="Block Arc 10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7" name="Group 1019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6" name="Rounded Rectangle 10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7" name="Block Arc 10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8" name="Group 1019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4" name="Rounded Rectangle 10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5" name="Block Arc 10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9" name="Group 1019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2" name="Rounded Rectangle 10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3" name="Block Arc 10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0" name="Group 1019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0" name="Rounded Rectangle 10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1" name="Block Arc 10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1" name="Group 1020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08" name="Rounded Rectangle 10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09" name="Block Arc 10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2" name="Group 1020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06" name="Rounded Rectangle 10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07" name="Block Arc 10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3" name="Group 1020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04" name="Rounded Rectangle 102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05" name="Block Arc 10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163" name="Group 10162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10164" name="Group 1016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2" name="Rounded Rectangle 10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3" name="Block Arc 10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5" name="Group 1016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0" name="Rounded Rectangle 10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1" name="Block Arc 10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6" name="Group 1016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8" name="Rounded Rectangle 10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9" name="Block Arc 10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7" name="Group 1016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6" name="Rounded Rectangle 10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7" name="Block Arc 10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8" name="Group 1016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4" name="Rounded Rectangle 10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5" name="Block Arc 10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9" name="Group 1016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2" name="Rounded Rectangle 10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3" name="Block Arc 10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0" name="Group 1016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0" name="Rounded Rectangle 10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1" name="Block Arc 10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1" name="Group 1017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78" name="Rounded Rectangle 10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9" name="Block Arc 10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2" name="Group 1017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76" name="Rounded Rectangle 10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7" name="Block Arc 10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3" name="Group 1017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74" name="Rounded Rectangle 10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5" name="Block Arc 10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3" name="Group 8722"/>
          <p:cNvGrpSpPr>
            <a:grpSpLocks noChangeAspect="1"/>
          </p:cNvGrpSpPr>
          <p:nvPr/>
        </p:nvGrpSpPr>
        <p:grpSpPr>
          <a:xfrm>
            <a:off x="7941936" y="3942456"/>
            <a:ext cx="452432" cy="630724"/>
            <a:chOff x="7329811" y="2611603"/>
            <a:chExt cx="537854" cy="749808"/>
          </a:xfrm>
        </p:grpSpPr>
        <p:grpSp>
          <p:nvGrpSpPr>
            <p:cNvPr id="9972" name="Group 9971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10128" name="Group 10127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6" name="Rounded Rectangle 10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7" name="Block Arc 10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29" name="Group 10128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4" name="Rounded Rectangle 10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5" name="Block Arc 10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0" name="Group 10129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2" name="Rounded Rectangle 10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3" name="Block Arc 10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1" name="Group 10130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0" name="Rounded Rectangle 10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1" name="Block Arc 10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2" name="Group 10131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8" name="Rounded Rectangle 10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9" name="Block Arc 10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3" name="Group 10132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6" name="Rounded Rectangle 10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7" name="Block Arc 10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4" name="Group 10133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4" name="Rounded Rectangle 10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5" name="Block Arc 10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5" name="Group 10134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2" name="Rounded Rectangle 10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3" name="Block Arc 10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6" name="Group 10135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0" name="Rounded Rectangle 10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1" name="Block Arc 10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37" name="Group 10136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8" name="Rounded Rectangle 101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9" name="Block Arc 10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73" name="Group 9972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10098" name="Group 1009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6" name="Rounded Rectangle 10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7" name="Block Arc 10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99" name="Group 1009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4" name="Rounded Rectangle 10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5" name="Block Arc 10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0" name="Group 1009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2" name="Rounded Rectangle 10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3" name="Block Arc 10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1" name="Group 1010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0" name="Rounded Rectangle 10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1" name="Block Arc 10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2" name="Group 1010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8" name="Rounded Rectangle 10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19" name="Block Arc 10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3" name="Group 1010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6" name="Rounded Rectangle 10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17" name="Block Arc 10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4" name="Group 1010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4" name="Rounded Rectangle 10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15" name="Block Arc 10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5" name="Group 10104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2" name="Rounded Rectangle 10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13" name="Block Arc 10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6" name="Group 1010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0" name="Rounded Rectangle 10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11" name="Block Arc 10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7" name="Group 1010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08" name="Rounded Rectangle 10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09" name="Block Arc 10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74" name="Group 9973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10068" name="Group 1006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96" name="Rounded Rectangle 10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97" name="Block Arc 10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69" name="Group 1006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94" name="Rounded Rectangle 10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95" name="Block Arc 10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0" name="Group 1006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92" name="Rounded Rectangle 10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93" name="Block Arc 10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1" name="Group 1007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90" name="Rounded Rectangle 10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91" name="Block Arc 10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2" name="Group 1007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8" name="Rounded Rectangle 10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89" name="Block Arc 10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3" name="Group 1007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6" name="Rounded Rectangle 10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87" name="Block Arc 10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4" name="Group 1007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4" name="Rounded Rectangle 10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85" name="Block Arc 10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5" name="Group 1007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2" name="Rounded Rectangle 10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83" name="Block Arc 10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6" name="Group 1007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0" name="Rounded Rectangle 10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81" name="Block Arc 10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0077" name="Group 1007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78" name="Rounded Rectangle 100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0079" name="Block Arc 10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9975" name="Group 9974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10038" name="Group 1003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66" name="Rounded Rectangle 10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7" name="Block Arc 10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39" name="Group 1003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64" name="Rounded Rectangle 10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5" name="Block Arc 10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0" name="Group 1003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62" name="Rounded Rectangle 10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3" name="Block Arc 10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1" name="Group 1004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60" name="Rounded Rectangle 10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1" name="Block Arc 10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2" name="Group 1004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8" name="Rounded Rectangle 10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9" name="Block Arc 10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3" name="Group 1004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6" name="Rounded Rectangle 10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7" name="Block Arc 10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4" name="Group 1004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4" name="Rounded Rectangle 10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5" name="Block Arc 10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5" name="Group 1004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2" name="Rounded Rectangle 10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3" name="Block Arc 10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6" name="Group 1004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0" name="Rounded Rectangle 10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1" name="Block Arc 10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7" name="Group 1004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8" name="Rounded Rectangle 10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9" name="Block Arc 10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76" name="Group 9975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10008" name="Group 1000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6" name="Rounded Rectangle 100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7" name="Block Arc 100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09" name="Group 1000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4" name="Rounded Rectangle 100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5" name="Block Arc 100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0" name="Group 1000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2" name="Rounded Rectangle 100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3" name="Block Arc 100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1" name="Group 1001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0" name="Rounded Rectangle 100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1" name="Block Arc 100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2" name="Group 1001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28" name="Rounded Rectangle 100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9" name="Block Arc 100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3" name="Group 1001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26" name="Rounded Rectangle 100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7" name="Block Arc 100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4" name="Group 1001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24" name="Rounded Rectangle 100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5" name="Block Arc 100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5" name="Group 1001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22" name="Rounded Rectangle 100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3" name="Block Arc 100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6" name="Group 1001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20" name="Rounded Rectangle 100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1" name="Block Arc 100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17" name="Group 1001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18" name="Rounded Rectangle 100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9" name="Block Arc 100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77" name="Group 9976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9978" name="Group 997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06" name="Rounded Rectangle 10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7" name="Block Arc 10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79" name="Group 997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04" name="Rounded Rectangle 100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5" name="Block Arc 10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0" name="Group 997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02" name="Rounded Rectangle 100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3" name="Block Arc 100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1" name="Group 998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00" name="Rounded Rectangle 99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1" name="Block Arc 100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2" name="Group 998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8" name="Rounded Rectangle 99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99" name="Block Arc 99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3" name="Group 998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6" name="Rounded Rectangle 99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97" name="Block Arc 99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4" name="Group 998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4" name="Rounded Rectangle 99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95" name="Block Arc 99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5" name="Group 998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2" name="Rounded Rectangle 9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93" name="Block Arc 9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6" name="Group 998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0" name="Rounded Rectangle 9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91" name="Block Arc 9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87" name="Group 998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88" name="Rounded Rectangle 99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89" name="Block Arc 9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8" name="Group 8727"/>
          <p:cNvGrpSpPr/>
          <p:nvPr/>
        </p:nvGrpSpPr>
        <p:grpSpPr>
          <a:xfrm>
            <a:off x="6759713" y="1893379"/>
            <a:ext cx="1670557" cy="372296"/>
            <a:chOff x="5878085" y="3170352"/>
            <a:chExt cx="1985968" cy="442587"/>
          </a:xfrm>
        </p:grpSpPr>
        <p:grpSp>
          <p:nvGrpSpPr>
            <p:cNvPr id="9321" name="Group 9320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9756" name="Group 975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4" name="Rounded Rectangle 9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5" name="Block Arc 9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57" name="Group 975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2" name="Rounded Rectangle 9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3" name="Block Arc 9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58" name="Group 975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0" name="Rounded Rectangle 9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1" name="Block Arc 9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59" name="Group 975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8" name="Rounded Rectangle 9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9" name="Block Arc 9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0" name="Group 975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6" name="Rounded Rectangle 9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7" name="Block Arc 9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1" name="Group 976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4" name="Rounded Rectangle 9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5" name="Block Arc 9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2" name="Group 976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2" name="Rounded Rectangle 9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3" name="Block Arc 9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3" name="Group 976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0" name="Rounded Rectangle 9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1" name="Block Arc 9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4" name="Group 976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8" name="Rounded Rectangle 9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9" name="Block Arc 9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65" name="Group 976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6" name="Rounded Rectangle 97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7" name="Block Arc 9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2" name="Group 9321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9726" name="Group 972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4" name="Rounded Rectangle 9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5" name="Block Arc 9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27" name="Group 972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2" name="Rounded Rectangle 9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3" name="Block Arc 9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28" name="Group 972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0" name="Rounded Rectangle 97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1" name="Block Arc 9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29" name="Group 972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48" name="Rounded Rectangle 9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9" name="Block Arc 9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0" name="Group 972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46" name="Rounded Rectangle 9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7" name="Block Arc 9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1" name="Group 973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44" name="Rounded Rectangle 9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5" name="Block Arc 9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2" name="Group 973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42" name="Rounded Rectangle 9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3" name="Block Arc 9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3" name="Group 973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40" name="Rounded Rectangle 9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1" name="Block Arc 9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4" name="Group 973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8" name="Rounded Rectangle 9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9" name="Block Arc 9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35" name="Group 973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6" name="Rounded Rectangle 9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7" name="Block Arc 9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3" name="Group 9322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9696" name="Group 969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4" name="Rounded Rectangle 97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5" name="Block Arc 97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97" name="Group 969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2" name="Rounded Rectangle 97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3" name="Block Arc 97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98" name="Group 969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0" name="Rounded Rectangle 97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1" name="Block Arc 97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99" name="Group 969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8" name="Rounded Rectangle 97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9" name="Block Arc 97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0" name="Group 969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6" name="Rounded Rectangle 97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7" name="Block Arc 97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1" name="Group 970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4" name="Rounded Rectangle 97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5" name="Block Arc 97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2" name="Group 970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2" name="Rounded Rectangle 97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3" name="Block Arc 97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3" name="Group 970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0" name="Rounded Rectangle 97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1" name="Block Arc 97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4" name="Group 970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8" name="Rounded Rectangle 97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9" name="Block Arc 97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05" name="Group 970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6" name="Rounded Rectangle 97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7" name="Block Arc 97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4" name="Group 9323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9666" name="Group 966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4" name="Rounded Rectangle 96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5" name="Block Arc 9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67" name="Group 966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2" name="Rounded Rectangle 96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3" name="Block Arc 96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68" name="Group 966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0" name="Rounded Rectangle 96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1" name="Block Arc 9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69" name="Group 966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88" name="Rounded Rectangle 9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9" name="Block Arc 9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0" name="Group 966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86" name="Rounded Rectangle 9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7" name="Block Arc 9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1" name="Group 967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84" name="Rounded Rectangle 9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5" name="Block Arc 9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2" name="Group 967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82" name="Rounded Rectangle 9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3" name="Block Arc 9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3" name="Group 967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80" name="Rounded Rectangle 9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1" name="Block Arc 9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4" name="Group 967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8" name="Rounded Rectangle 9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9" name="Block Arc 9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5" name="Group 967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6" name="Rounded Rectangle 96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7" name="Block Arc 9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5" name="Group 9324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9636" name="Group 963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4" name="Rounded Rectangle 96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5" name="Block Arc 9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37" name="Group 963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2" name="Rounded Rectangle 96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3" name="Block Arc 96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38" name="Group 963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0" name="Rounded Rectangle 96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1" name="Block Arc 96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39" name="Group 963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8" name="Rounded Rectangle 96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9" name="Block Arc 96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0" name="Group 963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6" name="Rounded Rectangle 96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7" name="Block Arc 96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1" name="Group 964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4" name="Rounded Rectangle 9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5" name="Block Arc 9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2" name="Group 964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2" name="Rounded Rectangle 9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3" name="Block Arc 9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3" name="Group 964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0" name="Rounded Rectangle 9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1" name="Block Arc 9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4" name="Group 964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8" name="Rounded Rectangle 9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9" name="Block Arc 9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5" name="Group 964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6" name="Rounded Rectangle 9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7" name="Block Arc 9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6" name="Group 9325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9606" name="Group 960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4" name="Rounded Rectangle 9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5" name="Block Arc 9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07" name="Group 960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2" name="Rounded Rectangle 9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3" name="Block Arc 9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08" name="Group 960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0" name="Rounded Rectangle 9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1" name="Block Arc 9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09" name="Group 960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28" name="Rounded Rectangle 9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29" name="Block Arc 9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0" name="Group 960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26" name="Rounded Rectangle 9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27" name="Block Arc 9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1" name="Group 961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24" name="Rounded Rectangle 9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25" name="Block Arc 9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2" name="Group 961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22" name="Rounded Rectangle 9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23" name="Block Arc 9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3" name="Group 961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20" name="Rounded Rectangle 9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21" name="Block Arc 9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4" name="Group 961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8" name="Rounded Rectangle 9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9" name="Block Arc 9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5" name="Group 961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6" name="Rounded Rectangle 96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7" name="Block Arc 9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7" name="Group 9326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9576" name="Group 957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4" name="Rounded Rectangle 9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5" name="Block Arc 9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77" name="Group 957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2" name="Rounded Rectangle 9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3" name="Block Arc 9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78" name="Group 957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0" name="Rounded Rectangle 9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1" name="Block Arc 9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79" name="Group 957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98" name="Rounded Rectangle 9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9" name="Block Arc 9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0" name="Group 957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96" name="Rounded Rectangle 9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7" name="Block Arc 9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1" name="Group 958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94" name="Rounded Rectangle 9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5" name="Block Arc 9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2" name="Group 958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92" name="Rounded Rectangle 9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3" name="Block Arc 9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3" name="Group 958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90" name="Rounded Rectangle 9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1" name="Block Arc 9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4" name="Group 958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88" name="Rounded Rectangle 9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89" name="Block Arc 9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5" name="Group 958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86" name="Rounded Rectangle 9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87" name="Block Arc 9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8" name="Group 9327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9546" name="Group 954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4" name="Rounded Rectangle 95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5" name="Block Arc 95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7" name="Group 954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2" name="Rounded Rectangle 95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3" name="Block Arc 95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8" name="Group 954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0" name="Rounded Rectangle 95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1" name="Block Arc 95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9" name="Group 954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8" name="Rounded Rectangle 95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9" name="Block Arc 95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0" name="Group 954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6" name="Rounded Rectangle 95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7" name="Block Arc 95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1" name="Group 955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4" name="Rounded Rectangle 95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5" name="Block Arc 95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2" name="Group 955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2" name="Rounded Rectangle 95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3" name="Block Arc 95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3" name="Group 955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0" name="Rounded Rectangle 9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1" name="Block Arc 95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4" name="Group 955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58" name="Rounded Rectangle 95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59" name="Block Arc 95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5" name="Group 955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56" name="Rounded Rectangle 95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57" name="Block Arc 95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29" name="Group 9328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9516" name="Group 951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4" name="Rounded Rectangle 95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5" name="Block Arc 9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17" name="Group 951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2" name="Rounded Rectangle 95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3" name="Block Arc 95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18" name="Group 951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0" name="Rounded Rectangle 9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1" name="Block Arc 9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19" name="Group 951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8" name="Rounded Rectangle 9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9" name="Block Arc 9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0" name="Group 951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6" name="Rounded Rectangle 9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7" name="Block Arc 9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1" name="Group 952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4" name="Rounded Rectangle 9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5" name="Block Arc 9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2" name="Group 952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2" name="Rounded Rectangle 9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3" name="Block Arc 9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3" name="Group 952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0" name="Rounded Rectangle 9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1" name="Block Arc 9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4" name="Group 952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28" name="Rounded Rectangle 9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29" name="Block Arc 9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5" name="Group 952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26" name="Rounded Rectangle 95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27" name="Block Arc 9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0" name="Group 9329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9486" name="Group 948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4" name="Rounded Rectangle 9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15" name="Block Arc 9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87" name="Group 948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2" name="Rounded Rectangle 9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13" name="Block Arc 9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88" name="Group 948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0" name="Rounded Rectangle 9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11" name="Block Arc 9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89" name="Group 948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8" name="Rounded Rectangle 9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9" name="Block Arc 9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0" name="Group 948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6" name="Rounded Rectangle 9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7" name="Block Arc 9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1" name="Group 949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4" name="Rounded Rectangle 9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5" name="Block Arc 9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2" name="Group 949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2" name="Rounded Rectangle 9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9503" name="Block Arc 9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3" name="Group 949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0" name="Rounded Rectangle 9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1" name="Block Arc 9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4" name="Group 949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98" name="Rounded Rectangle 9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99" name="Block Arc 9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95" name="Group 949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96" name="Rounded Rectangle 9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97" name="Block Arc 9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1" name="Group 9330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9456" name="Group 945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4" name="Rounded Rectangle 9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5" name="Block Arc 9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57" name="Group 945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2" name="Rounded Rectangle 9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3" name="Block Arc 9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58" name="Group 945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0" name="Rounded Rectangle 9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1" name="Block Arc 9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59" name="Group 945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8" name="Rounded Rectangle 9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9" name="Block Arc 9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0" name="Group 945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6" name="Rounded Rectangle 9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7" name="Block Arc 9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1" name="Group 946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4" name="Rounded Rectangle 9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5" name="Block Arc 9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2" name="Group 946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2" name="Rounded Rectangle 9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3" name="Block Arc 9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3" name="Group 946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0" name="Rounded Rectangle 9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1" name="Block Arc 9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4" name="Group 946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68" name="Rounded Rectangle 9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69" name="Block Arc 9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5" name="Group 946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66" name="Rounded Rectangle 94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67" name="Block Arc 9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2" name="Group 9331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9426" name="Group 942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4" name="Rounded Rectangle 9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5" name="Block Arc 9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27" name="Group 942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2" name="Rounded Rectangle 9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3" name="Block Arc 9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28" name="Group 942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0" name="Rounded Rectangle 9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1" name="Block Arc 9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29" name="Group 942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8" name="Rounded Rectangle 9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9" name="Block Arc 9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0" name="Group 942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6" name="Rounded Rectangle 9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7" name="Block Arc 9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1" name="Group 943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4" name="Rounded Rectangle 9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5" name="Block Arc 9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2" name="Group 943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2" name="Rounded Rectangle 9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3" name="Block Arc 9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3" name="Group 943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0" name="Rounded Rectangle 9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1" name="Block Arc 9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4" name="Group 943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38" name="Rounded Rectangle 9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39" name="Block Arc 9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5" name="Group 943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36" name="Rounded Rectangle 9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37" name="Block Arc 9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3" name="Group 9332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9396" name="Group 939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4" name="Rounded Rectangle 94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5" name="Block Arc 94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97" name="Group 939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2" name="Rounded Rectangle 94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3" name="Block Arc 94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98" name="Group 939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0" name="Rounded Rectangle 94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1" name="Block Arc 94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99" name="Group 939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8" name="Rounded Rectangle 94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9" name="Block Arc 94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0" name="Group 939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6" name="Rounded Rectangle 94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7" name="Block Arc 94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1" name="Group 940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4" name="Rounded Rectangle 94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5" name="Block Arc 94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2" name="Group 940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2" name="Rounded Rectangle 94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3" name="Block Arc 94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3" name="Group 940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0" name="Rounded Rectangle 94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1" name="Block Arc 94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4" name="Group 940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08" name="Rounded Rectangle 94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09" name="Block Arc 94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5" name="Group 940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06" name="Rounded Rectangle 94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07" name="Block Arc 94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4" name="Group 9333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9366" name="Group 936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94" name="Rounded Rectangle 9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95" name="Block Arc 9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7" name="Group 936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92" name="Rounded Rectangle 9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93" name="Block Arc 9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8" name="Group 936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90" name="Rounded Rectangle 9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91" name="Block Arc 9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9" name="Group 936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8" name="Rounded Rectangle 9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9" name="Block Arc 9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0" name="Group 936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6" name="Rounded Rectangle 9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7" name="Block Arc 9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1" name="Group 937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4" name="Rounded Rectangle 9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5" name="Block Arc 9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2" name="Group 937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2" name="Rounded Rectangle 9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3" name="Block Arc 9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3" name="Group 937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0" name="Rounded Rectangle 9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1" name="Block Arc 9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4" name="Group 937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8" name="Rounded Rectangle 9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9" name="Block Arc 9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5" name="Group 937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6" name="Rounded Rectangle 93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7" name="Block Arc 9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35" name="Group 9334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9336" name="Group 933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64" name="Rounded Rectangle 9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5" name="Block Arc 9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7" name="Group 933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62" name="Rounded Rectangle 9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3" name="Block Arc 9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8" name="Group 933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60" name="Rounded Rectangle 9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1" name="Block Arc 9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9" name="Group 933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8" name="Rounded Rectangle 9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9" name="Block Arc 9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0" name="Group 933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6" name="Rounded Rectangle 9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7" name="Block Arc 9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1" name="Group 934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4" name="Rounded Rectangle 9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5" name="Block Arc 9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2" name="Group 934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2" name="Rounded Rectangle 9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3" name="Block Arc 9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3" name="Group 934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0" name="Rounded Rectangle 9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1" name="Block Arc 9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4" name="Group 934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8" name="Rounded Rectangle 9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9" name="Block Arc 9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5" name="Group 934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6" name="Rounded Rectangle 9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7" name="Block Arc 9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29" name="Group 8728"/>
          <p:cNvGrpSpPr/>
          <p:nvPr/>
        </p:nvGrpSpPr>
        <p:grpSpPr>
          <a:xfrm flipV="1">
            <a:off x="6759713" y="5451436"/>
            <a:ext cx="1670557" cy="372296"/>
            <a:chOff x="5878085" y="3170352"/>
            <a:chExt cx="1985968" cy="442587"/>
          </a:xfrm>
        </p:grpSpPr>
        <p:grpSp>
          <p:nvGrpSpPr>
            <p:cNvPr id="8856" name="Group 8855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9291" name="Group 929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9" name="Rounded Rectangle 9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0" name="Block Arc 9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2" name="Group 929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7" name="Rounded Rectangle 9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8" name="Block Arc 9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3" name="Group 929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5" name="Rounded Rectangle 9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6" name="Block Arc 9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4" name="Group 929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3" name="Rounded Rectangle 9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4" name="Block Arc 9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5" name="Group 929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1" name="Rounded Rectangle 9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2" name="Block Arc 9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6" name="Group 929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09" name="Rounded Rectangle 9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0" name="Block Arc 9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7" name="Group 929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07" name="Rounded Rectangle 9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8" name="Block Arc 9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8" name="Group 929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05" name="Rounded Rectangle 9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6" name="Block Arc 9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9" name="Group 929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03" name="Rounded Rectangle 9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4" name="Block Arc 9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0" name="Group 929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01" name="Rounded Rectangle 93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2" name="Block Arc 9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57" name="Group 8856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9261" name="Group 926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9" name="Rounded Rectangle 9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0" name="Block Arc 9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2" name="Group 926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7" name="Rounded Rectangle 9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8" name="Block Arc 9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3" name="Group 926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5" name="Rounded Rectangle 9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6" name="Block Arc 9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4" name="Group 926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3" name="Rounded Rectangle 9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4" name="Block Arc 9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5" name="Group 926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1" name="Rounded Rectangle 9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2" name="Block Arc 9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6" name="Group 926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79" name="Rounded Rectangle 9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0" name="Block Arc 9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7" name="Group 926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77" name="Rounded Rectangle 9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8" name="Block Arc 9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8" name="Group 926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75" name="Rounded Rectangle 9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6" name="Block Arc 9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9" name="Group 926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73" name="Rounded Rectangle 9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4" name="Block Arc 9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0" name="Group 926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71" name="Rounded Rectangle 9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2" name="Block Arc 9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58" name="Group 8857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9231" name="Group 923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9" name="Rounded Rectangle 9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0" name="Block Arc 92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2" name="Group 923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7" name="Rounded Rectangle 92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8" name="Block Arc 92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3" name="Group 923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5" name="Rounded Rectangle 92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6" name="Block Arc 92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4" name="Group 923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3" name="Rounded Rectangle 92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4" name="Block Arc 92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5" name="Group 923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1" name="Rounded Rectangle 92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2" name="Block Arc 92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6" name="Group 923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49" name="Rounded Rectangle 92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0" name="Block Arc 92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7" name="Group 923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47" name="Rounded Rectangle 92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8" name="Block Arc 92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8" name="Group 923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45" name="Rounded Rectangle 92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6" name="Block Arc 92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39" name="Group 923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43" name="Rounded Rectangle 92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4" name="Block Arc 92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0" name="Group 923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41" name="Rounded Rectangle 92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2" name="Block Arc 92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59" name="Group 8858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9201" name="Group 920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9" name="Rounded Rectangle 9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0" name="Block Arc 9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2" name="Group 920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7" name="Rounded Rectangle 9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8" name="Block Arc 9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3" name="Group 920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5" name="Rounded Rectangle 9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6" name="Block Arc 9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4" name="Group 920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3" name="Rounded Rectangle 9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4" name="Block Arc 9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5" name="Group 920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1" name="Rounded Rectangle 9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2" name="Block Arc 9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6" name="Group 920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9" name="Rounded Rectangle 9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0" name="Block Arc 9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7" name="Group 920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7" name="Rounded Rectangle 9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8" name="Block Arc 9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8" name="Group 920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5" name="Rounded Rectangle 9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6" name="Block Arc 9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9" name="Group 920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3" name="Rounded Rectangle 9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4" name="Block Arc 9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0" name="Group 920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1" name="Rounded Rectangle 92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2" name="Block Arc 9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0" name="Group 8859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9171" name="Group 917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9" name="Rounded Rectangle 9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0" name="Block Arc 9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2" name="Group 917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7" name="Rounded Rectangle 9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8" name="Block Arc 9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3" name="Group 917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5" name="Rounded Rectangle 9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6" name="Block Arc 9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4" name="Group 917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3" name="Rounded Rectangle 9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4" name="Block Arc 9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5" name="Group 917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1" name="Rounded Rectangle 9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2" name="Block Arc 9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6" name="Group 917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9" name="Rounded Rectangle 9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0" name="Block Arc 9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7" name="Group 917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7" name="Rounded Rectangle 9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8" name="Block Arc 9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8" name="Group 917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5" name="Rounded Rectangle 9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6" name="Block Arc 9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9" name="Group 917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3" name="Rounded Rectangle 9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4" name="Block Arc 9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0" name="Group 917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1" name="Rounded Rectangle 9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2" name="Block Arc 9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1" name="Group 8860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9141" name="Group 914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9" name="Rounded Rectangle 9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0" name="Block Arc 9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2" name="Group 914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7" name="Rounded Rectangle 9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8" name="Block Arc 9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3" name="Group 914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5" name="Rounded Rectangle 9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6" name="Block Arc 9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4" name="Group 914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3" name="Rounded Rectangle 9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4" name="Block Arc 9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5" name="Group 914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1" name="Rounded Rectangle 9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2" name="Block Arc 9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6" name="Group 914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9" name="Rounded Rectangle 9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0" name="Block Arc 9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7" name="Group 914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7" name="Rounded Rectangle 9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8" name="Block Arc 9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8" name="Group 914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5" name="Rounded Rectangle 9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6" name="Block Arc 9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9" name="Group 914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3" name="Rounded Rectangle 9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4" name="Block Arc 9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0" name="Group 914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1" name="Rounded Rectangle 91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2" name="Block Arc 9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2" name="Group 8861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9111" name="Group 911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9" name="Rounded Rectangle 9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0" name="Block Arc 9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2" name="Group 911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7" name="Rounded Rectangle 9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8" name="Block Arc 9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3" name="Group 911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5" name="Rounded Rectangle 9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6" name="Block Arc 9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4" name="Group 911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3" name="Rounded Rectangle 9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4" name="Block Arc 9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5" name="Group 911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1" name="Rounded Rectangle 9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2" name="Block Arc 9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6" name="Group 911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9" name="Rounded Rectangle 9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0" name="Block Arc 9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7" name="Group 911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7" name="Rounded Rectangle 9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8" name="Block Arc 9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8" name="Group 911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5" name="Rounded Rectangle 9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6" name="Block Arc 9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9" name="Group 911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3" name="Rounded Rectangle 9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4" name="Block Arc 9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0" name="Group 911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1" name="Rounded Rectangle 9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2" name="Block Arc 9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3" name="Group 8862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9081" name="Group 908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9" name="Rounded Rectangle 9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0" name="Block Arc 91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2" name="Group 908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7" name="Rounded Rectangle 91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8" name="Block Arc 91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3" name="Group 908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5" name="Rounded Rectangle 91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6" name="Block Arc 91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4" name="Group 908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3" name="Rounded Rectangle 91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4" name="Block Arc 91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5" name="Group 908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1" name="Rounded Rectangle 91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2" name="Block Arc 91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6" name="Group 908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9" name="Rounded Rectangle 90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0" name="Block Arc 90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7" name="Group 908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7" name="Rounded Rectangle 90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8" name="Block Arc 90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8" name="Group 908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5" name="Rounded Rectangle 90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6" name="Block Arc 90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9" name="Group 908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3" name="Rounded Rectangle 90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4" name="Block Arc 90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0" name="Group 908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1" name="Rounded Rectangle 90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2" name="Block Arc 90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4" name="Group 8863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9051" name="Group 905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9" name="Rounded Rectangle 9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0" name="Block Arc 9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2" name="Group 905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7" name="Rounded Rectangle 9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8" name="Block Arc 9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3" name="Group 905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5" name="Rounded Rectangle 9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6" name="Block Arc 9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4" name="Group 905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3" name="Rounded Rectangle 9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4" name="Block Arc 9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5" name="Group 905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1" name="Rounded Rectangle 9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2" name="Block Arc 9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6" name="Group 905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9" name="Rounded Rectangle 9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0" name="Block Arc 9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7" name="Group 905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7" name="Rounded Rectangle 9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8" name="Block Arc 9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8" name="Group 905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5" name="Rounded Rectangle 9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6" name="Block Arc 9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9" name="Group 905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3" name="Rounded Rectangle 9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4" name="Block Arc 9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0" name="Group 905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1" name="Rounded Rectangle 90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2" name="Block Arc 9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5" name="Group 8864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9021" name="Group 902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9" name="Rounded Rectangle 9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0" name="Block Arc 9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2" name="Group 902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7" name="Rounded Rectangle 9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8" name="Block Arc 9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3" name="Group 902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5" name="Rounded Rectangle 9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6" name="Block Arc 9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4" name="Group 902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3" name="Rounded Rectangle 9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4" name="Block Arc 9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5" name="Group 902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1" name="Rounded Rectangle 9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2" name="Block Arc 9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6" name="Group 902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9" name="Rounded Rectangle 9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0" name="Block Arc 9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7" name="Group 902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7" name="Rounded Rectangle 9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8" name="Block Arc 9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8" name="Group 902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5" name="Rounded Rectangle 9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6" name="Block Arc 9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9" name="Group 902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3" name="Rounded Rectangle 9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4" name="Block Arc 9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0" name="Group 902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1" name="Rounded Rectangle 9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2" name="Block Arc 9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6" name="Group 8865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991" name="Group 899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9" name="Rounded Rectangle 9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0" name="Block Arc 9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2" name="Group 899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7" name="Rounded Rectangle 9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8" name="Block Arc 9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3" name="Group 899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5" name="Rounded Rectangle 9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6" name="Block Arc 9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4" name="Group 899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3" name="Rounded Rectangle 9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4" name="Block Arc 9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5" name="Group 899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1" name="Rounded Rectangle 9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2" name="Block Arc 9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6" name="Group 899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9" name="Rounded Rectangle 9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0" name="Block Arc 9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7" name="Group 899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7" name="Rounded Rectangle 9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8" name="Block Arc 9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8" name="Group 899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5" name="Rounded Rectangle 9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6" name="Block Arc 9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9" name="Group 899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3" name="Rounded Rectangle 9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4" name="Block Arc 9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0" name="Group 899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1" name="Rounded Rectangle 90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2" name="Block Arc 9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7" name="Group 8866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961" name="Group 896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9" name="Rounded Rectangle 8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0" name="Block Arc 8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2" name="Group 896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7" name="Rounded Rectangle 8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8" name="Block Arc 8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3" name="Group 896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5" name="Rounded Rectangle 8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6" name="Block Arc 8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4" name="Group 896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3" name="Rounded Rectangle 8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4" name="Block Arc 8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5" name="Group 896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1" name="Rounded Rectangle 8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2" name="Block Arc 8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6" name="Group 896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9" name="Rounded Rectangle 8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0" name="Block Arc 8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7" name="Group 896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7" name="Rounded Rectangle 8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8" name="Block Arc 8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8" name="Group 896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5" name="Rounded Rectangle 8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6" name="Block Arc 8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9" name="Group 896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3" name="Rounded Rectangle 8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4" name="Block Arc 8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0" name="Group 896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1" name="Rounded Rectangle 8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2" name="Block Arc 8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8" name="Group 8867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8931" name="Group 893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9" name="Rounded Rectangle 8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0" name="Block Arc 89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2" name="Group 893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7" name="Rounded Rectangle 89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8" name="Block Arc 89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3" name="Group 893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5" name="Rounded Rectangle 89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6" name="Block Arc 89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4" name="Group 893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3" name="Rounded Rectangle 89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4" name="Block Arc 89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5" name="Group 893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1" name="Rounded Rectangle 89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2" name="Block Arc 89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6" name="Group 893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9" name="Rounded Rectangle 89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0" name="Block Arc 89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7" name="Group 893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7" name="Rounded Rectangle 89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8" name="Block Arc 89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8" name="Group 893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5" name="Rounded Rectangle 89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6" name="Block Arc 89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9" name="Group 893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3" name="Rounded Rectangle 8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4" name="Block Arc 89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0" name="Group 893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1" name="Rounded Rectangle 89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2" name="Block Arc 89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69" name="Group 8868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8901" name="Group 890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9" name="Rounded Rectangle 8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0" name="Block Arc 8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2" name="Group 890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7" name="Rounded Rectangle 8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8" name="Block Arc 8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3" name="Group 890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5" name="Rounded Rectangle 8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6" name="Block Arc 8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4" name="Group 890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3" name="Rounded Rectangle 8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4" name="Block Arc 8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5" name="Group 890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1" name="Rounded Rectangle 8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2" name="Block Arc 8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6" name="Group 890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9" name="Rounded Rectangle 8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0" name="Block Arc 8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7" name="Group 890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7" name="Rounded Rectangle 8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8" name="Block Arc 8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8" name="Group 890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5" name="Rounded Rectangle 8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6" name="Block Arc 8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9" name="Group 890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3" name="Rounded Rectangle 8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4" name="Block Arc 8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0" name="Group 890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1" name="Rounded Rectangle 8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2" name="Block Arc 8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870" name="Group 8869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8871" name="Group 887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9" name="Rounded Rectangle 8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0" name="Block Arc 8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2" name="Group 887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7" name="Rounded Rectangle 8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8" name="Block Arc 8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3" name="Group 887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5" name="Rounded Rectangle 8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6" name="Block Arc 8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4" name="Group 887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3" name="Rounded Rectangle 8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4" name="Block Arc 8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5" name="Group 887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1" name="Rounded Rectangle 8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2" name="Block Arc 8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6" name="Group 887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9" name="Rounded Rectangle 8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0" name="Block Arc 8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7" name="Group 887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7" name="Rounded Rectangle 8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8" name="Block Arc 8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8" name="Group 887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5" name="Rounded Rectangle 8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6" name="Block Arc 8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9" name="Group 887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3" name="Rounded Rectangle 8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4" name="Block Arc 8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0" name="Group 887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1" name="Rounded Rectangle 8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2" name="Block Arc 8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30" name="Group 8729"/>
          <p:cNvGrpSpPr>
            <a:grpSpLocks noChangeAspect="1"/>
          </p:cNvGrpSpPr>
          <p:nvPr/>
        </p:nvGrpSpPr>
        <p:grpSpPr>
          <a:xfrm>
            <a:off x="7693512" y="1650849"/>
            <a:ext cx="461505" cy="146818"/>
            <a:chOff x="411004" y="628649"/>
            <a:chExt cx="4541996" cy="1444941"/>
          </a:xfrm>
        </p:grpSpPr>
        <p:grpSp>
          <p:nvGrpSpPr>
            <p:cNvPr id="8842" name="Group 884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854" name="Rectangle 885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55" name="Rectangle 885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43" name="Group 884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852" name="Rectangle 885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53" name="Rectangle 885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44" name="Group 884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850" name="Rectangle 884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51" name="Rectangle 885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845" name="Rectangle 884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6" name="Rectangle 884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7" name="Rectangle 8846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8" name="Rectangle 884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9" name="Rectangle 884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1" name="Group 8730"/>
          <p:cNvGrpSpPr>
            <a:grpSpLocks noChangeAspect="1"/>
          </p:cNvGrpSpPr>
          <p:nvPr/>
        </p:nvGrpSpPr>
        <p:grpSpPr>
          <a:xfrm>
            <a:off x="7043588" y="1653830"/>
            <a:ext cx="461505" cy="146818"/>
            <a:chOff x="411004" y="628649"/>
            <a:chExt cx="4541996" cy="1444941"/>
          </a:xfrm>
        </p:grpSpPr>
        <p:grpSp>
          <p:nvGrpSpPr>
            <p:cNvPr id="8828" name="Group 882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840" name="Rectangle 883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41" name="Rectangle 884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29" name="Group 882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838" name="Rectangle 883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39" name="Rectangle 883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30" name="Group 882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836" name="Rectangle 883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37" name="Rectangle 883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831" name="Rectangle 883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2" name="Rectangle 883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3" name="Rectangle 883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4" name="Rectangle 883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5" name="Rectangle 883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2" name="Group 8731"/>
          <p:cNvGrpSpPr>
            <a:grpSpLocks noChangeAspect="1"/>
          </p:cNvGrpSpPr>
          <p:nvPr/>
        </p:nvGrpSpPr>
        <p:grpSpPr>
          <a:xfrm rot="16200000">
            <a:off x="6375779" y="2636525"/>
            <a:ext cx="461506" cy="146817"/>
            <a:chOff x="411004" y="628649"/>
            <a:chExt cx="4541996" cy="1444941"/>
          </a:xfrm>
        </p:grpSpPr>
        <p:grpSp>
          <p:nvGrpSpPr>
            <p:cNvPr id="8814" name="Group 881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826" name="Rectangle 882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27" name="Rectangle 882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15" name="Group 881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824" name="Rectangle 882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25" name="Rectangle 882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16" name="Group 881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822" name="Rectangle 882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23" name="Rectangle 882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817" name="Rectangle 881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8" name="Rectangle 881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9" name="Rectangle 881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0" name="Rectangle 881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1" name="Rectangle 882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3" name="Group 8732"/>
          <p:cNvGrpSpPr>
            <a:grpSpLocks noChangeAspect="1"/>
          </p:cNvGrpSpPr>
          <p:nvPr/>
        </p:nvGrpSpPr>
        <p:grpSpPr>
          <a:xfrm>
            <a:off x="7693512" y="5920072"/>
            <a:ext cx="461505" cy="146818"/>
            <a:chOff x="411004" y="628649"/>
            <a:chExt cx="4541996" cy="1444941"/>
          </a:xfrm>
        </p:grpSpPr>
        <p:grpSp>
          <p:nvGrpSpPr>
            <p:cNvPr id="8800" name="Group 879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812" name="Rectangle 881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13" name="Rectangle 881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01" name="Group 880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810" name="Rectangle 880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11" name="Rectangle 881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802" name="Group 880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808" name="Rectangle 880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809" name="Rectangle 880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803" name="Rectangle 880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4" name="Rectangle 880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5" name="Rectangle 8804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6" name="Rectangle 880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7" name="Rectangle 880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4" name="Group 8733"/>
          <p:cNvGrpSpPr>
            <a:grpSpLocks noChangeAspect="1"/>
          </p:cNvGrpSpPr>
          <p:nvPr/>
        </p:nvGrpSpPr>
        <p:grpSpPr>
          <a:xfrm>
            <a:off x="7043588" y="5923053"/>
            <a:ext cx="461505" cy="146818"/>
            <a:chOff x="411004" y="628649"/>
            <a:chExt cx="4541996" cy="1444941"/>
          </a:xfrm>
        </p:grpSpPr>
        <p:grpSp>
          <p:nvGrpSpPr>
            <p:cNvPr id="8786" name="Group 878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798" name="Rectangle 879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99" name="Rectangle 879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87" name="Group 878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796" name="Rectangle 879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97" name="Rectangle 879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88" name="Group 878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794" name="Rectangle 879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95" name="Rectangle 879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789" name="Rectangle 878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0" name="Rectangle 878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1" name="Rectangle 879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2" name="Rectangle 879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3" name="Rectangle 879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5" name="Group 8734"/>
          <p:cNvGrpSpPr>
            <a:grpSpLocks noChangeAspect="1"/>
          </p:cNvGrpSpPr>
          <p:nvPr/>
        </p:nvGrpSpPr>
        <p:grpSpPr>
          <a:xfrm rot="16200000">
            <a:off x="6375779" y="3405908"/>
            <a:ext cx="461506" cy="146817"/>
            <a:chOff x="411004" y="628649"/>
            <a:chExt cx="4541996" cy="1444941"/>
          </a:xfrm>
        </p:grpSpPr>
        <p:grpSp>
          <p:nvGrpSpPr>
            <p:cNvPr id="8772" name="Group 877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784" name="Rectangle 878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85" name="Rectangle 878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73" name="Group 877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782" name="Rectangle 878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83" name="Rectangle 878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74" name="Group 877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780" name="Rectangle 877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81" name="Rectangle 878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775" name="Rectangle 877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6" name="Rectangle 877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7" name="Rectangle 8776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8" name="Rectangle 877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9" name="Rectangle 877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6" name="Group 8735"/>
          <p:cNvGrpSpPr>
            <a:grpSpLocks noChangeAspect="1"/>
          </p:cNvGrpSpPr>
          <p:nvPr/>
        </p:nvGrpSpPr>
        <p:grpSpPr>
          <a:xfrm rot="16200000">
            <a:off x="6375779" y="4184410"/>
            <a:ext cx="461506" cy="146817"/>
            <a:chOff x="411004" y="628649"/>
            <a:chExt cx="4542000" cy="1444941"/>
          </a:xfrm>
        </p:grpSpPr>
        <p:grpSp>
          <p:nvGrpSpPr>
            <p:cNvPr id="8758" name="Group 875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770" name="Rectangle 876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71" name="Rectangle 877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59" name="Group 875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768" name="Rectangle 876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69" name="Rectangle 876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60" name="Group 875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766" name="Rectangle 876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67" name="Rectangle 876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761" name="Rectangle 876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2" name="Rectangle 876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3" name="Rectangle 8762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4" name="Rectangle 876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5" name="Rectangle 876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37" name="Group 8736"/>
          <p:cNvGrpSpPr>
            <a:grpSpLocks noChangeAspect="1"/>
          </p:cNvGrpSpPr>
          <p:nvPr/>
        </p:nvGrpSpPr>
        <p:grpSpPr>
          <a:xfrm rot="16200000">
            <a:off x="6375779" y="4929177"/>
            <a:ext cx="461506" cy="146817"/>
            <a:chOff x="411004" y="628649"/>
            <a:chExt cx="4541996" cy="1444941"/>
          </a:xfrm>
        </p:grpSpPr>
        <p:grpSp>
          <p:nvGrpSpPr>
            <p:cNvPr id="8744" name="Group 874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8756" name="Rectangle 875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57" name="Rectangle 875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45" name="Group 874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8754" name="Rectangle 875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55" name="Rectangle 875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8746" name="Group 874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8752" name="Rectangle 875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8753" name="Rectangle 875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8747" name="Rectangle 874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8" name="Rectangle 874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9" name="Rectangle 874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0" name="Rectangle 874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1" name="Rectangle 875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738" name="Rectangle 8737"/>
          <p:cNvSpPr/>
          <p:nvPr/>
        </p:nvSpPr>
        <p:spPr>
          <a:xfrm rot="1370242" flipH="1">
            <a:off x="8861160" y="4418778"/>
            <a:ext cx="83326" cy="285314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41" name="Rectangle 8740"/>
          <p:cNvSpPr>
            <a:spLocks/>
          </p:cNvSpPr>
          <p:nvPr/>
        </p:nvSpPr>
        <p:spPr>
          <a:xfrm>
            <a:off x="8594237" y="4503531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42" name="TextBox 219"/>
          <p:cNvSpPr txBox="1">
            <a:spLocks noChangeArrowheads="1"/>
          </p:cNvSpPr>
          <p:nvPr/>
        </p:nvSpPr>
        <p:spPr bwMode="auto">
          <a:xfrm>
            <a:off x="8576152" y="4437817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341" name="Rectangle 12340"/>
          <p:cNvSpPr/>
          <p:nvPr/>
        </p:nvSpPr>
        <p:spPr>
          <a:xfrm>
            <a:off x="382" y="4196170"/>
            <a:ext cx="274320" cy="45720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2" name="TextBox 225"/>
          <p:cNvSpPr txBox="1">
            <a:spLocks noChangeArrowheads="1"/>
          </p:cNvSpPr>
          <p:nvPr/>
        </p:nvSpPr>
        <p:spPr bwMode="auto">
          <a:xfrm>
            <a:off x="242088" y="4163160"/>
            <a:ext cx="8628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Assigned Rooms</a:t>
            </a:r>
          </a:p>
        </p:txBody>
      </p:sp>
      <p:sp>
        <p:nvSpPr>
          <p:cNvPr id="12343" name="Rectangle 12342"/>
          <p:cNvSpPr/>
          <p:nvPr/>
        </p:nvSpPr>
        <p:spPr>
          <a:xfrm>
            <a:off x="0" y="4847999"/>
            <a:ext cx="274320" cy="457200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44" name="TextBox 225"/>
          <p:cNvSpPr txBox="1">
            <a:spLocks noChangeArrowheads="1"/>
          </p:cNvSpPr>
          <p:nvPr/>
        </p:nvSpPr>
        <p:spPr bwMode="auto">
          <a:xfrm>
            <a:off x="242088" y="4814989"/>
            <a:ext cx="7866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008000"/>
                </a:solidFill>
              </a:rPr>
              <a:t>Rest Rooms</a:t>
            </a:r>
          </a:p>
        </p:txBody>
      </p:sp>
      <p:grpSp>
        <p:nvGrpSpPr>
          <p:cNvPr id="451" name="Group 450"/>
          <p:cNvGrpSpPr/>
          <p:nvPr/>
        </p:nvGrpSpPr>
        <p:grpSpPr>
          <a:xfrm>
            <a:off x="5253440" y="1264815"/>
            <a:ext cx="217489" cy="219075"/>
            <a:chOff x="2067654" y="4497630"/>
            <a:chExt cx="217489" cy="219075"/>
          </a:xfrm>
        </p:grpSpPr>
        <p:sp>
          <p:nvSpPr>
            <p:cNvPr id="45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5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454" name="Group 453"/>
          <p:cNvGrpSpPr/>
          <p:nvPr/>
        </p:nvGrpSpPr>
        <p:grpSpPr>
          <a:xfrm>
            <a:off x="5567765" y="1159391"/>
            <a:ext cx="217489" cy="219075"/>
            <a:chOff x="2067654" y="4497630"/>
            <a:chExt cx="217489" cy="219075"/>
          </a:xfrm>
        </p:grpSpPr>
        <p:sp>
          <p:nvSpPr>
            <p:cNvPr id="45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5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457" name="Rectangle 147"/>
          <p:cNvSpPr>
            <a:spLocks noChangeArrowheads="1"/>
          </p:cNvSpPr>
          <p:nvPr/>
        </p:nvSpPr>
        <p:spPr bwMode="auto">
          <a:xfrm rot="20400000">
            <a:off x="5515321" y="692569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58" name="Rectangle 147"/>
          <p:cNvSpPr>
            <a:spLocks noChangeArrowheads="1"/>
          </p:cNvSpPr>
          <p:nvPr/>
        </p:nvSpPr>
        <p:spPr bwMode="auto">
          <a:xfrm rot="20400000">
            <a:off x="5242135" y="802804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70" name="TextBox 469"/>
          <p:cNvSpPr txBox="1"/>
          <p:nvPr/>
        </p:nvSpPr>
        <p:spPr>
          <a:xfrm>
            <a:off x="5615492" y="0"/>
            <a:ext cx="3528508" cy="10926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defRPr/>
            </a:pP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US, Canada Lead Platform, NY Leads </a:t>
            </a:r>
            <a:r>
              <a:rPr lang="en-US" sz="2400" b="1" i="1" cap="small" dirty="0" err="1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Fac</a:t>
            </a: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/Staff, SLU Leads Students</a:t>
            </a:r>
          </a:p>
        </p:txBody>
      </p:sp>
      <p:sp>
        <p:nvSpPr>
          <p:cNvPr id="1506" name="Rectangle 123"/>
          <p:cNvSpPr>
            <a:spLocks noChangeArrowheads="1"/>
          </p:cNvSpPr>
          <p:nvPr/>
        </p:nvSpPr>
        <p:spPr bwMode="auto">
          <a:xfrm rot="5400000">
            <a:off x="4052135" y="-677359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07" name="WordArt 155"/>
          <p:cNvSpPr>
            <a:spLocks noChangeArrowheads="1" noChangeShapeType="1" noTextEdit="1"/>
          </p:cNvSpPr>
          <p:nvPr/>
        </p:nvSpPr>
        <p:spPr bwMode="auto">
          <a:xfrm>
            <a:off x="5561161" y="686365"/>
            <a:ext cx="390525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Masters</a:t>
            </a:r>
          </a:p>
        </p:txBody>
      </p:sp>
      <p:sp>
        <p:nvSpPr>
          <p:cNvPr id="1508" name="WordArt 157"/>
          <p:cNvSpPr>
            <a:spLocks noChangeArrowheads="1" noChangeShapeType="1" noTextEdit="1"/>
          </p:cNvSpPr>
          <p:nvPr/>
        </p:nvSpPr>
        <p:spPr bwMode="auto">
          <a:xfrm>
            <a:off x="4803307" y="952239"/>
            <a:ext cx="342900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Summa</a:t>
            </a:r>
          </a:p>
        </p:txBody>
      </p:sp>
      <p:sp>
        <p:nvSpPr>
          <p:cNvPr id="1511" name="WordArt 369" descr="Wide upward diagonal"/>
          <p:cNvSpPr>
            <a:spLocks noChangeArrowheads="1" noChangeShapeType="1" noTextEdit="1"/>
          </p:cNvSpPr>
          <p:nvPr/>
        </p:nvSpPr>
        <p:spPr bwMode="auto">
          <a:xfrm>
            <a:off x="4821154" y="2109550"/>
            <a:ext cx="778056" cy="19532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3175">
                  <a:solidFill>
                    <a:srgbClr val="663300"/>
                  </a:solidFill>
                  <a:round/>
                  <a:headEnd/>
                  <a:tailEnd/>
                </a:ln>
                <a:pattFill prst="wdUpDiag">
                  <a:fgClr>
                    <a:srgbClr val="663300"/>
                  </a:fgClr>
                  <a:bgClr>
                    <a:srgbClr val="FF0000"/>
                  </a:bgClr>
                </a:patt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Platform</a:t>
            </a:r>
          </a:p>
        </p:txBody>
      </p:sp>
      <p:sp>
        <p:nvSpPr>
          <p:cNvPr id="1512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6191413" y="2768425"/>
            <a:ext cx="274320" cy="4773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16" name="Group 1515"/>
          <p:cNvGrpSpPr/>
          <p:nvPr/>
        </p:nvGrpSpPr>
        <p:grpSpPr>
          <a:xfrm>
            <a:off x="6195082" y="3093593"/>
            <a:ext cx="217489" cy="219075"/>
            <a:chOff x="2067654" y="4497630"/>
            <a:chExt cx="217489" cy="219075"/>
          </a:xfrm>
        </p:grpSpPr>
        <p:sp>
          <p:nvSpPr>
            <p:cNvPr id="15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1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UM</a:t>
              </a:r>
            </a:p>
          </p:txBody>
        </p:sp>
      </p:grpSp>
      <p:grpSp>
        <p:nvGrpSpPr>
          <p:cNvPr id="1528" name="Group 1527"/>
          <p:cNvGrpSpPr/>
          <p:nvPr/>
        </p:nvGrpSpPr>
        <p:grpSpPr>
          <a:xfrm>
            <a:off x="2818142" y="133350"/>
            <a:ext cx="217489" cy="219075"/>
            <a:chOff x="2067654" y="4497630"/>
            <a:chExt cx="217489" cy="219075"/>
          </a:xfrm>
        </p:grpSpPr>
        <p:sp>
          <p:nvSpPr>
            <p:cNvPr id="15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1" name="Group 1530"/>
          <p:cNvGrpSpPr/>
          <p:nvPr/>
        </p:nvGrpSpPr>
        <p:grpSpPr>
          <a:xfrm>
            <a:off x="4951346" y="486006"/>
            <a:ext cx="217489" cy="219075"/>
            <a:chOff x="2067654" y="4497630"/>
            <a:chExt cx="217489" cy="219075"/>
          </a:xfrm>
        </p:grpSpPr>
        <p:sp>
          <p:nvSpPr>
            <p:cNvPr id="1532" name="Oval 1531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4" name="Group 1533"/>
          <p:cNvGrpSpPr/>
          <p:nvPr/>
        </p:nvGrpSpPr>
        <p:grpSpPr>
          <a:xfrm>
            <a:off x="5251597" y="369769"/>
            <a:ext cx="217489" cy="219075"/>
            <a:chOff x="2067654" y="4497630"/>
            <a:chExt cx="217489" cy="219075"/>
          </a:xfrm>
        </p:grpSpPr>
        <p:sp>
          <p:nvSpPr>
            <p:cNvPr id="153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7" name="Group 1536"/>
          <p:cNvGrpSpPr/>
          <p:nvPr/>
        </p:nvGrpSpPr>
        <p:grpSpPr>
          <a:xfrm>
            <a:off x="2818142" y="249374"/>
            <a:ext cx="217489" cy="219075"/>
            <a:chOff x="2067654" y="4497630"/>
            <a:chExt cx="217489" cy="219075"/>
          </a:xfrm>
        </p:grpSpPr>
        <p:sp>
          <p:nvSpPr>
            <p:cNvPr id="153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823" name="Group 3822"/>
          <p:cNvGrpSpPr/>
          <p:nvPr/>
        </p:nvGrpSpPr>
        <p:grpSpPr>
          <a:xfrm>
            <a:off x="6286933" y="3248768"/>
            <a:ext cx="180160" cy="261432"/>
            <a:chOff x="2210000" y="893391"/>
            <a:chExt cx="180160" cy="261432"/>
          </a:xfrm>
        </p:grpSpPr>
        <p:sp>
          <p:nvSpPr>
            <p:cNvPr id="3824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9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1545" name="Group 1544"/>
          <p:cNvGrpSpPr/>
          <p:nvPr/>
        </p:nvGrpSpPr>
        <p:grpSpPr>
          <a:xfrm>
            <a:off x="6060278" y="2212015"/>
            <a:ext cx="178507" cy="233862"/>
            <a:chOff x="3952668" y="2974658"/>
            <a:chExt cx="210300" cy="272839"/>
          </a:xfrm>
        </p:grpSpPr>
        <p:sp>
          <p:nvSpPr>
            <p:cNvPr id="1552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0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3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46" name="Group 1545"/>
          <p:cNvGrpSpPr/>
          <p:nvPr/>
        </p:nvGrpSpPr>
        <p:grpSpPr>
          <a:xfrm>
            <a:off x="6332747" y="3350112"/>
            <a:ext cx="180399" cy="262558"/>
            <a:chOff x="3952330" y="3088572"/>
            <a:chExt cx="212529" cy="306318"/>
          </a:xfrm>
        </p:grpSpPr>
        <p:sp>
          <p:nvSpPr>
            <p:cNvPr id="1550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1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1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47" name="Group 1546"/>
          <p:cNvGrpSpPr/>
          <p:nvPr/>
        </p:nvGrpSpPr>
        <p:grpSpPr>
          <a:xfrm>
            <a:off x="6231114" y="3354715"/>
            <a:ext cx="180160" cy="261432"/>
            <a:chOff x="3954221" y="3202966"/>
            <a:chExt cx="212247" cy="305004"/>
          </a:xfrm>
        </p:grpSpPr>
        <p:sp>
          <p:nvSpPr>
            <p:cNvPr id="1548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2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1558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6079840" y="2768425"/>
            <a:ext cx="274320" cy="4773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65" name="Group 1564"/>
          <p:cNvGrpSpPr/>
          <p:nvPr/>
        </p:nvGrpSpPr>
        <p:grpSpPr>
          <a:xfrm>
            <a:off x="5813623" y="2256721"/>
            <a:ext cx="217489" cy="219075"/>
            <a:chOff x="2067654" y="4497630"/>
            <a:chExt cx="217489" cy="219075"/>
          </a:xfrm>
        </p:grpSpPr>
        <p:sp>
          <p:nvSpPr>
            <p:cNvPr id="156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6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68" name="Rectangle 123"/>
          <p:cNvSpPr>
            <a:spLocks noChangeArrowheads="1"/>
          </p:cNvSpPr>
          <p:nvPr/>
        </p:nvSpPr>
        <p:spPr bwMode="auto">
          <a:xfrm rot="5400000">
            <a:off x="4052135" y="-778302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9" name="Rectangle 123"/>
          <p:cNvSpPr>
            <a:spLocks noChangeArrowheads="1"/>
          </p:cNvSpPr>
          <p:nvPr/>
        </p:nvSpPr>
        <p:spPr bwMode="auto">
          <a:xfrm rot="5400000">
            <a:off x="4052135" y="-633024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0" name="Rectangle 123"/>
          <p:cNvSpPr>
            <a:spLocks noChangeArrowheads="1"/>
          </p:cNvSpPr>
          <p:nvPr/>
        </p:nvSpPr>
        <p:spPr bwMode="auto">
          <a:xfrm rot="5400000">
            <a:off x="4052135" y="-733967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72" name="Group 1571"/>
          <p:cNvGrpSpPr/>
          <p:nvPr/>
        </p:nvGrpSpPr>
        <p:grpSpPr>
          <a:xfrm>
            <a:off x="5228973" y="705714"/>
            <a:ext cx="217489" cy="219075"/>
            <a:chOff x="2067654" y="4497630"/>
            <a:chExt cx="217489" cy="219075"/>
          </a:xfrm>
        </p:grpSpPr>
        <p:sp>
          <p:nvSpPr>
            <p:cNvPr id="157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7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13" name="Oval 380" descr="Royal_Stewart_tartan"/>
          <p:cNvSpPr>
            <a:spLocks noChangeArrowheads="1"/>
          </p:cNvSpPr>
          <p:nvPr/>
        </p:nvSpPr>
        <p:spPr bwMode="auto">
          <a:xfrm rot="10800000">
            <a:off x="6191554" y="3551826"/>
            <a:ext cx="187468" cy="328711"/>
          </a:xfrm>
          <a:prstGeom prst="ellipse">
            <a:avLst/>
          </a:prstGeom>
          <a:blipFill dpi="0" rotWithShape="1">
            <a:blip r:embed="rId1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44" name="Group 1543"/>
          <p:cNvGrpSpPr/>
          <p:nvPr/>
        </p:nvGrpSpPr>
        <p:grpSpPr>
          <a:xfrm>
            <a:off x="5716576" y="1209675"/>
            <a:ext cx="182292" cy="232252"/>
            <a:chOff x="3948547" y="2867890"/>
            <a:chExt cx="214759" cy="270961"/>
          </a:xfrm>
        </p:grpSpPr>
        <p:grpSp>
          <p:nvGrpSpPr>
            <p:cNvPr id="1554" name="Group 1553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1556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1557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1555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8" name="Rectangle 231"/>
          <p:cNvSpPr>
            <a:spLocks noChangeArrowheads="1"/>
          </p:cNvSpPr>
          <p:nvPr/>
        </p:nvSpPr>
        <p:spPr bwMode="auto">
          <a:xfrm rot="-1200000">
            <a:off x="5616812" y="902817"/>
            <a:ext cx="27432" cy="13716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9" name="Rectangle 231"/>
          <p:cNvSpPr>
            <a:spLocks noChangeArrowheads="1"/>
          </p:cNvSpPr>
          <p:nvPr/>
        </p:nvSpPr>
        <p:spPr bwMode="auto">
          <a:xfrm rot="20400000">
            <a:off x="5569186" y="919485"/>
            <a:ext cx="27432" cy="13716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4698" name="Group 4697"/>
          <p:cNvGrpSpPr/>
          <p:nvPr/>
        </p:nvGrpSpPr>
        <p:grpSpPr>
          <a:xfrm>
            <a:off x="0" y="4163160"/>
            <a:ext cx="1104900" cy="1175049"/>
            <a:chOff x="0" y="4163160"/>
            <a:chExt cx="1104900" cy="1175049"/>
          </a:xfrm>
        </p:grpSpPr>
        <p:sp>
          <p:nvSpPr>
            <p:cNvPr id="8517" name="Rectangle 8516"/>
            <p:cNvSpPr/>
            <p:nvPr/>
          </p:nvSpPr>
          <p:spPr>
            <a:xfrm>
              <a:off x="382" y="4196170"/>
              <a:ext cx="274320" cy="457200"/>
            </a:xfrm>
            <a:prstGeom prst="rect">
              <a:avLst/>
            </a:prstGeom>
            <a:solidFill>
              <a:srgbClr val="AC162C">
                <a:alpha val="3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8" name="TextBox 225"/>
            <p:cNvSpPr txBox="1">
              <a:spLocks noChangeArrowheads="1"/>
            </p:cNvSpPr>
            <p:nvPr/>
          </p:nvSpPr>
          <p:spPr bwMode="auto">
            <a:xfrm>
              <a:off x="242088" y="4163160"/>
              <a:ext cx="8628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FF0000"/>
                  </a:solidFill>
                </a:rPr>
                <a:t>Assigned Rooms</a:t>
              </a:r>
            </a:p>
          </p:txBody>
        </p:sp>
        <p:sp>
          <p:nvSpPr>
            <p:cNvPr id="8519" name="Rectangle 8518"/>
            <p:cNvSpPr/>
            <p:nvPr/>
          </p:nvSpPr>
          <p:spPr>
            <a:xfrm>
              <a:off x="0" y="4847999"/>
              <a:ext cx="274320" cy="457200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0" name="TextBox 225"/>
            <p:cNvSpPr txBox="1">
              <a:spLocks noChangeArrowheads="1"/>
            </p:cNvSpPr>
            <p:nvPr/>
          </p:nvSpPr>
          <p:spPr bwMode="auto">
            <a:xfrm>
              <a:off x="242088" y="4814989"/>
              <a:ext cx="7866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008000"/>
                  </a:solidFill>
                </a:rPr>
                <a:t>Rest Rooms</a:t>
              </a:r>
            </a:p>
          </p:txBody>
        </p:sp>
      </p:grpSp>
      <p:sp>
        <p:nvSpPr>
          <p:cNvPr id="3887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408166" y="52800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L-Z</a:t>
            </a:r>
          </a:p>
        </p:txBody>
      </p:sp>
      <p:sp>
        <p:nvSpPr>
          <p:cNvPr id="3888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408166" y="300929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A-K</a:t>
            </a:r>
          </a:p>
        </p:txBody>
      </p:sp>
      <p:grpSp>
        <p:nvGrpSpPr>
          <p:cNvPr id="3889" name="Group 3888"/>
          <p:cNvGrpSpPr/>
          <p:nvPr/>
        </p:nvGrpSpPr>
        <p:grpSpPr>
          <a:xfrm>
            <a:off x="6763867" y="3164695"/>
            <a:ext cx="1009189" cy="629983"/>
            <a:chOff x="6763867" y="3164695"/>
            <a:chExt cx="1009189" cy="629983"/>
          </a:xfrm>
        </p:grpSpPr>
        <p:grpSp>
          <p:nvGrpSpPr>
            <p:cNvPr id="3890" name="Group 3889"/>
            <p:cNvGrpSpPr/>
            <p:nvPr/>
          </p:nvGrpSpPr>
          <p:grpSpPr>
            <a:xfrm rot="16200000">
              <a:off x="6475705" y="3452857"/>
              <a:ext cx="627848" cy="51523"/>
              <a:chOff x="949036" y="762001"/>
              <a:chExt cx="3335180" cy="273698"/>
            </a:xfrm>
          </p:grpSpPr>
          <p:grpSp>
            <p:nvGrpSpPr>
              <p:cNvPr id="5259" name="Group 525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7" name="Rounded Rectangle 5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8" name="Block Arc 5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0" name="Group 525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5" name="Rounded Rectangle 5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6" name="Block Arc 5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1" name="Group 526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3" name="Rounded Rectangle 5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4" name="Block Arc 5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2" name="Group 526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1" name="Rounded Rectangle 5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2" name="Block Arc 5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3" name="Group 526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9" name="Rounded Rectangle 5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0" name="Block Arc 5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4" name="Group 526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7" name="Rounded Rectangle 5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8" name="Block Arc 5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5" name="Group 526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5" name="Rounded Rectangle 5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6" name="Block Arc 5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6" name="Group 526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3" name="Rounded Rectangle 5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4" name="Block Arc 5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7" name="Group 526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1" name="Rounded Rectangle 5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2" name="Block Arc 5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8" name="Group 526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9" name="Rounded Rectangle 5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0" name="Block Arc 5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1" name="Group 3890"/>
            <p:cNvGrpSpPr/>
            <p:nvPr/>
          </p:nvGrpSpPr>
          <p:grpSpPr>
            <a:xfrm rot="16200000">
              <a:off x="6555474" y="3452857"/>
              <a:ext cx="627848" cy="51523"/>
              <a:chOff x="949036" y="1185650"/>
              <a:chExt cx="3335180" cy="273698"/>
            </a:xfrm>
          </p:grpSpPr>
          <p:grpSp>
            <p:nvGrpSpPr>
              <p:cNvPr id="5229" name="Group 522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7" name="Rounded Rectangle 5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8" name="Block Arc 5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0" name="Group 522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5" name="Rounded Rectangle 5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6" name="Block Arc 5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1" name="Group 523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3" name="Rounded Rectangle 5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4" name="Block Arc 5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2" name="Group 523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1" name="Rounded Rectangle 5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2" name="Block Arc 5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3" name="Group 523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9" name="Rounded Rectangle 5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0" name="Block Arc 5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4" name="Group 523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7" name="Rounded Rectangle 5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8" name="Block Arc 5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5" name="Group 523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5" name="Rounded Rectangle 5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6" name="Block Arc 5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6" name="Group 523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3" name="Rounded Rectangle 5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4" name="Block Arc 5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7" name="Group 523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1" name="Rounded Rectangle 5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2" name="Block Arc 5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8" name="Group 523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9" name="Rounded Rectangle 5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0" name="Block Arc 5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8" name="Group 4887"/>
            <p:cNvGrpSpPr/>
            <p:nvPr/>
          </p:nvGrpSpPr>
          <p:grpSpPr>
            <a:xfrm rot="16200000">
              <a:off x="6635243" y="3452857"/>
              <a:ext cx="627848" cy="51523"/>
              <a:chOff x="949036" y="1608981"/>
              <a:chExt cx="3335180" cy="273698"/>
            </a:xfrm>
          </p:grpSpPr>
          <p:grpSp>
            <p:nvGrpSpPr>
              <p:cNvPr id="5199" name="Group 519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7" name="Rounded Rectangle 5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8" name="Block Arc 5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0" name="Group 519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5" name="Rounded Rectangle 5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6" name="Block Arc 5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1" name="Group 520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3" name="Rounded Rectangle 5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4" name="Block Arc 5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2" name="Group 520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1" name="Rounded Rectangle 5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2" name="Block Arc 5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3" name="Group 520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9" name="Rounded Rectangle 5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0" name="Block Arc 5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4" name="Group 520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7" name="Rounded Rectangle 5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8" name="Block Arc 5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5" name="Group 520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5" name="Rounded Rectangle 5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6" name="Block Arc 5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6" name="Group 520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3" name="Rounded Rectangle 5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4" name="Block Arc 5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7" name="Group 520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1" name="Rounded Rectangle 5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2" name="Block Arc 5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8" name="Group 520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9" name="Rounded Rectangle 52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0" name="Block Arc 5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9" name="Group 4888"/>
            <p:cNvGrpSpPr/>
            <p:nvPr/>
          </p:nvGrpSpPr>
          <p:grpSpPr>
            <a:xfrm rot="16200000">
              <a:off x="6715011" y="3452857"/>
              <a:ext cx="627848" cy="51523"/>
              <a:chOff x="949036" y="2032630"/>
              <a:chExt cx="3335180" cy="273698"/>
            </a:xfrm>
          </p:grpSpPr>
          <p:grpSp>
            <p:nvGrpSpPr>
              <p:cNvPr id="5169" name="Group 516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7" name="Rounded Rectangle 5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8" name="Block Arc 5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0" name="Group 516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5" name="Rounded Rectangle 5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6" name="Block Arc 5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1" name="Group 517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3" name="Rounded Rectangle 5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4" name="Block Arc 5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2" name="Group 517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1" name="Rounded Rectangle 5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2" name="Block Arc 5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3" name="Group 517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9" name="Rounded Rectangle 5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0" name="Block Arc 5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4" name="Group 517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7" name="Rounded Rectangle 5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8" name="Block Arc 5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5" name="Group 517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5" name="Rounded Rectangle 5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6" name="Block Arc 5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6" name="Group 517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3" name="Rounded Rectangle 5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4" name="Block Arc 5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7" name="Group 517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1" name="Rounded Rectangle 5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2" name="Block Arc 5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8" name="Group 517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9" name="Rounded Rectangle 5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0" name="Block Arc 5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0" name="Group 4889"/>
            <p:cNvGrpSpPr/>
            <p:nvPr/>
          </p:nvGrpSpPr>
          <p:grpSpPr>
            <a:xfrm rot="16200000">
              <a:off x="6794780" y="3452857"/>
              <a:ext cx="627848" cy="51523"/>
              <a:chOff x="949033" y="2456700"/>
              <a:chExt cx="3335180" cy="273698"/>
            </a:xfrm>
          </p:grpSpPr>
          <p:grpSp>
            <p:nvGrpSpPr>
              <p:cNvPr id="5139" name="Group 513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7" name="Rounded Rectangle 51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8" name="Block Arc 51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0" name="Group 513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5" name="Rounded Rectangle 51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6" name="Block Arc 51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1" name="Group 514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3" name="Rounded Rectangle 51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4" name="Block Arc 51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2" name="Group 514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1" name="Rounded Rectangle 51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2" name="Block Arc 51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3" name="Group 514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9" name="Rounded Rectangle 51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0" name="Block Arc 51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4" name="Group 514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7" name="Rounded Rectangle 51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8" name="Block Arc 51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5" name="Group 514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5" name="Rounded Rectangle 51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6" name="Block Arc 51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6" name="Group 514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3" name="Rounded Rectangle 51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4" name="Block Arc 51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7" name="Group 514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1" name="Rounded Rectangle 51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2" name="Block Arc 51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8" name="Group 514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9" name="Rounded Rectangle 51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0" name="Block Arc 51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1" name="Group 4890"/>
            <p:cNvGrpSpPr/>
            <p:nvPr/>
          </p:nvGrpSpPr>
          <p:grpSpPr>
            <a:xfrm rot="16200000">
              <a:off x="6874549" y="3452857"/>
              <a:ext cx="627848" cy="51523"/>
              <a:chOff x="947832" y="2880954"/>
              <a:chExt cx="3335180" cy="273698"/>
            </a:xfrm>
          </p:grpSpPr>
          <p:grpSp>
            <p:nvGrpSpPr>
              <p:cNvPr id="5109" name="Group 510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7" name="Rounded Rectangle 5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8" name="Block Arc 5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0" name="Group 510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5" name="Rounded Rectangle 5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6" name="Block Arc 5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1" name="Group 511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3" name="Rounded Rectangle 5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4" name="Block Arc 5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2" name="Group 511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1" name="Rounded Rectangle 5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2" name="Block Arc 5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3" name="Group 511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9" name="Rounded Rectangle 5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0" name="Block Arc 5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4" name="Group 511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7" name="Rounded Rectangle 5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8" name="Block Arc 5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5" name="Group 511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5" name="Rounded Rectangle 5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6" name="Block Arc 5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6" name="Group 511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3" name="Rounded Rectangle 5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4" name="Block Arc 5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7" name="Group 511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1" name="Rounded Rectangle 5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2" name="Block Arc 5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8" name="Group 511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9" name="Rounded Rectangle 51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0" name="Block Arc 5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2" name="Group 4891"/>
            <p:cNvGrpSpPr/>
            <p:nvPr/>
          </p:nvGrpSpPr>
          <p:grpSpPr>
            <a:xfrm rot="16200000">
              <a:off x="6954317" y="3452857"/>
              <a:ext cx="627848" cy="51523"/>
              <a:chOff x="947832" y="3304603"/>
              <a:chExt cx="3335180" cy="273698"/>
            </a:xfrm>
          </p:grpSpPr>
          <p:grpSp>
            <p:nvGrpSpPr>
              <p:cNvPr id="5079" name="Group 507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7" name="Rounded Rectangle 5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8" name="Block Arc 5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0" name="Group 507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5" name="Rounded Rectangle 5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6" name="Block Arc 5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1" name="Group 508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3" name="Rounded Rectangle 5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4" name="Block Arc 5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2" name="Group 508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1" name="Rounded Rectangle 5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2" name="Block Arc 5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3" name="Group 508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9" name="Rounded Rectangle 5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0" name="Block Arc 5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4" name="Group 508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7" name="Rounded Rectangle 5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8" name="Block Arc 5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5" name="Group 508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5" name="Rounded Rectangle 5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6" name="Block Arc 5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6" name="Group 508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3" name="Rounded Rectangle 5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4" name="Block Arc 5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7" name="Group 508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1" name="Rounded Rectangle 5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2" name="Block Arc 5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8" name="Group 508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9" name="Rounded Rectangle 5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0" name="Block Arc 5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3" name="Group 4892"/>
            <p:cNvGrpSpPr/>
            <p:nvPr/>
          </p:nvGrpSpPr>
          <p:grpSpPr>
            <a:xfrm rot="16200000">
              <a:off x="7034086" y="3452857"/>
              <a:ext cx="627848" cy="51523"/>
              <a:chOff x="947832" y="3727934"/>
              <a:chExt cx="3335180" cy="273698"/>
            </a:xfrm>
          </p:grpSpPr>
          <p:grpSp>
            <p:nvGrpSpPr>
              <p:cNvPr id="5049" name="Group 504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7" name="Rounded Rectangle 5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8" name="Block Arc 5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0" name="Group 504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5" name="Rounded Rectangle 5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6" name="Block Arc 5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1" name="Group 505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3" name="Rounded Rectangle 5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4" name="Block Arc 5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2" name="Group 505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1" name="Rounded Rectangle 5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2" name="Block Arc 5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3" name="Group 505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9" name="Rounded Rectangle 5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0" name="Block Arc 5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4" name="Group 505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7" name="Rounded Rectangle 5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8" name="Block Arc 5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5" name="Group 505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5" name="Rounded Rectangle 5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6" name="Block Arc 5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6" name="Group 505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3" name="Rounded Rectangle 5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4" name="Block Arc 5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7" name="Group 505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1" name="Rounded Rectangle 5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2" name="Block Arc 5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8" name="Group 505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9" name="Rounded Rectangle 50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0" name="Block Arc 5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4" name="Group 4893"/>
            <p:cNvGrpSpPr/>
            <p:nvPr/>
          </p:nvGrpSpPr>
          <p:grpSpPr>
            <a:xfrm rot="16200000">
              <a:off x="7113855" y="3452857"/>
              <a:ext cx="627848" cy="51523"/>
              <a:chOff x="947832" y="4151583"/>
              <a:chExt cx="3335180" cy="273698"/>
            </a:xfrm>
          </p:grpSpPr>
          <p:grpSp>
            <p:nvGrpSpPr>
              <p:cNvPr id="5019" name="Group 501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7" name="Rounded Rectangle 5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8" name="Block Arc 5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0" name="Group 501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5" name="Rounded Rectangle 5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6" name="Block Arc 5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1" name="Group 502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3" name="Rounded Rectangle 5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4" name="Block Arc 5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2" name="Group 502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1" name="Rounded Rectangle 5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2" name="Block Arc 5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3" name="Group 502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9" name="Rounded Rectangle 5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0" name="Block Arc 5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4" name="Group 502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7" name="Rounded Rectangle 5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8" name="Block Arc 5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5" name="Group 502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5" name="Rounded Rectangle 5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6" name="Block Arc 5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6" name="Group 502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3" name="Rounded Rectangle 5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4" name="Block Arc 5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7" name="Group 502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1" name="Rounded Rectangle 5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2" name="Block Arc 5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8" name="Group 502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9" name="Rounded Rectangle 5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0" name="Block Arc 5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5" name="Group 4894"/>
            <p:cNvGrpSpPr/>
            <p:nvPr/>
          </p:nvGrpSpPr>
          <p:grpSpPr>
            <a:xfrm rot="16200000">
              <a:off x="7193624" y="3452857"/>
              <a:ext cx="627848" cy="51523"/>
              <a:chOff x="947829" y="4575653"/>
              <a:chExt cx="3335180" cy="273698"/>
            </a:xfrm>
          </p:grpSpPr>
          <p:grpSp>
            <p:nvGrpSpPr>
              <p:cNvPr id="4989" name="Group 498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7" name="Rounded Rectangle 5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8" name="Block Arc 5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0" name="Group 498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5" name="Rounded Rectangle 5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6" name="Block Arc 5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1" name="Group 499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3" name="Rounded Rectangle 5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4" name="Block Arc 5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2" name="Group 499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1" name="Rounded Rectangle 5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2" name="Block Arc 5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3" name="Group 499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9" name="Rounded Rectangle 5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0" name="Block Arc 5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4" name="Group 499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7" name="Rounded Rectangle 5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8" name="Block Arc 5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5" name="Group 499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5" name="Rounded Rectangle 5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6" name="Block Arc 5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6" name="Group 499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3" name="Rounded Rectangle 5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4" name="Block Arc 5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7" name="Group 499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1" name="Rounded Rectangle 5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2" name="Block Arc 5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8" name="Group 499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9" name="Rounded Rectangle 49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0" name="Block Arc 4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6" name="Group 4895"/>
            <p:cNvGrpSpPr/>
            <p:nvPr/>
          </p:nvGrpSpPr>
          <p:grpSpPr>
            <a:xfrm rot="16200000">
              <a:off x="7273833" y="3454992"/>
              <a:ext cx="627848" cy="51523"/>
              <a:chOff x="947832" y="3727934"/>
              <a:chExt cx="3335180" cy="273698"/>
            </a:xfrm>
          </p:grpSpPr>
          <p:grpSp>
            <p:nvGrpSpPr>
              <p:cNvPr id="4959" name="Group 495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7" name="Rounded Rectangle 4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8" name="Block Arc 4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0" name="Group 495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5" name="Rounded Rectangle 4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6" name="Block Arc 4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1" name="Group 496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3" name="Rounded Rectangle 4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4" name="Block Arc 4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2" name="Group 496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1" name="Rounded Rectangle 4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2" name="Block Arc 4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3" name="Group 496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9" name="Rounded Rectangle 4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0" name="Block Arc 4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4" name="Group 496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7" name="Rounded Rectangle 4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8" name="Block Arc 4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5" name="Group 496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5" name="Rounded Rectangle 4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6" name="Block Arc 4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6" name="Group 496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3" name="Rounded Rectangle 4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4" name="Block Arc 4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7" name="Group 496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1" name="Rounded Rectangle 4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2" name="Block Arc 4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68" name="Group 496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9" name="Rounded Rectangle 49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0" name="Block Arc 4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97" name="Group 4896"/>
            <p:cNvGrpSpPr/>
            <p:nvPr/>
          </p:nvGrpSpPr>
          <p:grpSpPr>
            <a:xfrm rot="16200000">
              <a:off x="7353602" y="3454992"/>
              <a:ext cx="627848" cy="51523"/>
              <a:chOff x="947832" y="4151583"/>
              <a:chExt cx="3335180" cy="273698"/>
            </a:xfrm>
          </p:grpSpPr>
          <p:grpSp>
            <p:nvGrpSpPr>
              <p:cNvPr id="4929" name="Group 492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7" name="Rounded Rectangle 4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8" name="Block Arc 4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0" name="Group 492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5" name="Rounded Rectangle 4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6" name="Block Arc 4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1" name="Group 493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3" name="Rounded Rectangle 4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4" name="Block Arc 4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2" name="Group 493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1" name="Rounded Rectangle 4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2" name="Block Arc 4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3" name="Group 493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9" name="Rounded Rectangle 4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0" name="Block Arc 4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4" name="Group 493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7" name="Rounded Rectangle 4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8" name="Block Arc 4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5" name="Group 493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5" name="Rounded Rectangle 4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6" name="Block Arc 4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6" name="Group 493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3" name="Rounded Rectangle 4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4" name="Block Arc 4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7" name="Group 493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1" name="Rounded Rectangle 4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2" name="Block Arc 4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38" name="Group 493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9" name="Rounded Rectangle 4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0" name="Block Arc 4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98" name="Group 4897"/>
            <p:cNvGrpSpPr/>
            <p:nvPr/>
          </p:nvGrpSpPr>
          <p:grpSpPr>
            <a:xfrm>
              <a:off x="7721533" y="3166830"/>
              <a:ext cx="51523" cy="627848"/>
              <a:chOff x="2292480" y="2962485"/>
              <a:chExt cx="75039" cy="914400"/>
            </a:xfrm>
          </p:grpSpPr>
          <p:grpSp>
            <p:nvGrpSpPr>
              <p:cNvPr id="4899" name="Group 4898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927" name="Rounded Rectangle 4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8" name="Block Arc 4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0" name="Group 4899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925" name="Rounded Rectangle 4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6" name="Block Arc 4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1" name="Group 4900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923" name="Rounded Rectangle 4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4" name="Block Arc 4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2" name="Group 4901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921" name="Rounded Rectangle 4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2" name="Block Arc 4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3" name="Group 4902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919" name="Rounded Rectangle 4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0" name="Block Arc 4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4" name="Group 4903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917" name="Rounded Rectangle 4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8" name="Block Arc 4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5" name="Group 4904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915" name="Rounded Rectangle 4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6" name="Block Arc 4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6" name="Group 4905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913" name="Rounded Rectangle 4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4" name="Block Arc 4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7" name="Group 4906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911" name="Rounded Rectangle 4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2" name="Block Arc 4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8" name="Group 4907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909" name="Rounded Rectangle 49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0" name="Block Arc 4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6763867" y="3942456"/>
            <a:ext cx="1010376" cy="630724"/>
            <a:chOff x="6763867" y="3942456"/>
            <a:chExt cx="1010376" cy="630724"/>
          </a:xfrm>
        </p:grpSpPr>
        <p:grpSp>
          <p:nvGrpSpPr>
            <p:cNvPr id="5290" name="Group 5289"/>
            <p:cNvGrpSpPr/>
            <p:nvPr/>
          </p:nvGrpSpPr>
          <p:grpSpPr>
            <a:xfrm rot="16200000">
              <a:off x="6475366" y="4230957"/>
              <a:ext cx="628586" cy="51584"/>
              <a:chOff x="949036" y="762001"/>
              <a:chExt cx="3335180" cy="273698"/>
            </a:xfrm>
          </p:grpSpPr>
          <p:grpSp>
            <p:nvGrpSpPr>
              <p:cNvPr id="5663" name="Group 566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1" name="Rounded Rectangle 5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2" name="Block Arc 5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4" name="Group 566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9" name="Rounded Rectangle 5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0" name="Block Arc 5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5" name="Group 566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7" name="Rounded Rectangle 5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8" name="Block Arc 5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6" name="Group 566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5" name="Rounded Rectangle 5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6" name="Block Arc 5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7" name="Group 566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3" name="Rounded Rectangle 5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4" name="Block Arc 5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8" name="Group 566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1" name="Rounded Rectangle 5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2" name="Block Arc 5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9" name="Group 566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9" name="Rounded Rectangle 5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0" name="Block Arc 5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0" name="Group 566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7" name="Rounded Rectangle 5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8" name="Block Arc 5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1" name="Group 567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5" name="Rounded Rectangle 5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6" name="Block Arc 5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2" name="Group 567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3" name="Rounded Rectangle 56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4" name="Block Arc 5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1" name="Group 5290"/>
            <p:cNvGrpSpPr/>
            <p:nvPr/>
          </p:nvGrpSpPr>
          <p:grpSpPr>
            <a:xfrm rot="16200000">
              <a:off x="6555228" y="4230957"/>
              <a:ext cx="628586" cy="51584"/>
              <a:chOff x="949036" y="1185650"/>
              <a:chExt cx="3335180" cy="273698"/>
            </a:xfrm>
          </p:grpSpPr>
          <p:grpSp>
            <p:nvGrpSpPr>
              <p:cNvPr id="5633" name="Group 563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1" name="Rounded Rectangle 5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2" name="Block Arc 5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4" name="Group 563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9" name="Rounded Rectangle 5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0" name="Block Arc 5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5" name="Group 563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7" name="Rounded Rectangle 5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8" name="Block Arc 5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6" name="Group 563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5" name="Rounded Rectangle 5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6" name="Block Arc 5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7" name="Group 563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3" name="Rounded Rectangle 5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4" name="Block Arc 5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8" name="Group 563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1" name="Rounded Rectangle 5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2" name="Block Arc 5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9" name="Group 563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9" name="Rounded Rectangle 5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0" name="Block Arc 5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0" name="Group 563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7" name="Rounded Rectangle 5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8" name="Block Arc 5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1" name="Group 564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5" name="Rounded Rectangle 5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6" name="Block Arc 5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2" name="Group 564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3" name="Rounded Rectangle 5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4" name="Block Arc 5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2" name="Group 5291"/>
            <p:cNvGrpSpPr/>
            <p:nvPr/>
          </p:nvGrpSpPr>
          <p:grpSpPr>
            <a:xfrm rot="16200000">
              <a:off x="6635091" y="4230957"/>
              <a:ext cx="628586" cy="51584"/>
              <a:chOff x="949036" y="1608981"/>
              <a:chExt cx="3335180" cy="273698"/>
            </a:xfrm>
          </p:grpSpPr>
          <p:grpSp>
            <p:nvGrpSpPr>
              <p:cNvPr id="5603" name="Group 56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1" name="Rounded Rectangle 5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2" name="Block Arc 5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4" name="Group 56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9" name="Rounded Rectangle 5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0" name="Block Arc 5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5" name="Group 56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7" name="Rounded Rectangle 5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8" name="Block Arc 5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6" name="Group 56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5" name="Rounded Rectangle 5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6" name="Block Arc 5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7" name="Group 56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3" name="Rounded Rectangle 5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4" name="Block Arc 5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8" name="Group 56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1" name="Rounded Rectangle 5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2" name="Block Arc 5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9" name="Group 56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9" name="Rounded Rectangle 5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0" name="Block Arc 5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0" name="Group 56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7" name="Rounded Rectangle 5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8" name="Block Arc 5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1" name="Group 56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5" name="Rounded Rectangle 5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6" name="Block Arc 5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2" name="Group 56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3" name="Rounded Rectangle 5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4" name="Block Arc 5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3" name="Group 5292"/>
            <p:cNvGrpSpPr/>
            <p:nvPr/>
          </p:nvGrpSpPr>
          <p:grpSpPr>
            <a:xfrm rot="16200000">
              <a:off x="6714953" y="4230957"/>
              <a:ext cx="628586" cy="51584"/>
              <a:chOff x="949036" y="2032630"/>
              <a:chExt cx="3335180" cy="273698"/>
            </a:xfrm>
          </p:grpSpPr>
          <p:grpSp>
            <p:nvGrpSpPr>
              <p:cNvPr id="5573" name="Group 55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1" name="Rounded Rectangle 5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2" name="Block Arc 5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4" name="Group 55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9" name="Rounded Rectangle 5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0" name="Block Arc 5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5" name="Group 55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7" name="Rounded Rectangle 5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8" name="Block Arc 5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6" name="Group 55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5" name="Rounded Rectangle 5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6" name="Block Arc 5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7" name="Group 55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3" name="Rounded Rectangle 5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4" name="Block Arc 5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8" name="Group 55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1" name="Rounded Rectangle 5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2" name="Block Arc 5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9" name="Group 55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9" name="Rounded Rectangle 5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0" name="Block Arc 5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0" name="Group 55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7" name="Rounded Rectangle 5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8" name="Block Arc 5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1" name="Group 55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5" name="Rounded Rectangle 5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6" name="Block Arc 5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2" name="Group 55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3" name="Rounded Rectangle 5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4" name="Block Arc 5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4" name="Group 5293"/>
            <p:cNvGrpSpPr/>
            <p:nvPr/>
          </p:nvGrpSpPr>
          <p:grpSpPr>
            <a:xfrm rot="16200000">
              <a:off x="6794816" y="4230957"/>
              <a:ext cx="628586" cy="51584"/>
              <a:chOff x="949033" y="2456700"/>
              <a:chExt cx="3335180" cy="273698"/>
            </a:xfrm>
          </p:grpSpPr>
          <p:grpSp>
            <p:nvGrpSpPr>
              <p:cNvPr id="5543" name="Group 55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1" name="Rounded Rectangle 5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2" name="Block Arc 55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4" name="Group 55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9" name="Rounded Rectangle 55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0" name="Block Arc 55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5" name="Group 55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7" name="Rounded Rectangle 55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8" name="Block Arc 55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6" name="Group 55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5" name="Rounded Rectangle 55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6" name="Block Arc 55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7" name="Group 55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3" name="Rounded Rectangle 55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4" name="Block Arc 55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8" name="Group 55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1" name="Rounded Rectangle 55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2" name="Block Arc 55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9" name="Group 55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9" name="Rounded Rectangle 55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0" name="Block Arc 55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0" name="Group 55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7" name="Rounded Rectangle 55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8" name="Block Arc 55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1" name="Group 55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5" name="Rounded Rectangle 55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6" name="Block Arc 55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2" name="Group 55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3" name="Rounded Rectangle 55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4" name="Block Arc 55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5" name="Group 5294"/>
            <p:cNvGrpSpPr/>
            <p:nvPr/>
          </p:nvGrpSpPr>
          <p:grpSpPr>
            <a:xfrm rot="16200000">
              <a:off x="6874679" y="4230957"/>
              <a:ext cx="628586" cy="51584"/>
              <a:chOff x="947832" y="2880954"/>
              <a:chExt cx="3335180" cy="273698"/>
            </a:xfrm>
          </p:grpSpPr>
          <p:grpSp>
            <p:nvGrpSpPr>
              <p:cNvPr id="5513" name="Group 55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1" name="Rounded Rectangle 5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2" name="Block Arc 5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4" name="Group 55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9" name="Rounded Rectangle 5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0" name="Block Arc 5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5" name="Group 55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7" name="Rounded Rectangle 5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8" name="Block Arc 5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6" name="Group 55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5" name="Rounded Rectangle 5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6" name="Block Arc 5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7" name="Group 55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3" name="Rounded Rectangle 5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4" name="Block Arc 5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8" name="Group 55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1" name="Rounded Rectangle 5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2" name="Block Arc 5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9" name="Group 55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9" name="Rounded Rectangle 5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0" name="Block Arc 5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0" name="Group 55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7" name="Rounded Rectangle 5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8" name="Block Arc 5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1" name="Group 55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5" name="Rounded Rectangle 5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6" name="Block Arc 5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2" name="Group 55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3" name="Rounded Rectangle 55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4" name="Block Arc 5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6" name="Group 5295"/>
            <p:cNvGrpSpPr/>
            <p:nvPr/>
          </p:nvGrpSpPr>
          <p:grpSpPr>
            <a:xfrm rot="16200000">
              <a:off x="6954541" y="4230957"/>
              <a:ext cx="628586" cy="51584"/>
              <a:chOff x="947832" y="3304603"/>
              <a:chExt cx="3335180" cy="273698"/>
            </a:xfrm>
          </p:grpSpPr>
          <p:grpSp>
            <p:nvGrpSpPr>
              <p:cNvPr id="5483" name="Group 548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1" name="Rounded Rectangle 5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2" name="Block Arc 5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4" name="Group 548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9" name="Rounded Rectangle 5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0" name="Block Arc 5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5" name="Group 548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7" name="Rounded Rectangle 5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8" name="Block Arc 5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6" name="Group 548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5" name="Rounded Rectangle 5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6" name="Block Arc 5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7" name="Group 548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3" name="Rounded Rectangle 5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4" name="Block Arc 5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8" name="Group 548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1" name="Rounded Rectangle 5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2" name="Block Arc 5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9" name="Group 548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9" name="Rounded Rectangle 5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0" name="Block Arc 5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0" name="Group 548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7" name="Rounded Rectangle 5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8" name="Block Arc 5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1" name="Group 549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5" name="Rounded Rectangle 5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6" name="Block Arc 5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2" name="Group 549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3" name="Rounded Rectangle 5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4" name="Block Arc 5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7" name="Group 5296"/>
            <p:cNvGrpSpPr/>
            <p:nvPr/>
          </p:nvGrpSpPr>
          <p:grpSpPr>
            <a:xfrm rot="16200000">
              <a:off x="7034404" y="4230957"/>
              <a:ext cx="628586" cy="51584"/>
              <a:chOff x="947832" y="3727934"/>
              <a:chExt cx="3335180" cy="273698"/>
            </a:xfrm>
          </p:grpSpPr>
          <p:grpSp>
            <p:nvGrpSpPr>
              <p:cNvPr id="5453" name="Group 545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1" name="Rounded Rectangle 5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2" name="Block Arc 5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4" name="Group 545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9" name="Rounded Rectangle 5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0" name="Block Arc 5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5" name="Group 545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7" name="Rounded Rectangle 5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8" name="Block Arc 5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6" name="Group 545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5" name="Rounded Rectangle 5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6" name="Block Arc 5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7" name="Group 545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3" name="Rounded Rectangle 5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4" name="Block Arc 5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8" name="Group 545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1" name="Rounded Rectangle 5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2" name="Block Arc 5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9" name="Group 545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9" name="Rounded Rectangle 5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0" name="Block Arc 5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0" name="Group 545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7" name="Rounded Rectangle 5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8" name="Block Arc 5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1" name="Group 546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5" name="Rounded Rectangle 5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6" name="Block Arc 5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2" name="Group 546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3" name="Rounded Rectangle 54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4" name="Block Arc 5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8" name="Group 5297"/>
            <p:cNvGrpSpPr/>
            <p:nvPr/>
          </p:nvGrpSpPr>
          <p:grpSpPr>
            <a:xfrm rot="16200000">
              <a:off x="7114267" y="4230957"/>
              <a:ext cx="628586" cy="51584"/>
              <a:chOff x="947832" y="4151583"/>
              <a:chExt cx="3335180" cy="273698"/>
            </a:xfrm>
          </p:grpSpPr>
          <p:grpSp>
            <p:nvGrpSpPr>
              <p:cNvPr id="5423" name="Group 542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1" name="Rounded Rectangle 5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2" name="Block Arc 5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4" name="Group 542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9" name="Rounded Rectangle 5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0" name="Block Arc 5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5" name="Group 542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7" name="Rounded Rectangle 5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8" name="Block Arc 5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6" name="Group 542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5" name="Rounded Rectangle 5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6" name="Block Arc 5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7" name="Group 542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3" name="Rounded Rectangle 5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4" name="Block Arc 5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8" name="Group 542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1" name="Rounded Rectangle 5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2" name="Block Arc 5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9" name="Group 542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9" name="Rounded Rectangle 5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0" name="Block Arc 5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0" name="Group 542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7" name="Rounded Rectangle 5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8" name="Block Arc 5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1" name="Group 543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5" name="Rounded Rectangle 5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6" name="Block Arc 5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2" name="Group 543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3" name="Rounded Rectangle 5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4" name="Block Arc 5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00" name="Group 5299"/>
            <p:cNvGrpSpPr/>
            <p:nvPr/>
          </p:nvGrpSpPr>
          <p:grpSpPr>
            <a:xfrm rot="16200000">
              <a:off x="7274430" y="4233091"/>
              <a:ext cx="628586" cy="51592"/>
              <a:chOff x="947832" y="3727934"/>
              <a:chExt cx="3335180" cy="273741"/>
            </a:xfrm>
          </p:grpSpPr>
          <p:grpSp>
            <p:nvGrpSpPr>
              <p:cNvPr id="5363" name="Group 536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1" name="Rounded Rectangle 5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2" name="Block Arc 5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4" name="Group 536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9" name="Rounded Rectangle 5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0" name="Block Arc 5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5" name="Group 5364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5387" name="Rounded Rectangle 5386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8" name="Block Arc 5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6" name="Group 5365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5385" name="Rounded Rectangle 5384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6" name="Block Arc 5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7" name="Group 5366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383" name="Rounded Rectangle 538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4" name="Block Arc 5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8" name="Group 5367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381" name="Rounded Rectangle 538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2" name="Block Arc 5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9" name="Group 5368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5379" name="Rounded Rectangle 5378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0" name="Block Arc 5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0" name="Group 5369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5377" name="Rounded Rectangle 5376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8" name="Block Arc 5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1" name="Group 5370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375" name="Rounded Rectangle 5374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6" name="Block Arc 5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2" name="Group 5371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373" name="Rounded Rectangle 5372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4" name="Block Arc 5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01" name="Group 5300"/>
            <p:cNvGrpSpPr/>
            <p:nvPr/>
          </p:nvGrpSpPr>
          <p:grpSpPr>
            <a:xfrm rot="16200000">
              <a:off x="7354296" y="4233095"/>
              <a:ext cx="628586" cy="51584"/>
              <a:chOff x="947832" y="4151583"/>
              <a:chExt cx="3335180" cy="273698"/>
            </a:xfrm>
          </p:grpSpPr>
          <p:grpSp>
            <p:nvGrpSpPr>
              <p:cNvPr id="5333" name="Group 533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1" name="Rounded Rectangle 5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2" name="Block Arc 5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4" name="Group 533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9" name="Rounded Rectangle 5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0" name="Block Arc 5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5" name="Group 533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7" name="Rounded Rectangle 5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8" name="Block Arc 5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6" name="Group 533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5" name="Rounded Rectangle 5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6" name="Block Arc 5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7" name="Group 533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3" name="Rounded Rectangle 5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4" name="Block Arc 5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8" name="Group 533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1" name="Rounded Rectangle 5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2" name="Block Arc 5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9" name="Group 533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9" name="Rounded Rectangle 5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0" name="Block Arc 5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0" name="Group 533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7" name="Rounded Rectangle 5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8" name="Block Arc 5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1" name="Group 534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5" name="Rounded Rectangle 5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6" name="Block Arc 5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2" name="Group 534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3" name="Rounded Rectangle 5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4" name="Block Arc 5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02" name="Group 5301"/>
            <p:cNvGrpSpPr/>
            <p:nvPr/>
          </p:nvGrpSpPr>
          <p:grpSpPr>
            <a:xfrm>
              <a:off x="7722659" y="3944594"/>
              <a:ext cx="51584" cy="628586"/>
              <a:chOff x="2292480" y="2962485"/>
              <a:chExt cx="75039" cy="914400"/>
            </a:xfrm>
          </p:grpSpPr>
          <p:grpSp>
            <p:nvGrpSpPr>
              <p:cNvPr id="5303" name="Group 5302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5331" name="Rounded Rectangle 5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2" name="Block Arc 5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4" name="Group 5303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5329" name="Rounded Rectangle 5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0" name="Block Arc 5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5" name="Group 5304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5327" name="Rounded Rectangle 5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8" name="Block Arc 5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6" name="Group 5305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5325" name="Rounded Rectangle 5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6" name="Block Arc 5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7" name="Group 5306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5323" name="Rounded Rectangle 5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4" name="Block Arc 5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8" name="Group 5307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5321" name="Rounded Rectangle 5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2" name="Block Arc 5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9" name="Group 5308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5319" name="Rounded Rectangle 5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0" name="Block Arc 5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0" name="Group 5309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5317" name="Rounded Rectangle 5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8" name="Block Arc 5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1" name="Group 5310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5315" name="Rounded Rectangle 5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6" name="Block Arc 5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2" name="Group 5311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5313" name="Rounded Rectangle 53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4" name="Block Arc 5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693" name="Group 5692"/>
          <p:cNvGrpSpPr/>
          <p:nvPr/>
        </p:nvGrpSpPr>
        <p:grpSpPr>
          <a:xfrm>
            <a:off x="7943603" y="2400878"/>
            <a:ext cx="450768" cy="628402"/>
            <a:chOff x="7943603" y="2400878"/>
            <a:chExt cx="450768" cy="628402"/>
          </a:xfrm>
        </p:grpSpPr>
        <p:grpSp>
          <p:nvGrpSpPr>
            <p:cNvPr id="5694" name="Group 5693"/>
            <p:cNvGrpSpPr/>
            <p:nvPr/>
          </p:nvGrpSpPr>
          <p:grpSpPr>
            <a:xfrm rot="16200000">
              <a:off x="7655187" y="2689294"/>
              <a:ext cx="628402" cy="51569"/>
              <a:chOff x="949036" y="1185650"/>
              <a:chExt cx="3335180" cy="273698"/>
            </a:xfrm>
          </p:grpSpPr>
          <p:grpSp>
            <p:nvGrpSpPr>
              <p:cNvPr id="5819" name="Group 581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7" name="Rounded Rectangle 5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8" name="Block Arc 5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0" name="Group 581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5" name="Rounded Rectangle 5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6" name="Block Arc 5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1" name="Group 582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3" name="Rounded Rectangle 5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4" name="Block Arc 5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2" name="Group 582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1" name="Rounded Rectangle 5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2" name="Block Arc 5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3" name="Group 582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9" name="Rounded Rectangle 5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0" name="Block Arc 5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4" name="Group 582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7" name="Rounded Rectangle 5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8" name="Block Arc 5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5" name="Group 582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5" name="Rounded Rectangle 5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6" name="Block Arc 5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6" name="Group 582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3" name="Rounded Rectangle 5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4" name="Block Arc 5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7" name="Group 582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1" name="Rounded Rectangle 5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2" name="Block Arc 5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8" name="Group 582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9" name="Rounded Rectangle 5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0" name="Block Arc 5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695" name="Group 5694"/>
            <p:cNvGrpSpPr/>
            <p:nvPr/>
          </p:nvGrpSpPr>
          <p:grpSpPr>
            <a:xfrm rot="16200000">
              <a:off x="7735025" y="2689294"/>
              <a:ext cx="628402" cy="51569"/>
              <a:chOff x="949036" y="1608981"/>
              <a:chExt cx="3335180" cy="273698"/>
            </a:xfrm>
          </p:grpSpPr>
          <p:grpSp>
            <p:nvGrpSpPr>
              <p:cNvPr id="5789" name="Group 578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7" name="Rounded Rectangle 5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8" name="Block Arc 5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0" name="Group 578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5" name="Rounded Rectangle 5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6" name="Block Arc 5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1" name="Group 579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3" name="Rounded Rectangle 5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4" name="Block Arc 5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2" name="Group 579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1" name="Rounded Rectangle 5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2" name="Block Arc 5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3" name="Group 579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9" name="Rounded Rectangle 5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0" name="Block Arc 5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4" name="Group 579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7" name="Rounded Rectangle 5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8" name="Block Arc 5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5" name="Group 579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5" name="Rounded Rectangle 5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6" name="Block Arc 5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6" name="Group 579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3" name="Rounded Rectangle 5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4" name="Block Arc 5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7" name="Group 579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1" name="Rounded Rectangle 5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2" name="Block Arc 5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8" name="Group 579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9" name="Rounded Rectangle 5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0" name="Block Arc 5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696" name="Group 5695"/>
            <p:cNvGrpSpPr/>
            <p:nvPr/>
          </p:nvGrpSpPr>
          <p:grpSpPr>
            <a:xfrm rot="16200000">
              <a:off x="7894698" y="2689294"/>
              <a:ext cx="628402" cy="51569"/>
              <a:chOff x="949033" y="2456700"/>
              <a:chExt cx="3335180" cy="273698"/>
            </a:xfrm>
          </p:grpSpPr>
          <p:grpSp>
            <p:nvGrpSpPr>
              <p:cNvPr id="5759" name="Group 575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7" name="Rounded Rectangle 57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8" name="Block Arc 57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0" name="Group 575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5" name="Rounded Rectangle 57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6" name="Block Arc 57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1" name="Group 576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3" name="Rounded Rectangle 57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4" name="Block Arc 57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2" name="Group 576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1" name="Rounded Rectangle 57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2" name="Block Arc 57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3" name="Group 576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9" name="Rounded Rectangle 57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0" name="Block Arc 57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4" name="Group 576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7" name="Rounded Rectangle 57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8" name="Block Arc 57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5" name="Group 576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5" name="Rounded Rectangle 57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6" name="Block Arc 57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6" name="Group 576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3" name="Rounded Rectangle 57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4" name="Block Arc 57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7" name="Group 576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1" name="Rounded Rectangle 57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2" name="Block Arc 57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68" name="Group 576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9" name="Rounded Rectangle 57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0" name="Block Arc 57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697" name="Group 5696"/>
            <p:cNvGrpSpPr/>
            <p:nvPr/>
          </p:nvGrpSpPr>
          <p:grpSpPr>
            <a:xfrm rot="16200000">
              <a:off x="7974545" y="2689294"/>
              <a:ext cx="628402" cy="51569"/>
              <a:chOff x="947838" y="2880900"/>
              <a:chExt cx="3335174" cy="273752"/>
            </a:xfrm>
          </p:grpSpPr>
          <p:grpSp>
            <p:nvGrpSpPr>
              <p:cNvPr id="5729" name="Group 5728"/>
              <p:cNvGrpSpPr/>
              <p:nvPr/>
            </p:nvGrpSpPr>
            <p:grpSpPr>
              <a:xfrm>
                <a:off x="947838" y="2880903"/>
                <a:ext cx="422193" cy="273694"/>
                <a:chOff x="5352472" y="1436253"/>
                <a:chExt cx="1339273" cy="868220"/>
              </a:xfrm>
            </p:grpSpPr>
            <p:sp>
              <p:nvSpPr>
                <p:cNvPr id="5757" name="Rounded Rectangle 5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8" name="Block Arc 5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0" name="Group 5729"/>
              <p:cNvGrpSpPr/>
              <p:nvPr/>
            </p:nvGrpSpPr>
            <p:grpSpPr>
              <a:xfrm>
                <a:off x="1271501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5755" name="Rounded Rectangle 5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6" name="Block Arc 5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1" name="Group 5730"/>
              <p:cNvGrpSpPr/>
              <p:nvPr/>
            </p:nvGrpSpPr>
            <p:grpSpPr>
              <a:xfrm>
                <a:off x="1595162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5753" name="Rounded Rectangle 5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4" name="Block Arc 5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2" name="Group 5731"/>
              <p:cNvGrpSpPr/>
              <p:nvPr/>
            </p:nvGrpSpPr>
            <p:grpSpPr>
              <a:xfrm>
                <a:off x="1918828" y="2880908"/>
                <a:ext cx="422192" cy="273694"/>
                <a:chOff x="5352472" y="1436253"/>
                <a:chExt cx="1339273" cy="868220"/>
              </a:xfrm>
            </p:grpSpPr>
            <p:sp>
              <p:nvSpPr>
                <p:cNvPr id="5751" name="Rounded Rectangle 5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2" name="Block Arc 5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3" name="Group 5732"/>
              <p:cNvGrpSpPr/>
              <p:nvPr/>
            </p:nvGrpSpPr>
            <p:grpSpPr>
              <a:xfrm>
                <a:off x="2889817" y="2880900"/>
                <a:ext cx="422192" cy="273693"/>
                <a:chOff x="5352472" y="1436253"/>
                <a:chExt cx="1339273" cy="868220"/>
              </a:xfrm>
            </p:grpSpPr>
            <p:sp>
              <p:nvSpPr>
                <p:cNvPr id="5749" name="Rounded Rectangle 5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0" name="Block Arc 5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4" name="Group 5733"/>
              <p:cNvGrpSpPr/>
              <p:nvPr/>
            </p:nvGrpSpPr>
            <p:grpSpPr>
              <a:xfrm>
                <a:off x="3213480" y="2880927"/>
                <a:ext cx="422192" cy="273696"/>
                <a:chOff x="5352472" y="1436253"/>
                <a:chExt cx="1339273" cy="868220"/>
              </a:xfrm>
            </p:grpSpPr>
            <p:sp>
              <p:nvSpPr>
                <p:cNvPr id="5747" name="Rounded Rectangle 5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8" name="Block Arc 5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5" name="Group 5734"/>
              <p:cNvGrpSpPr/>
              <p:nvPr/>
            </p:nvGrpSpPr>
            <p:grpSpPr>
              <a:xfrm>
                <a:off x="2242491" y="288095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5" name="Rounded Rectangle 5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6" name="Block Arc 5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6" name="Group 5735"/>
              <p:cNvGrpSpPr/>
              <p:nvPr/>
            </p:nvGrpSpPr>
            <p:grpSpPr>
              <a:xfrm>
                <a:off x="2566160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3" name="Rounded Rectangle 5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4" name="Block Arc 5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7" name="Group 5736"/>
              <p:cNvGrpSpPr/>
              <p:nvPr/>
            </p:nvGrpSpPr>
            <p:grpSpPr>
              <a:xfrm>
                <a:off x="3537153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1" name="Rounded Rectangle 5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2" name="Block Arc 5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8" name="Group 573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9" name="Rounded Rectangle 57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0" name="Block Arc 5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698" name="Group 5697"/>
            <p:cNvGrpSpPr/>
            <p:nvPr/>
          </p:nvGrpSpPr>
          <p:grpSpPr>
            <a:xfrm rot="16200000">
              <a:off x="8054386" y="2689294"/>
              <a:ext cx="628402" cy="51569"/>
              <a:chOff x="947832" y="3304603"/>
              <a:chExt cx="3335180" cy="273698"/>
            </a:xfrm>
          </p:grpSpPr>
          <p:grpSp>
            <p:nvGrpSpPr>
              <p:cNvPr id="5699" name="Group 569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7" name="Rounded Rectangle 5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8" name="Block Arc 5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0" name="Group 569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5" name="Rounded Rectangle 5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6" name="Block Arc 5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1" name="Group 570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3" name="Rounded Rectangle 5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4" name="Block Arc 5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2" name="Group 570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1" name="Rounded Rectangle 5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2" name="Block Arc 5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3" name="Group 570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9" name="Rounded Rectangle 5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0" name="Block Arc 5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4" name="Group 570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7" name="Rounded Rectangle 5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8" name="Block Arc 5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5" name="Group 570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5" name="Rounded Rectangle 5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6" name="Block Arc 5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6" name="Group 570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3" name="Rounded Rectangle 5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4" name="Block Arc 5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7" name="Group 570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1" name="Rounded Rectangle 5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2" name="Block Arc 5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8" name="Group 570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9" name="Rounded Rectangle 5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0" name="Block Arc 5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3855" name="TextBox 219"/>
          <p:cNvSpPr txBox="1">
            <a:spLocks noChangeArrowheads="1"/>
          </p:cNvSpPr>
          <p:nvPr/>
        </p:nvSpPr>
        <p:spPr bwMode="auto">
          <a:xfrm>
            <a:off x="8010090" y="3365918"/>
            <a:ext cx="319752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856" name="TextBox 219"/>
          <p:cNvSpPr txBox="1">
            <a:spLocks noChangeArrowheads="1"/>
          </p:cNvSpPr>
          <p:nvPr/>
        </p:nvSpPr>
        <p:spPr bwMode="auto">
          <a:xfrm>
            <a:off x="8021502" y="4147957"/>
            <a:ext cx="303450" cy="21647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3857" name="TextBox 219"/>
          <p:cNvSpPr txBox="1">
            <a:spLocks noChangeArrowheads="1"/>
          </p:cNvSpPr>
          <p:nvPr/>
        </p:nvSpPr>
        <p:spPr bwMode="auto">
          <a:xfrm>
            <a:off x="7999777" y="4893847"/>
            <a:ext cx="351046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grpSp>
        <p:nvGrpSpPr>
          <p:cNvPr id="3782" name="Group 3781"/>
          <p:cNvGrpSpPr/>
          <p:nvPr/>
        </p:nvGrpSpPr>
        <p:grpSpPr>
          <a:xfrm>
            <a:off x="6240406" y="2435939"/>
            <a:ext cx="217489" cy="219075"/>
            <a:chOff x="2067654" y="4497630"/>
            <a:chExt cx="217489" cy="219075"/>
          </a:xfrm>
        </p:grpSpPr>
        <p:sp>
          <p:nvSpPr>
            <p:cNvPr id="378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785" name="Group 3784"/>
          <p:cNvGrpSpPr/>
          <p:nvPr/>
        </p:nvGrpSpPr>
        <p:grpSpPr>
          <a:xfrm>
            <a:off x="6082109" y="2435259"/>
            <a:ext cx="217489" cy="219075"/>
            <a:chOff x="2067654" y="4497630"/>
            <a:chExt cx="217489" cy="219075"/>
          </a:xfrm>
        </p:grpSpPr>
        <p:sp>
          <p:nvSpPr>
            <p:cNvPr id="378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27105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4" name="Group 3883"/>
          <p:cNvGrpSpPr/>
          <p:nvPr/>
        </p:nvGrpSpPr>
        <p:grpSpPr>
          <a:xfrm>
            <a:off x="6763867" y="3164695"/>
            <a:ext cx="1009189" cy="629983"/>
            <a:chOff x="6763867" y="3164695"/>
            <a:chExt cx="1009189" cy="629983"/>
          </a:xfrm>
        </p:grpSpPr>
        <p:grpSp>
          <p:nvGrpSpPr>
            <p:cNvPr id="3885" name="Group 3884"/>
            <p:cNvGrpSpPr/>
            <p:nvPr/>
          </p:nvGrpSpPr>
          <p:grpSpPr>
            <a:xfrm rot="16200000">
              <a:off x="6475705" y="3452857"/>
              <a:ext cx="627848" cy="51523"/>
              <a:chOff x="949036" y="762001"/>
              <a:chExt cx="3335180" cy="273698"/>
            </a:xfrm>
          </p:grpSpPr>
          <p:grpSp>
            <p:nvGrpSpPr>
              <p:cNvPr id="4258" name="Group 4257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6" name="Rounded Rectangle 4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7" name="Block Arc 4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9" name="Group 4258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4" name="Rounded Rectangle 4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5" name="Block Arc 4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0" name="Group 4259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2" name="Rounded Rectangle 4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3" name="Block Arc 4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1" name="Group 4260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0" name="Rounded Rectangle 4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1" name="Block Arc 4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2" name="Group 4261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8" name="Rounded Rectangle 4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9" name="Block Arc 4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3" name="Group 4262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6" name="Rounded Rectangle 4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7" name="Block Arc 4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4" name="Group 4263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4" name="Rounded Rectangle 4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5" name="Block Arc 4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5" name="Group 4264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2" name="Rounded Rectangle 4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3" name="Block Arc 4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6" name="Group 4265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0" name="Rounded Rectangle 4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1" name="Block Arc 4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7" name="Group 4266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68" name="Rounded Rectangle 42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9" name="Block Arc 4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6" name="Group 3885"/>
            <p:cNvGrpSpPr/>
            <p:nvPr/>
          </p:nvGrpSpPr>
          <p:grpSpPr>
            <a:xfrm rot="16200000">
              <a:off x="6555474" y="3452857"/>
              <a:ext cx="627848" cy="51523"/>
              <a:chOff x="949036" y="1185650"/>
              <a:chExt cx="3335180" cy="273698"/>
            </a:xfrm>
          </p:grpSpPr>
          <p:grpSp>
            <p:nvGrpSpPr>
              <p:cNvPr id="4228" name="Group 422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6" name="Rounded Rectangle 4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7" name="Block Arc 4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9" name="Group 422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4" name="Rounded Rectangle 4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5" name="Block Arc 4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0" name="Group 422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2" name="Rounded Rectangle 4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3" name="Block Arc 4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1" name="Group 423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0" name="Rounded Rectangle 4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1" name="Block Arc 4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2" name="Group 423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8" name="Rounded Rectangle 4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9" name="Block Arc 4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3" name="Group 423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6" name="Rounded Rectangle 4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7" name="Block Arc 4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4" name="Group 423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4" name="Rounded Rectangle 4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5" name="Block Arc 4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5" name="Group 4234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2" name="Rounded Rectangle 4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3" name="Block Arc 4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6" name="Group 423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0" name="Rounded Rectangle 4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1" name="Block Arc 4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7" name="Group 423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38" name="Rounded Rectangle 4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9" name="Block Arc 4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7" name="Group 3886"/>
            <p:cNvGrpSpPr/>
            <p:nvPr/>
          </p:nvGrpSpPr>
          <p:grpSpPr>
            <a:xfrm rot="16200000">
              <a:off x="6635243" y="3452857"/>
              <a:ext cx="627848" cy="51523"/>
              <a:chOff x="949036" y="1608981"/>
              <a:chExt cx="3335180" cy="273698"/>
            </a:xfrm>
          </p:grpSpPr>
          <p:grpSp>
            <p:nvGrpSpPr>
              <p:cNvPr id="4198" name="Group 419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6" name="Rounded Rectangle 4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7" name="Block Arc 4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9" name="Group 419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4" name="Rounded Rectangle 4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5" name="Block Arc 4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0" name="Group 419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2" name="Rounded Rectangle 4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3" name="Block Arc 4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1" name="Group 420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0" name="Rounded Rectangle 4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1" name="Block Arc 4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2" name="Group 420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8" name="Rounded Rectangle 4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9" name="Block Arc 4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3" name="Group 420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6" name="Rounded Rectangle 4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7" name="Block Arc 4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4" name="Group 420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4" name="Rounded Rectangle 4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5" name="Block Arc 4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5" name="Group 420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2" name="Rounded Rectangle 4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3" name="Block Arc 4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6" name="Group 420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0" name="Rounded Rectangle 4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1" name="Block Arc 4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7" name="Group 420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08" name="Rounded Rectangle 42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9" name="Block Arc 4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8" name="Group 3887"/>
            <p:cNvGrpSpPr/>
            <p:nvPr/>
          </p:nvGrpSpPr>
          <p:grpSpPr>
            <a:xfrm rot="16200000">
              <a:off x="6715011" y="3452857"/>
              <a:ext cx="627848" cy="51523"/>
              <a:chOff x="949036" y="2032630"/>
              <a:chExt cx="3335180" cy="273698"/>
            </a:xfrm>
          </p:grpSpPr>
          <p:grpSp>
            <p:nvGrpSpPr>
              <p:cNvPr id="4168" name="Group 416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6" name="Rounded Rectangle 4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7" name="Block Arc 4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69" name="Group 416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4" name="Rounded Rectangle 4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5" name="Block Arc 4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0" name="Group 416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2" name="Rounded Rectangle 4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3" name="Block Arc 4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1" name="Group 417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0" name="Rounded Rectangle 4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1" name="Block Arc 4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2" name="Group 417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8" name="Rounded Rectangle 4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9" name="Block Arc 4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3" name="Group 417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6" name="Rounded Rectangle 4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7" name="Block Arc 4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4" name="Group 417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4" name="Rounded Rectangle 4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5" name="Block Arc 4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5" name="Group 417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2" name="Rounded Rectangle 4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3" name="Block Arc 4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6" name="Group 417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0" name="Rounded Rectangle 4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1" name="Block Arc 4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7" name="Group 417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8" name="Rounded Rectangle 4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9" name="Block Arc 4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9" name="Group 3888"/>
            <p:cNvGrpSpPr/>
            <p:nvPr/>
          </p:nvGrpSpPr>
          <p:grpSpPr>
            <a:xfrm rot="16200000">
              <a:off x="6794780" y="3452857"/>
              <a:ext cx="627848" cy="51523"/>
              <a:chOff x="949033" y="2456700"/>
              <a:chExt cx="3335180" cy="273698"/>
            </a:xfrm>
          </p:grpSpPr>
          <p:grpSp>
            <p:nvGrpSpPr>
              <p:cNvPr id="4138" name="Group 413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6" name="Rounded Rectangle 41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7" name="Block Arc 41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39" name="Group 413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4" name="Rounded Rectangle 41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5" name="Block Arc 41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0" name="Group 413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2" name="Rounded Rectangle 41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3" name="Block Arc 41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1" name="Group 414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0" name="Rounded Rectangle 41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1" name="Block Arc 41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2" name="Group 414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8" name="Rounded Rectangle 41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9" name="Block Arc 41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3" name="Group 414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6" name="Rounded Rectangle 41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7" name="Block Arc 41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4" name="Group 414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4" name="Rounded Rectangle 4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5" name="Block Arc 41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5" name="Group 414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2" name="Rounded Rectangle 41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3" name="Block Arc 41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6" name="Group 414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0" name="Rounded Rectangle 41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1" name="Block Arc 41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7" name="Group 414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48" name="Rounded Rectangle 4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9" name="Block Arc 4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0" name="Group 3889"/>
            <p:cNvGrpSpPr/>
            <p:nvPr/>
          </p:nvGrpSpPr>
          <p:grpSpPr>
            <a:xfrm rot="16200000">
              <a:off x="6874549" y="3452857"/>
              <a:ext cx="627848" cy="51523"/>
              <a:chOff x="947832" y="2880954"/>
              <a:chExt cx="3335180" cy="273698"/>
            </a:xfrm>
          </p:grpSpPr>
          <p:grpSp>
            <p:nvGrpSpPr>
              <p:cNvPr id="4108" name="Group 410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6" name="Rounded Rectangle 4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7" name="Block Arc 4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9" name="Group 410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4" name="Rounded Rectangle 4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5" name="Block Arc 4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0" name="Group 410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2" name="Rounded Rectangle 4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3" name="Block Arc 4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1" name="Group 411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0" name="Rounded Rectangle 4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1" name="Block Arc 4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2" name="Group 411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8" name="Rounded Rectangle 4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9" name="Block Arc 4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3" name="Group 411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6" name="Rounded Rectangle 4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7" name="Block Arc 4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4" name="Group 411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4" name="Rounded Rectangle 4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5" name="Block Arc 4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5" name="Group 411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2" name="Rounded Rectangle 4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3" name="Block Arc 4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6" name="Group 411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0" name="Rounded Rectangle 4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1" name="Block Arc 4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7" name="Group 411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18" name="Rounded Rectangle 41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9" name="Block Arc 4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1" name="Group 3890"/>
            <p:cNvGrpSpPr/>
            <p:nvPr/>
          </p:nvGrpSpPr>
          <p:grpSpPr>
            <a:xfrm rot="16200000">
              <a:off x="6954317" y="3452857"/>
              <a:ext cx="627848" cy="51523"/>
              <a:chOff x="947832" y="3304603"/>
              <a:chExt cx="3335180" cy="273698"/>
            </a:xfrm>
          </p:grpSpPr>
          <p:grpSp>
            <p:nvGrpSpPr>
              <p:cNvPr id="4078" name="Group 407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6" name="Rounded Rectangle 4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7" name="Block Arc 4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9" name="Group 407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4" name="Rounded Rectangle 4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5" name="Block Arc 4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0" name="Group 407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2" name="Rounded Rectangle 4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3" name="Block Arc 4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1" name="Group 408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0" name="Rounded Rectangle 4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1" name="Block Arc 4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2" name="Group 408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8" name="Rounded Rectangle 4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9" name="Block Arc 4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3" name="Group 408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6" name="Rounded Rectangle 4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7" name="Block Arc 4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4" name="Group 408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4" name="Rounded Rectangle 4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5" name="Block Arc 4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5" name="Group 408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2" name="Rounded Rectangle 4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3" name="Block Arc 4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6" name="Group 408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0" name="Rounded Rectangle 4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1" name="Block Arc 4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7" name="Group 408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8" name="Rounded Rectangle 4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9" name="Block Arc 4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2" name="Group 3891"/>
            <p:cNvGrpSpPr/>
            <p:nvPr/>
          </p:nvGrpSpPr>
          <p:grpSpPr>
            <a:xfrm rot="16200000">
              <a:off x="7034086" y="3452857"/>
              <a:ext cx="627848" cy="51523"/>
              <a:chOff x="947832" y="3727934"/>
              <a:chExt cx="3335180" cy="273698"/>
            </a:xfrm>
          </p:grpSpPr>
          <p:grpSp>
            <p:nvGrpSpPr>
              <p:cNvPr id="4048" name="Group 404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6" name="Rounded Rectangle 4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7" name="Block Arc 4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49" name="Group 404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4" name="Rounded Rectangle 4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5" name="Block Arc 4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0" name="Group 404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2" name="Rounded Rectangle 4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Block Arc 4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1" name="Group 405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0" name="Rounded Rectangle 4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1" name="Block Arc 4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2" name="Group 405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8" name="Rounded Rectangle 4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9" name="Block Arc 4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3" name="Group 405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6" name="Rounded Rectangle 4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7" name="Block Arc 4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4" name="Group 405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4" name="Rounded Rectangle 4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5" name="Block Arc 4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5" name="Group 405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2" name="Rounded Rectangle 4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3" name="Block Arc 4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6" name="Group 405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0" name="Rounded Rectangle 4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1" name="Block Arc 4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7" name="Group 405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8" name="Rounded Rectangle 40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9" name="Block Arc 4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3" name="Group 3892"/>
            <p:cNvGrpSpPr/>
            <p:nvPr/>
          </p:nvGrpSpPr>
          <p:grpSpPr>
            <a:xfrm rot="16200000">
              <a:off x="7113855" y="3452857"/>
              <a:ext cx="627848" cy="51523"/>
              <a:chOff x="947832" y="4151583"/>
              <a:chExt cx="3335180" cy="273698"/>
            </a:xfrm>
          </p:grpSpPr>
          <p:grpSp>
            <p:nvGrpSpPr>
              <p:cNvPr id="4018" name="Group 401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6" name="Rounded Rectangle 4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Block Arc 4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19" name="Group 401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4" name="Rounded Rectangle 4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5" name="Block Arc 4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0" name="Group 401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2" name="Rounded Rectangle 4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Block Arc 4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1" name="Group 402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0" name="Rounded Rectangle 4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1" name="Block Arc 4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2" name="Group 402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8" name="Rounded Rectangle 4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9" name="Block Arc 4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3" name="Group 402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6" name="Rounded Rectangle 4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7" name="Block Arc 4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4" name="Group 402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4" name="Rounded Rectangle 4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5" name="Block Arc 4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5" name="Group 402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2" name="Rounded Rectangle 4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3" name="Block Arc 4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6" name="Group 402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0" name="Rounded Rectangle 4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1" name="Block Arc 4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7" name="Group 402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8" name="Rounded Rectangle 4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9" name="Block Arc 4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4" name="Group 3893"/>
            <p:cNvGrpSpPr/>
            <p:nvPr/>
          </p:nvGrpSpPr>
          <p:grpSpPr>
            <a:xfrm rot="16200000">
              <a:off x="7193624" y="3452857"/>
              <a:ext cx="627848" cy="51523"/>
              <a:chOff x="947829" y="4575653"/>
              <a:chExt cx="3335180" cy="273698"/>
            </a:xfrm>
          </p:grpSpPr>
          <p:grpSp>
            <p:nvGrpSpPr>
              <p:cNvPr id="3988" name="Group 398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6" name="Rounded Rectangle 4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7" name="Block Arc 4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89" name="Group 398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4" name="Rounded Rectangle 4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5" name="Block Arc 4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0" name="Group 398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2" name="Rounded Rectangle 4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3" name="Block Arc 4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1" name="Group 399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0" name="Rounded Rectangle 4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1" name="Block Arc 4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2" name="Group 399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8" name="Rounded Rectangle 4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9" name="Block Arc 4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3" name="Group 399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6" name="Rounded Rectangle 4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7" name="Block Arc 4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4" name="Group 399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4" name="Rounded Rectangle 40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5" name="Block Arc 4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5" name="Group 399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2" name="Rounded Rectangle 40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3" name="Block Arc 40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6" name="Group 399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0" name="Rounded Rectangle 39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1" name="Block Arc 40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7" name="Group 399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8" name="Rounded Rectangle 3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9" name="Block Arc 39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5" name="Group 3894"/>
            <p:cNvGrpSpPr/>
            <p:nvPr/>
          </p:nvGrpSpPr>
          <p:grpSpPr>
            <a:xfrm rot="16200000">
              <a:off x="7273833" y="3454992"/>
              <a:ext cx="627848" cy="51523"/>
              <a:chOff x="947832" y="3727934"/>
              <a:chExt cx="3335180" cy="273698"/>
            </a:xfrm>
          </p:grpSpPr>
          <p:grpSp>
            <p:nvGrpSpPr>
              <p:cNvPr id="3958" name="Group 395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6" name="Rounded Rectangle 3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7" name="Block Arc 3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59" name="Group 395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4" name="Rounded Rectangle 3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5" name="Block Arc 3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0" name="Group 395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2" name="Rounded Rectangle 3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3" name="Block Arc 3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1" name="Group 396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0" name="Rounded Rectangle 3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1" name="Block Arc 3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2" name="Group 396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8" name="Rounded Rectangle 3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9" name="Block Arc 3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3" name="Group 396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6" name="Rounded Rectangle 3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7" name="Block Arc 3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4" name="Group 396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4" name="Rounded Rectangle 3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5" name="Block Arc 3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5" name="Group 396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2" name="Rounded Rectangle 3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3" name="Block Arc 3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6" name="Group 396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0" name="Rounded Rectangle 3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1" name="Block Arc 3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7" name="Group 396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8" name="Rounded Rectangle 39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9" name="Block Arc 3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6" name="Group 3895"/>
            <p:cNvGrpSpPr/>
            <p:nvPr/>
          </p:nvGrpSpPr>
          <p:grpSpPr>
            <a:xfrm rot="16200000">
              <a:off x="7353602" y="3454992"/>
              <a:ext cx="627848" cy="51523"/>
              <a:chOff x="947832" y="4151583"/>
              <a:chExt cx="3335180" cy="273698"/>
            </a:xfrm>
          </p:grpSpPr>
          <p:grpSp>
            <p:nvGrpSpPr>
              <p:cNvPr id="3928" name="Group 392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6" name="Rounded Rectangle 3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7" name="Block Arc 3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29" name="Group 392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4" name="Rounded Rectangle 3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5" name="Block Arc 3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0" name="Group 392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2" name="Rounded Rectangle 3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3" name="Block Arc 3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1" name="Group 393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0" name="Rounded Rectangle 3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1" name="Block Arc 3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2" name="Group 393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8" name="Rounded Rectangle 3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9" name="Block Arc 3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3" name="Group 393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6" name="Rounded Rectangle 3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7" name="Block Arc 3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4" name="Rounded Rectangle 3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5" name="Block Arc 3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5" name="Group 393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2" name="Rounded Rectangle 3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3" name="Block Arc 3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6" name="Group 393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0" name="Rounded Rectangle 3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1" name="Block Arc 3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7" name="Group 393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8" name="Rounded Rectangle 3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9" name="Block Arc 3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7" name="Group 3896"/>
            <p:cNvGrpSpPr/>
            <p:nvPr/>
          </p:nvGrpSpPr>
          <p:grpSpPr>
            <a:xfrm>
              <a:off x="7721533" y="3166830"/>
              <a:ext cx="51523" cy="627848"/>
              <a:chOff x="2292480" y="2962485"/>
              <a:chExt cx="75039" cy="914400"/>
            </a:xfrm>
          </p:grpSpPr>
          <p:grpSp>
            <p:nvGrpSpPr>
              <p:cNvPr id="3898" name="Group 3897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6" name="Rounded Rectangle 3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7" name="Block Arc 3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99" name="Group 3898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4" name="Rounded Rectangle 3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5" name="Block Arc 3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0" name="Group 3899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2" name="Rounded Rectangle 3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Block Arc 3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1" name="Group 3900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0" name="Rounded Rectangle 3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1" name="Block Arc 3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2" name="Group 3901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8" name="Rounded Rectangle 3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9" name="Block Arc 3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3" name="Group 3902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6" name="Rounded Rectangle 3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7" name="Block Arc 3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4" name="Group 3903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4" name="Rounded Rectangle 3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5" name="Block Arc 3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5" name="Group 3904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2" name="Rounded Rectangle 3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3" name="Block Arc 3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6" name="Group 3905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0" name="Rounded Rectangle 3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1" name="Block Arc 3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7" name="Group 3906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908" name="Rounded Rectangle 39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9" name="Block Arc 3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6763867" y="3942456"/>
            <a:ext cx="1010376" cy="630724"/>
            <a:chOff x="6763867" y="3942456"/>
            <a:chExt cx="1010376" cy="630724"/>
          </a:xfrm>
        </p:grpSpPr>
        <p:grpSp>
          <p:nvGrpSpPr>
            <p:cNvPr id="4289" name="Group 4288"/>
            <p:cNvGrpSpPr/>
            <p:nvPr/>
          </p:nvGrpSpPr>
          <p:grpSpPr>
            <a:xfrm rot="16200000">
              <a:off x="6475366" y="4230957"/>
              <a:ext cx="628586" cy="51584"/>
              <a:chOff x="949036" y="762001"/>
              <a:chExt cx="3335180" cy="273698"/>
            </a:xfrm>
          </p:grpSpPr>
          <p:grpSp>
            <p:nvGrpSpPr>
              <p:cNvPr id="4662" name="Group 4661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0" name="Rounded Rectangle 46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1" name="Block Arc 4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3" name="Group 4662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8" name="Rounded Rectangle 4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9" name="Block Arc 4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4" name="Group 4663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6" name="Rounded Rectangle 4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7" name="Block Arc 4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5" name="Group 4664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4" name="Rounded Rectangle 4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5" name="Block Arc 4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6" name="Group 4665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2" name="Rounded Rectangle 4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3" name="Block Arc 4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7" name="Group 4666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0" name="Rounded Rectangle 4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1" name="Block Arc 4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8" name="Group 4667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8" name="Rounded Rectangle 4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9" name="Block Arc 4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9" name="Group 4668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6" name="Rounded Rectangle 4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7" name="Block Arc 4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0" name="Group 4669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4" name="Rounded Rectangle 4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5" name="Block Arc 4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1" name="Group 4670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2" name="Rounded Rectangle 46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3" name="Block Arc 4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0" name="Group 4289"/>
            <p:cNvGrpSpPr/>
            <p:nvPr/>
          </p:nvGrpSpPr>
          <p:grpSpPr>
            <a:xfrm rot="16200000">
              <a:off x="6555228" y="4230957"/>
              <a:ext cx="628586" cy="51584"/>
              <a:chOff x="949036" y="1185650"/>
              <a:chExt cx="3335180" cy="273698"/>
            </a:xfrm>
          </p:grpSpPr>
          <p:grpSp>
            <p:nvGrpSpPr>
              <p:cNvPr id="4632" name="Group 463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0" name="Rounded Rectangle 46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1" name="Block Arc 46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3" name="Group 463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8" name="Rounded Rectangle 46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9" name="Block Arc 46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4" name="Group 463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6" name="Rounded Rectangle 46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7" name="Block Arc 46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5" name="Group 463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4" name="Rounded Rectangle 4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5" name="Block Arc 4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6" name="Group 463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2" name="Rounded Rectangle 4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3" name="Block Arc 4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7" name="Group 463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0" name="Rounded Rectangle 4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1" name="Block Arc 4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8" name="Group 463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8" name="Rounded Rectangle 4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9" name="Block Arc 4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9" name="Group 463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6" name="Rounded Rectangle 4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7" name="Block Arc 4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0" name="Group 463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4" name="Rounded Rectangle 4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5" name="Block Arc 4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1" name="Group 464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2" name="Rounded Rectangle 4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3" name="Block Arc 4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1" name="Group 4290"/>
            <p:cNvGrpSpPr/>
            <p:nvPr/>
          </p:nvGrpSpPr>
          <p:grpSpPr>
            <a:xfrm rot="16200000">
              <a:off x="6635091" y="4230957"/>
              <a:ext cx="628586" cy="51584"/>
              <a:chOff x="949036" y="1608981"/>
              <a:chExt cx="3335180" cy="273698"/>
            </a:xfrm>
          </p:grpSpPr>
          <p:grpSp>
            <p:nvGrpSpPr>
              <p:cNvPr id="4602" name="Group 460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0" name="Rounded Rectangle 4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1" name="Block Arc 4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3" name="Group 460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8" name="Rounded Rectangle 4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9" name="Block Arc 4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4" name="Group 460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6" name="Rounded Rectangle 4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7" name="Block Arc 4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5" name="Group 460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4" name="Rounded Rectangle 4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5" name="Block Arc 4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6" name="Group 460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2" name="Rounded Rectangle 4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3" name="Block Arc 4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7" name="Group 460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0" name="Rounded Rectangle 4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1" name="Block Arc 4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8" name="Group 460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8" name="Rounded Rectangle 4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9" name="Block Arc 4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9" name="Group 460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6" name="Rounded Rectangle 4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7" name="Block Arc 4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0" name="Group 460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4" name="Rounded Rectangle 4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5" name="Block Arc 4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1" name="Group 461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2" name="Rounded Rectangle 46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3" name="Block Arc 4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2" name="Group 4291"/>
            <p:cNvGrpSpPr/>
            <p:nvPr/>
          </p:nvGrpSpPr>
          <p:grpSpPr>
            <a:xfrm rot="16200000">
              <a:off x="6714953" y="4230957"/>
              <a:ext cx="628586" cy="51584"/>
              <a:chOff x="949036" y="2032630"/>
              <a:chExt cx="3335180" cy="273698"/>
            </a:xfrm>
          </p:grpSpPr>
          <p:grpSp>
            <p:nvGrpSpPr>
              <p:cNvPr id="4572" name="Group 457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0" name="Rounded Rectangle 4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1" name="Block Arc 4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3" name="Group 457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8" name="Rounded Rectangle 4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9" name="Block Arc 4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4" name="Group 457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6" name="Rounded Rectangle 4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7" name="Block Arc 4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5" name="Group 457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4" name="Rounded Rectangle 4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5" name="Block Arc 4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6" name="Group 457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2" name="Rounded Rectangle 4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3" name="Block Arc 4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7" name="Group 457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0" name="Rounded Rectangle 4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1" name="Block Arc 4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8" name="Group 457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8" name="Rounded Rectangle 4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9" name="Block Arc 4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9" name="Group 457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6" name="Rounded Rectangle 4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7" name="Block Arc 4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0" name="Group 457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4" name="Rounded Rectangle 4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5" name="Block Arc 4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1" name="Group 458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2" name="Rounded Rectangle 4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3" name="Block Arc 4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3" name="Group 4292"/>
            <p:cNvGrpSpPr/>
            <p:nvPr/>
          </p:nvGrpSpPr>
          <p:grpSpPr>
            <a:xfrm rot="16200000">
              <a:off x="6794816" y="4230957"/>
              <a:ext cx="628586" cy="51584"/>
              <a:chOff x="949033" y="2456700"/>
              <a:chExt cx="3335180" cy="273698"/>
            </a:xfrm>
          </p:grpSpPr>
          <p:grpSp>
            <p:nvGrpSpPr>
              <p:cNvPr id="4542" name="Group 454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0" name="Rounded Rectangle 45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1" name="Block Arc 45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3" name="Group 454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8" name="Rounded Rectangle 45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9" name="Block Arc 45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4" name="Group 454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6" name="Rounded Rectangle 45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7" name="Block Arc 45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5" name="Group 454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4" name="Rounded Rectangle 45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5" name="Block Arc 45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6" name="Group 454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2" name="Rounded Rectangle 45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3" name="Block Arc 45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7" name="Group 454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0" name="Rounded Rectangle 4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1" name="Block Arc 45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8" name="Group 454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8" name="Rounded Rectangle 45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9" name="Block Arc 45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9" name="Group 454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6" name="Rounded Rectangle 45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7" name="Block Arc 45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0" name="Group 454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4" name="Rounded Rectangle 45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5" name="Block Arc 45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1" name="Group 455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2" name="Rounded Rectangle 45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3" name="Block Arc 45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4" name="Group 4293"/>
            <p:cNvGrpSpPr/>
            <p:nvPr/>
          </p:nvGrpSpPr>
          <p:grpSpPr>
            <a:xfrm rot="16200000">
              <a:off x="6874679" y="4230957"/>
              <a:ext cx="628586" cy="51584"/>
              <a:chOff x="947832" y="2880954"/>
              <a:chExt cx="3335180" cy="273698"/>
            </a:xfrm>
          </p:grpSpPr>
          <p:grpSp>
            <p:nvGrpSpPr>
              <p:cNvPr id="4512" name="Group 451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0" name="Rounded Rectangle 4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1" name="Block Arc 4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3" name="Group 451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8" name="Rounded Rectangle 4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9" name="Block Arc 4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4" name="Group 451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6" name="Rounded Rectangle 4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7" name="Block Arc 4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5" name="Group 451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4" name="Rounded Rectangle 4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5" name="Block Arc 4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6" name="Group 451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2" name="Rounded Rectangle 4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3" name="Block Arc 4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7" name="Group 451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0" name="Rounded Rectangle 4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1" name="Block Arc 4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8" name="Group 451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8" name="Rounded Rectangle 4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9" name="Block Arc 4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9" name="Group 451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6" name="Rounded Rectangle 4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7" name="Block Arc 4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0" name="Group 451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4" name="Rounded Rectangle 4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5" name="Block Arc 4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1" name="Group 452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2" name="Rounded Rectangle 45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3" name="Block Arc 4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5" name="Group 4294"/>
            <p:cNvGrpSpPr/>
            <p:nvPr/>
          </p:nvGrpSpPr>
          <p:grpSpPr>
            <a:xfrm rot="16200000">
              <a:off x="6954541" y="4230957"/>
              <a:ext cx="628586" cy="51584"/>
              <a:chOff x="947832" y="3304603"/>
              <a:chExt cx="3335180" cy="273698"/>
            </a:xfrm>
          </p:grpSpPr>
          <p:grpSp>
            <p:nvGrpSpPr>
              <p:cNvPr id="4482" name="Group 448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0" name="Rounded Rectangle 4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1" name="Block Arc 4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3" name="Group 448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8" name="Rounded Rectangle 4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9" name="Block Arc 4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4" name="Group 448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6" name="Rounded Rectangle 4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7" name="Block Arc 4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5" name="Group 448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4" name="Rounded Rectangle 4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5" name="Block Arc 4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6" name="Group 448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2" name="Rounded Rectangle 4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3" name="Block Arc 4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7" name="Group 448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0" name="Rounded Rectangle 4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1" name="Block Arc 4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8" name="Group 448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8" name="Rounded Rectangle 4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9" name="Block Arc 4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9" name="Group 448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6" name="Rounded Rectangle 4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7" name="Block Arc 4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0" name="Group 448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4" name="Rounded Rectangle 4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5" name="Block Arc 4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1" name="Group 449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2" name="Rounded Rectangle 4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3" name="Block Arc 4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6" name="Group 4295"/>
            <p:cNvGrpSpPr/>
            <p:nvPr/>
          </p:nvGrpSpPr>
          <p:grpSpPr>
            <a:xfrm rot="16200000">
              <a:off x="7034404" y="4230957"/>
              <a:ext cx="628586" cy="51584"/>
              <a:chOff x="947832" y="3727934"/>
              <a:chExt cx="3335180" cy="273698"/>
            </a:xfrm>
          </p:grpSpPr>
          <p:grpSp>
            <p:nvGrpSpPr>
              <p:cNvPr id="4452" name="Group 445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0" name="Rounded Rectangle 4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1" name="Block Arc 4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3" name="Group 445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8" name="Rounded Rectangle 4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9" name="Block Arc 4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4" name="Group 445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6" name="Rounded Rectangle 4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7" name="Block Arc 4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5" name="Group 445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4" name="Rounded Rectangle 4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5" name="Block Arc 4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6" name="Group 445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2" name="Rounded Rectangle 4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3" name="Block Arc 4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7" name="Group 445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0" name="Rounded Rectangle 4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1" name="Block Arc 4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8" name="Group 445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8" name="Rounded Rectangle 4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9" name="Block Arc 4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9" name="Group 445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6" name="Rounded Rectangle 4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7" name="Block Arc 4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0" name="Group 445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4" name="Rounded Rectangle 4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5" name="Block Arc 4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1" name="Group 446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2" name="Rounded Rectangle 44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3" name="Block Arc 4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7" name="Group 4296"/>
            <p:cNvGrpSpPr/>
            <p:nvPr/>
          </p:nvGrpSpPr>
          <p:grpSpPr>
            <a:xfrm rot="16200000">
              <a:off x="7114267" y="4230957"/>
              <a:ext cx="628586" cy="51584"/>
              <a:chOff x="947832" y="4151583"/>
              <a:chExt cx="3335180" cy="273698"/>
            </a:xfrm>
          </p:grpSpPr>
          <p:grpSp>
            <p:nvGrpSpPr>
              <p:cNvPr id="4422" name="Group 442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0" name="Rounded Rectangle 4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1" name="Block Arc 4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3" name="Group 442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8" name="Rounded Rectangle 4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9" name="Block Arc 4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4" name="Group 442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6" name="Rounded Rectangle 4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7" name="Block Arc 4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5" name="Group 442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4" name="Rounded Rectangle 4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5" name="Block Arc 4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6" name="Group 442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2" name="Rounded Rectangle 4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3" name="Block Arc 4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7" name="Group 442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0" name="Rounded Rectangle 4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1" name="Block Arc 4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8" name="Group 442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8" name="Rounded Rectangle 4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9" name="Block Arc 4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9" name="Group 442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6" name="Rounded Rectangle 4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7" name="Block Arc 4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0" name="Group 442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4" name="Rounded Rectangle 4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5" name="Block Arc 4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1" name="Group 443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2" name="Rounded Rectangle 4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3" name="Block Arc 4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9" name="Group 4298"/>
            <p:cNvGrpSpPr/>
            <p:nvPr/>
          </p:nvGrpSpPr>
          <p:grpSpPr>
            <a:xfrm rot="16200000">
              <a:off x="7274430" y="4233091"/>
              <a:ext cx="628586" cy="51592"/>
              <a:chOff x="947832" y="3727934"/>
              <a:chExt cx="3335180" cy="273741"/>
            </a:xfrm>
          </p:grpSpPr>
          <p:grpSp>
            <p:nvGrpSpPr>
              <p:cNvPr id="4362" name="Group 436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90" name="Rounded Rectangle 4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1" name="Block Arc 4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3" name="Group 436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88" name="Rounded Rectangle 4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9" name="Block Arc 4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4" name="Group 4363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4386" name="Rounded Rectangle 4385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7" name="Block Arc 4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5" name="Group 4364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4384" name="Rounded Rectangle 4383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5" name="Block Arc 4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6" name="Group 4365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82" name="Rounded Rectangle 4381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3" name="Block Arc 4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7" name="Group 4366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80" name="Rounded Rectangle 4379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1" name="Block Arc 4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8" name="Group 4367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4378" name="Rounded Rectangle 4377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9" name="Block Arc 4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9" name="Group 4368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4376" name="Rounded Rectangle 4375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7" name="Block Arc 4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0" name="Group 4369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74" name="Rounded Rectangle 4373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5" name="Block Arc 4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1" name="Group 4370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72" name="Rounded Rectangle 4371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3" name="Block Arc 4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300" name="Group 4299"/>
            <p:cNvGrpSpPr/>
            <p:nvPr/>
          </p:nvGrpSpPr>
          <p:grpSpPr>
            <a:xfrm rot="16200000">
              <a:off x="7354296" y="4233095"/>
              <a:ext cx="628586" cy="51584"/>
              <a:chOff x="947832" y="4151583"/>
              <a:chExt cx="3335180" cy="273698"/>
            </a:xfrm>
          </p:grpSpPr>
          <p:grpSp>
            <p:nvGrpSpPr>
              <p:cNvPr id="4332" name="Group 433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60" name="Rounded Rectangle 4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1" name="Block Arc 4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3" name="Group 433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8" name="Rounded Rectangle 4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9" name="Block Arc 4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4" name="Group 433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6" name="Rounded Rectangle 4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7" name="Block Arc 4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5" name="Group 433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4" name="Rounded Rectangle 4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5" name="Block Arc 4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6" name="Group 433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2" name="Rounded Rectangle 4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3" name="Block Arc 4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7" name="Group 433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0" name="Rounded Rectangle 4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1" name="Block Arc 4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8" name="Group 433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8" name="Rounded Rectangle 4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9" name="Block Arc 4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9" name="Group 433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6" name="Rounded Rectangle 4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7" name="Block Arc 4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0" name="Group 433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4" name="Rounded Rectangle 4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5" name="Block Arc 4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1" name="Group 434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2" name="Rounded Rectangle 4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3" name="Block Arc 4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301" name="Group 4300"/>
            <p:cNvGrpSpPr/>
            <p:nvPr/>
          </p:nvGrpSpPr>
          <p:grpSpPr>
            <a:xfrm>
              <a:off x="7722659" y="3944594"/>
              <a:ext cx="51584" cy="628586"/>
              <a:chOff x="2292480" y="2962485"/>
              <a:chExt cx="75039" cy="914400"/>
            </a:xfrm>
          </p:grpSpPr>
          <p:grpSp>
            <p:nvGrpSpPr>
              <p:cNvPr id="4302" name="Group 4301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330" name="Rounded Rectangle 4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1" name="Block Arc 4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3" name="Group 4302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8" name="Rounded Rectangle 4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9" name="Block Arc 4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4" name="Group 4303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6" name="Rounded Rectangle 4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7" name="Block Arc 4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5" name="Group 4304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4" name="Rounded Rectangle 4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5" name="Block Arc 4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6" name="Group 4305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2" name="Rounded Rectangle 4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3" name="Block Arc 4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7" name="Group 4306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0" name="Rounded Rectangle 4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1" name="Block Arc 4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8" name="Group 4307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318" name="Rounded Rectangle 4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9" name="Block Arc 4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9" name="Group 4308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316" name="Rounded Rectangle 4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7" name="Block Arc 4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0" name="Group 4309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314" name="Rounded Rectangle 4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5" name="Block Arc 4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1" name="Group 4310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312" name="Rounded Rectangle 43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3" name="Block Arc 4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818" name="Group 3817"/>
          <p:cNvGrpSpPr/>
          <p:nvPr/>
        </p:nvGrpSpPr>
        <p:grpSpPr>
          <a:xfrm>
            <a:off x="7545007" y="3634512"/>
            <a:ext cx="180160" cy="261432"/>
            <a:chOff x="2210000" y="893391"/>
            <a:chExt cx="180160" cy="261432"/>
          </a:xfrm>
        </p:grpSpPr>
        <p:sp>
          <p:nvSpPr>
            <p:cNvPr id="3819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2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4692" name="Group 4691"/>
          <p:cNvGrpSpPr/>
          <p:nvPr/>
        </p:nvGrpSpPr>
        <p:grpSpPr>
          <a:xfrm>
            <a:off x="7943603" y="2400878"/>
            <a:ext cx="450768" cy="628402"/>
            <a:chOff x="7943603" y="2400878"/>
            <a:chExt cx="450768" cy="628402"/>
          </a:xfrm>
        </p:grpSpPr>
        <p:grpSp>
          <p:nvGrpSpPr>
            <p:cNvPr id="4693" name="Group 4692"/>
            <p:cNvGrpSpPr/>
            <p:nvPr/>
          </p:nvGrpSpPr>
          <p:grpSpPr>
            <a:xfrm rot="16200000">
              <a:off x="7655187" y="2689294"/>
              <a:ext cx="628402" cy="51569"/>
              <a:chOff x="949036" y="1185650"/>
              <a:chExt cx="3335180" cy="273698"/>
            </a:xfrm>
          </p:grpSpPr>
          <p:grpSp>
            <p:nvGrpSpPr>
              <p:cNvPr id="8633" name="Group 863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1" name="Rounded Rectangle 8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2" name="Block Arc 8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4" name="Group 863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9" name="Rounded Rectangle 8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0" name="Block Arc 8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5" name="Group 863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7" name="Rounded Rectangle 8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8" name="Block Arc 8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6" name="Group 863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5" name="Rounded Rectangle 8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6" name="Block Arc 8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7" name="Group 863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3" name="Rounded Rectangle 8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4" name="Block Arc 8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8" name="Group 863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1" name="Rounded Rectangle 8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2" name="Block Arc 8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9" name="Group 863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9" name="Rounded Rectangle 8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0" name="Block Arc 8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0" name="Group 863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7" name="Rounded Rectangle 8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8" name="Block Arc 8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1" name="Group 864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5" name="Rounded Rectangle 8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6" name="Block Arc 8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2" name="Group 864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3" name="Rounded Rectangle 8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4" name="Block Arc 8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694" name="Group 4693"/>
            <p:cNvGrpSpPr/>
            <p:nvPr/>
          </p:nvGrpSpPr>
          <p:grpSpPr>
            <a:xfrm rot="16200000">
              <a:off x="7735025" y="2689294"/>
              <a:ext cx="628402" cy="51569"/>
              <a:chOff x="949036" y="1608981"/>
              <a:chExt cx="3335180" cy="273698"/>
            </a:xfrm>
          </p:grpSpPr>
          <p:grpSp>
            <p:nvGrpSpPr>
              <p:cNvPr id="8603" name="Group 86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1" name="Rounded Rectangle 8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2" name="Block Arc 8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4" name="Group 86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9" name="Rounded Rectangle 8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0" name="Block Arc 8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5" name="Group 86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7" name="Rounded Rectangle 8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8" name="Block Arc 8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6" name="Group 86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5" name="Rounded Rectangle 8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6" name="Block Arc 8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7" name="Group 86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3" name="Rounded Rectangle 8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4" name="Block Arc 8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8" name="Group 86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1" name="Rounded Rectangle 8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2" name="Block Arc 8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9" name="Group 86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9" name="Rounded Rectangle 8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0" name="Block Arc 8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0" name="Group 86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7" name="Rounded Rectangle 8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8" name="Block Arc 8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1" name="Group 86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5" name="Rounded Rectangle 8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6" name="Block Arc 8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2" name="Group 86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3" name="Rounded Rectangle 8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4" name="Block Arc 8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695" name="Group 4694"/>
            <p:cNvGrpSpPr/>
            <p:nvPr/>
          </p:nvGrpSpPr>
          <p:grpSpPr>
            <a:xfrm rot="16200000">
              <a:off x="7894698" y="2689294"/>
              <a:ext cx="628402" cy="51569"/>
              <a:chOff x="949033" y="2456700"/>
              <a:chExt cx="3335180" cy="273698"/>
            </a:xfrm>
          </p:grpSpPr>
          <p:grpSp>
            <p:nvGrpSpPr>
              <p:cNvPr id="8573" name="Group 857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1" name="Rounded Rectangle 8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2" name="Block Arc 86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4" name="Group 857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9" name="Rounded Rectangle 8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0" name="Block Arc 8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5" name="Group 857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7" name="Rounded Rectangle 8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8" name="Block Arc 8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6" name="Group 857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5" name="Rounded Rectangle 8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6" name="Block Arc 8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7" name="Group 857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3" name="Rounded Rectangle 85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4" name="Block Arc 85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8" name="Group 857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1" name="Rounded Rectangle 85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2" name="Block Arc 85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9" name="Group 857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9" name="Rounded Rectangle 8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0" name="Block Arc 85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0" name="Group 857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7" name="Rounded Rectangle 8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8" name="Block Arc 8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1" name="Group 858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5" name="Rounded Rectangle 8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6" name="Block Arc 8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82" name="Group 858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3" name="Rounded Rectangle 8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4" name="Block Arc 8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696" name="Group 4695"/>
            <p:cNvGrpSpPr/>
            <p:nvPr/>
          </p:nvGrpSpPr>
          <p:grpSpPr>
            <a:xfrm rot="16200000">
              <a:off x="7974545" y="2689294"/>
              <a:ext cx="628402" cy="51569"/>
              <a:chOff x="947838" y="2880900"/>
              <a:chExt cx="3335174" cy="273752"/>
            </a:xfrm>
          </p:grpSpPr>
          <p:grpSp>
            <p:nvGrpSpPr>
              <p:cNvPr id="8543" name="Group 8542"/>
              <p:cNvGrpSpPr/>
              <p:nvPr/>
            </p:nvGrpSpPr>
            <p:grpSpPr>
              <a:xfrm>
                <a:off x="947838" y="2880903"/>
                <a:ext cx="422193" cy="273694"/>
                <a:chOff x="5352472" y="1436253"/>
                <a:chExt cx="1339273" cy="868220"/>
              </a:xfrm>
            </p:grpSpPr>
            <p:sp>
              <p:nvSpPr>
                <p:cNvPr id="8571" name="Rounded Rectangle 8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2" name="Block Arc 8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4" name="Group 8543"/>
              <p:cNvGrpSpPr/>
              <p:nvPr/>
            </p:nvGrpSpPr>
            <p:grpSpPr>
              <a:xfrm>
                <a:off x="1271501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8569" name="Rounded Rectangle 8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0" name="Block Arc 8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5" name="Group 8544"/>
              <p:cNvGrpSpPr/>
              <p:nvPr/>
            </p:nvGrpSpPr>
            <p:grpSpPr>
              <a:xfrm>
                <a:off x="1595162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8567" name="Rounded Rectangle 8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8" name="Block Arc 8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6" name="Group 8545"/>
              <p:cNvGrpSpPr/>
              <p:nvPr/>
            </p:nvGrpSpPr>
            <p:grpSpPr>
              <a:xfrm>
                <a:off x="1918828" y="2880908"/>
                <a:ext cx="422192" cy="273694"/>
                <a:chOff x="5352472" y="1436253"/>
                <a:chExt cx="1339273" cy="868220"/>
              </a:xfrm>
            </p:grpSpPr>
            <p:sp>
              <p:nvSpPr>
                <p:cNvPr id="8565" name="Rounded Rectangle 8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6" name="Block Arc 8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7" name="Group 8546"/>
              <p:cNvGrpSpPr/>
              <p:nvPr/>
            </p:nvGrpSpPr>
            <p:grpSpPr>
              <a:xfrm>
                <a:off x="2889817" y="2880900"/>
                <a:ext cx="422192" cy="273693"/>
                <a:chOff x="5352472" y="1436253"/>
                <a:chExt cx="1339273" cy="868220"/>
              </a:xfrm>
            </p:grpSpPr>
            <p:sp>
              <p:nvSpPr>
                <p:cNvPr id="8563" name="Rounded Rectangle 8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4" name="Block Arc 8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8" name="Group 8547"/>
              <p:cNvGrpSpPr/>
              <p:nvPr/>
            </p:nvGrpSpPr>
            <p:grpSpPr>
              <a:xfrm>
                <a:off x="3213480" y="2880927"/>
                <a:ext cx="422192" cy="273696"/>
                <a:chOff x="5352472" y="1436253"/>
                <a:chExt cx="1339273" cy="868220"/>
              </a:xfrm>
            </p:grpSpPr>
            <p:sp>
              <p:nvSpPr>
                <p:cNvPr id="8561" name="Rounded Rectangle 8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2" name="Block Arc 8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9" name="Group 8548"/>
              <p:cNvGrpSpPr/>
              <p:nvPr/>
            </p:nvGrpSpPr>
            <p:grpSpPr>
              <a:xfrm>
                <a:off x="2242491" y="288095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9" name="Rounded Rectangle 8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0" name="Block Arc 8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0" name="Group 8549"/>
              <p:cNvGrpSpPr/>
              <p:nvPr/>
            </p:nvGrpSpPr>
            <p:grpSpPr>
              <a:xfrm>
                <a:off x="2566160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7" name="Rounded Rectangle 8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8" name="Block Arc 8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1" name="Group 8550"/>
              <p:cNvGrpSpPr/>
              <p:nvPr/>
            </p:nvGrpSpPr>
            <p:grpSpPr>
              <a:xfrm>
                <a:off x="3537153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5" name="Rounded Rectangle 8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6" name="Block Arc 8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2" name="Group 855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3" name="Rounded Rectangle 85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4" name="Block Arc 8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97" name="Group 4696"/>
            <p:cNvGrpSpPr/>
            <p:nvPr/>
          </p:nvGrpSpPr>
          <p:grpSpPr>
            <a:xfrm rot="16200000">
              <a:off x="8054386" y="2689294"/>
              <a:ext cx="628402" cy="51569"/>
              <a:chOff x="947832" y="3304603"/>
              <a:chExt cx="3335180" cy="273698"/>
            </a:xfrm>
          </p:grpSpPr>
          <p:grpSp>
            <p:nvGrpSpPr>
              <p:cNvPr id="4698" name="Group 469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1" name="Rounded Rectangle 8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2" name="Block Arc 8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9" name="Group 469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9" name="Rounded Rectangle 8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0" name="Block Arc 8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0" name="Group 469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7" name="Rounded Rectangle 8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8" name="Block Arc 8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1" name="Group 470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5" name="Rounded Rectangle 8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6" name="Block Arc 8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2" name="Group 470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3" name="Rounded Rectangle 8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4" name="Block Arc 8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3" name="Group 470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1" name="Rounded Rectangle 8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2" name="Block Arc 8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4" name="Group 470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9" name="Rounded Rectangle 8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0" name="Block Arc 8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5" name="Group 470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7" name="Rounded Rectangle 8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8" name="Block Arc 8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6" name="Group 470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5" name="Rounded Rectangle 8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6" name="Block Arc 8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7" name="Group 470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3" name="Rounded Rectangle 8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4" name="Block Arc 8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cxnSp>
        <p:nvCxnSpPr>
          <p:cNvPr id="5705" name="Straight Connector 5704"/>
          <p:cNvCxnSpPr/>
          <p:nvPr/>
        </p:nvCxnSpPr>
        <p:spPr>
          <a:xfrm flipV="1">
            <a:off x="6127404" y="6317641"/>
            <a:ext cx="26073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06" name="Group 5705"/>
          <p:cNvGrpSpPr>
            <a:grpSpLocks noChangeAspect="1"/>
          </p:cNvGrpSpPr>
          <p:nvPr/>
        </p:nvGrpSpPr>
        <p:grpSpPr>
          <a:xfrm rot="5400000">
            <a:off x="5220274" y="2455891"/>
            <a:ext cx="4820599" cy="2701067"/>
            <a:chOff x="246950" y="1558688"/>
            <a:chExt cx="6801550" cy="3811034"/>
          </a:xfrm>
        </p:grpSpPr>
        <p:sp>
          <p:nvSpPr>
            <p:cNvPr id="8492" name="Rectangle 8491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3" name="Rectangle 8492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4" name="Block Arc 8493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495" name="Block Arc 8494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8496" name="Straight Connector 8495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7" name="Straight Connector 8496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8" name="Straight Connector 8497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9" name="Straight Connector 8498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0" name="Straight Connector 8499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1" name="Straight Connector 8500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2" name="Straight Connector 8501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03" name="Rectangle 8502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04" name="Straight Connector 8503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5" name="Straight Connector 8504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6" name="Straight Connector 8505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07" name="Rounded Rectangle 8506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8" name="Rounded Rectangle 8507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9" name="Rounded Rectangle 8508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0" name="Rounded Rectangle 8509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1" name="Rounded Rectangle 8510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2" name="Rounded Rectangle 8511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3" name="Rounded Rectangle 8512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14" name="Straight Connector 8513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15" name="Rectangle 8514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16" name="Group 8515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8518" name="Straight Connector 8517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19" name="Straight Connector 8518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0" name="Straight Connector 8519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1" name="Straight Connector 8520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2" name="Straight Connector 8521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517" name="Straight Connector 8516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07" name="Straight Connector 5706"/>
          <p:cNvCxnSpPr/>
          <p:nvPr/>
        </p:nvCxnSpPr>
        <p:spPr>
          <a:xfrm>
            <a:off x="6127403" y="2790464"/>
            <a:ext cx="0" cy="4457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08" name="Straight Connector 5707"/>
          <p:cNvCxnSpPr/>
          <p:nvPr/>
        </p:nvCxnSpPr>
        <p:spPr>
          <a:xfrm>
            <a:off x="6127403" y="3338118"/>
            <a:ext cx="0" cy="11657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09" name="Straight Connector 5708"/>
          <p:cNvCxnSpPr/>
          <p:nvPr/>
        </p:nvCxnSpPr>
        <p:spPr>
          <a:xfrm>
            <a:off x="6127403" y="4612623"/>
            <a:ext cx="0" cy="17083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0" name="Straight Connector 5709"/>
          <p:cNvCxnSpPr/>
          <p:nvPr/>
        </p:nvCxnSpPr>
        <p:spPr>
          <a:xfrm rot="20400000" flipV="1">
            <a:off x="6076804" y="324287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1" name="Straight Connector 5710"/>
          <p:cNvCxnSpPr/>
          <p:nvPr/>
        </p:nvCxnSpPr>
        <p:spPr>
          <a:xfrm rot="1200000">
            <a:off x="6076804" y="3332165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2" name="Straight Connector 5711"/>
          <p:cNvCxnSpPr/>
          <p:nvPr/>
        </p:nvCxnSpPr>
        <p:spPr>
          <a:xfrm rot="1200000">
            <a:off x="6076804" y="460605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3" name="Straight Connector 5712"/>
          <p:cNvCxnSpPr/>
          <p:nvPr/>
        </p:nvCxnSpPr>
        <p:spPr>
          <a:xfrm rot="20400000" flipV="1">
            <a:off x="6076804" y="4513789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4" name="Straight Connector 5713"/>
          <p:cNvCxnSpPr/>
          <p:nvPr/>
        </p:nvCxnSpPr>
        <p:spPr>
          <a:xfrm flipV="1">
            <a:off x="6103592" y="1290367"/>
            <a:ext cx="14858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5" name="Straight Connector 5714"/>
          <p:cNvCxnSpPr/>
          <p:nvPr/>
        </p:nvCxnSpPr>
        <p:spPr>
          <a:xfrm flipV="1">
            <a:off x="6445876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16" name="Group 5715"/>
          <p:cNvGrpSpPr/>
          <p:nvPr/>
        </p:nvGrpSpPr>
        <p:grpSpPr>
          <a:xfrm>
            <a:off x="6251222" y="1229053"/>
            <a:ext cx="193463" cy="57146"/>
            <a:chOff x="5635468" y="1051082"/>
            <a:chExt cx="154780" cy="45720"/>
          </a:xfrm>
        </p:grpSpPr>
        <p:cxnSp>
          <p:nvCxnSpPr>
            <p:cNvPr id="8488" name="Straight Connector 848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9" name="Straight Connector 848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0" name="Straight Connector 848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1" name="Straight Connector 849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17" name="Group 5716"/>
          <p:cNvGrpSpPr/>
          <p:nvPr/>
        </p:nvGrpSpPr>
        <p:grpSpPr>
          <a:xfrm>
            <a:off x="6572673" y="1229053"/>
            <a:ext cx="193463" cy="57146"/>
            <a:chOff x="5635468" y="1051082"/>
            <a:chExt cx="154780" cy="45720"/>
          </a:xfrm>
        </p:grpSpPr>
        <p:cxnSp>
          <p:nvCxnSpPr>
            <p:cNvPr id="8484" name="Straight Connector 848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5" name="Straight Connector 848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6" name="Straight Connector 848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7" name="Straight Connector 848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18" name="Straight Connector 5717"/>
          <p:cNvCxnSpPr/>
          <p:nvPr/>
        </p:nvCxnSpPr>
        <p:spPr>
          <a:xfrm flipV="1">
            <a:off x="6770301" y="1290367"/>
            <a:ext cx="17143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9" name="Straight Connector 5718"/>
          <p:cNvCxnSpPr/>
          <p:nvPr/>
        </p:nvCxnSpPr>
        <p:spPr>
          <a:xfrm flipV="1">
            <a:off x="8684114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20" name="Straight Connector 5719"/>
          <p:cNvCxnSpPr/>
          <p:nvPr/>
        </p:nvCxnSpPr>
        <p:spPr>
          <a:xfrm flipV="1">
            <a:off x="9002585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21" name="Group 5720"/>
          <p:cNvGrpSpPr/>
          <p:nvPr/>
        </p:nvGrpSpPr>
        <p:grpSpPr>
          <a:xfrm>
            <a:off x="8483511" y="1229053"/>
            <a:ext cx="193463" cy="57146"/>
            <a:chOff x="5635468" y="1051082"/>
            <a:chExt cx="154780" cy="45720"/>
          </a:xfrm>
        </p:grpSpPr>
        <p:cxnSp>
          <p:nvCxnSpPr>
            <p:cNvPr id="8480" name="Straight Connector 847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1" name="Straight Connector 848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2" name="Straight Connector 848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3" name="Straight Connector 848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22" name="Group 5721"/>
          <p:cNvGrpSpPr/>
          <p:nvPr/>
        </p:nvGrpSpPr>
        <p:grpSpPr>
          <a:xfrm>
            <a:off x="8804961" y="1229053"/>
            <a:ext cx="193463" cy="57146"/>
            <a:chOff x="5635468" y="1051082"/>
            <a:chExt cx="154780" cy="45720"/>
          </a:xfrm>
        </p:grpSpPr>
        <p:cxnSp>
          <p:nvCxnSpPr>
            <p:cNvPr id="8476" name="Straight Connector 847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7" name="Straight Connector 847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8" name="Straight Connector 847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9" name="Straight Connector 847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23" name="Straight Connector 5722"/>
          <p:cNvCxnSpPr/>
          <p:nvPr/>
        </p:nvCxnSpPr>
        <p:spPr>
          <a:xfrm>
            <a:off x="6118212" y="1275485"/>
            <a:ext cx="1658" cy="70861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24" name="Group 5723"/>
          <p:cNvGrpSpPr/>
          <p:nvPr/>
        </p:nvGrpSpPr>
        <p:grpSpPr>
          <a:xfrm rot="16200000">
            <a:off x="5983348" y="2053512"/>
            <a:ext cx="193463" cy="57146"/>
            <a:chOff x="5635468" y="1051082"/>
            <a:chExt cx="154780" cy="45720"/>
          </a:xfrm>
        </p:grpSpPr>
        <p:cxnSp>
          <p:nvCxnSpPr>
            <p:cNvPr id="8472" name="Straight Connector 847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3" name="Straight Connector 847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4" name="Straight Connector 847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5" name="Straight Connector 847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25" name="Straight Connector 5724"/>
          <p:cNvCxnSpPr/>
          <p:nvPr/>
        </p:nvCxnSpPr>
        <p:spPr>
          <a:xfrm>
            <a:off x="6118212" y="2186827"/>
            <a:ext cx="1658" cy="1257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26" name="Straight Connector 5725"/>
          <p:cNvCxnSpPr/>
          <p:nvPr/>
        </p:nvCxnSpPr>
        <p:spPr>
          <a:xfrm>
            <a:off x="6118212" y="2496371"/>
            <a:ext cx="1658" cy="29716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27" name="Rectangle 5726"/>
          <p:cNvSpPr/>
          <p:nvPr/>
        </p:nvSpPr>
        <p:spPr>
          <a:xfrm>
            <a:off x="5130700" y="4622771"/>
            <a:ext cx="160363" cy="139445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28" name="Group 5727"/>
          <p:cNvGrpSpPr/>
          <p:nvPr/>
        </p:nvGrpSpPr>
        <p:grpSpPr>
          <a:xfrm>
            <a:off x="848296" y="2984726"/>
            <a:ext cx="378825" cy="168697"/>
            <a:chOff x="1283495" y="2390775"/>
            <a:chExt cx="304799" cy="135732"/>
          </a:xfrm>
        </p:grpSpPr>
        <p:sp>
          <p:nvSpPr>
            <p:cNvPr id="8468" name="Rectangle 8467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69" name="Straight Connector 8468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0" name="Straight Connector 8469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1" name="Straight Connector 8470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729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2949" y="581544"/>
            <a:ext cx="3370168" cy="2379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0" name="Rectangle 5729"/>
          <p:cNvSpPr/>
          <p:nvPr/>
        </p:nvSpPr>
        <p:spPr>
          <a:xfrm>
            <a:off x="1360302" y="1816894"/>
            <a:ext cx="434245" cy="80467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1" name="Rectangle 5730"/>
          <p:cNvSpPr/>
          <p:nvPr/>
        </p:nvSpPr>
        <p:spPr>
          <a:xfrm>
            <a:off x="1608907" y="5722338"/>
            <a:ext cx="941148" cy="624471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732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7836" y="4766395"/>
            <a:ext cx="1879334" cy="1892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3" name="Rectangle 5732"/>
          <p:cNvSpPr/>
          <p:nvPr/>
        </p:nvSpPr>
        <p:spPr>
          <a:xfrm>
            <a:off x="5299505" y="3277125"/>
            <a:ext cx="657026" cy="1172593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4" name="Rectangle 5733"/>
          <p:cNvSpPr/>
          <p:nvPr/>
        </p:nvSpPr>
        <p:spPr>
          <a:xfrm>
            <a:off x="4468604" y="3812904"/>
            <a:ext cx="470358" cy="639049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5" name="Rectangle 5734"/>
          <p:cNvSpPr/>
          <p:nvPr/>
        </p:nvSpPr>
        <p:spPr>
          <a:xfrm>
            <a:off x="4029081" y="3810503"/>
            <a:ext cx="439251" cy="641448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6" name="Rectangle 5735"/>
          <p:cNvSpPr/>
          <p:nvPr/>
        </p:nvSpPr>
        <p:spPr>
          <a:xfrm>
            <a:off x="2759468" y="4767206"/>
            <a:ext cx="373623" cy="473981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37" name="Straight Connector 5736"/>
          <p:cNvCxnSpPr/>
          <p:nvPr/>
        </p:nvCxnSpPr>
        <p:spPr>
          <a:xfrm>
            <a:off x="3523314" y="6666445"/>
            <a:ext cx="0" cy="19384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38" name="Straight Connector 5737"/>
          <p:cNvCxnSpPr/>
          <p:nvPr/>
        </p:nvCxnSpPr>
        <p:spPr>
          <a:xfrm>
            <a:off x="5802860" y="6845573"/>
            <a:ext cx="206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39" name="Straight Connector 5738"/>
          <p:cNvCxnSpPr/>
          <p:nvPr/>
        </p:nvCxnSpPr>
        <p:spPr>
          <a:xfrm>
            <a:off x="5416875" y="6525923"/>
            <a:ext cx="2903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0" name="Straight Connector 5739"/>
          <p:cNvCxnSpPr/>
          <p:nvPr/>
        </p:nvCxnSpPr>
        <p:spPr>
          <a:xfrm>
            <a:off x="6094635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1" name="Straight Connector 5740"/>
          <p:cNvCxnSpPr/>
          <p:nvPr/>
        </p:nvCxnSpPr>
        <p:spPr>
          <a:xfrm>
            <a:off x="5702474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2" name="Straight Connector 5741"/>
          <p:cNvCxnSpPr/>
          <p:nvPr/>
        </p:nvCxnSpPr>
        <p:spPr>
          <a:xfrm flipV="1">
            <a:off x="8723740" y="6329053"/>
            <a:ext cx="42026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3" name="Straight Connector 5742"/>
          <p:cNvCxnSpPr/>
          <p:nvPr/>
        </p:nvCxnSpPr>
        <p:spPr>
          <a:xfrm flipV="1">
            <a:off x="6101550" y="6530656"/>
            <a:ext cx="26283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4" name="Straight Connector 5743"/>
          <p:cNvCxnSpPr/>
          <p:nvPr/>
        </p:nvCxnSpPr>
        <p:spPr>
          <a:xfrm>
            <a:off x="6328723" y="6990943"/>
            <a:ext cx="2049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5" name="Straight Connector 5744"/>
          <p:cNvCxnSpPr/>
          <p:nvPr/>
        </p:nvCxnSpPr>
        <p:spPr>
          <a:xfrm flipV="1">
            <a:off x="6507014" y="7253538"/>
            <a:ext cx="346808" cy="186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6" name="Straight Connector 5745"/>
          <p:cNvCxnSpPr/>
          <p:nvPr/>
        </p:nvCxnSpPr>
        <p:spPr>
          <a:xfrm>
            <a:off x="8114318" y="7420722"/>
            <a:ext cx="32661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7" name="Straight Connector 5746"/>
          <p:cNvCxnSpPr/>
          <p:nvPr/>
        </p:nvCxnSpPr>
        <p:spPr>
          <a:xfrm>
            <a:off x="6821108" y="7431379"/>
            <a:ext cx="34168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8" name="Straight Connector 5747"/>
          <p:cNvCxnSpPr/>
          <p:nvPr/>
        </p:nvCxnSpPr>
        <p:spPr>
          <a:xfrm>
            <a:off x="7143193" y="7551706"/>
            <a:ext cx="32435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9" name="Straight Connector 5748"/>
          <p:cNvCxnSpPr/>
          <p:nvPr/>
        </p:nvCxnSpPr>
        <p:spPr>
          <a:xfrm flipV="1">
            <a:off x="7794432" y="7540463"/>
            <a:ext cx="332958" cy="20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0" name="Straight Connector 5749"/>
          <p:cNvCxnSpPr/>
          <p:nvPr/>
        </p:nvCxnSpPr>
        <p:spPr>
          <a:xfrm>
            <a:off x="7437213" y="7621916"/>
            <a:ext cx="37340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1" name="Straight Connector 5750"/>
          <p:cNvCxnSpPr/>
          <p:nvPr/>
        </p:nvCxnSpPr>
        <p:spPr>
          <a:xfrm flipV="1">
            <a:off x="8436064" y="7245252"/>
            <a:ext cx="32106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2" name="Straight Connector 5751"/>
          <p:cNvCxnSpPr/>
          <p:nvPr/>
        </p:nvCxnSpPr>
        <p:spPr>
          <a:xfrm>
            <a:off x="6348054" y="6520524"/>
            <a:ext cx="0" cy="4818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3" name="Straight Connector 5752"/>
          <p:cNvCxnSpPr/>
          <p:nvPr/>
        </p:nvCxnSpPr>
        <p:spPr>
          <a:xfrm>
            <a:off x="7453330" y="7537657"/>
            <a:ext cx="749" cy="9657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4" name="Straight Connector 5753"/>
          <p:cNvCxnSpPr/>
          <p:nvPr/>
        </p:nvCxnSpPr>
        <p:spPr>
          <a:xfrm>
            <a:off x="7148172" y="7409164"/>
            <a:ext cx="0" cy="1585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5" name="Straight Connector 5754"/>
          <p:cNvCxnSpPr/>
          <p:nvPr/>
        </p:nvCxnSpPr>
        <p:spPr>
          <a:xfrm>
            <a:off x="6515893" y="6983120"/>
            <a:ext cx="2959" cy="28411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6" name="Straight Connector 5755"/>
          <p:cNvCxnSpPr/>
          <p:nvPr/>
        </p:nvCxnSpPr>
        <p:spPr>
          <a:xfrm>
            <a:off x="6835360" y="7237459"/>
            <a:ext cx="0" cy="2094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7" name="Straight Connector 5756"/>
          <p:cNvCxnSpPr/>
          <p:nvPr/>
        </p:nvCxnSpPr>
        <p:spPr>
          <a:xfrm>
            <a:off x="9124958" y="1280008"/>
            <a:ext cx="0" cy="50367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8" name="Straight Connector 5757"/>
          <p:cNvCxnSpPr/>
          <p:nvPr/>
        </p:nvCxnSpPr>
        <p:spPr>
          <a:xfrm>
            <a:off x="7795918" y="7523945"/>
            <a:ext cx="0" cy="11495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9" name="Straight Connector 5758"/>
          <p:cNvCxnSpPr/>
          <p:nvPr/>
        </p:nvCxnSpPr>
        <p:spPr>
          <a:xfrm flipH="1">
            <a:off x="8114066" y="7404732"/>
            <a:ext cx="783" cy="14958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0" name="Straight Connector 5759"/>
          <p:cNvCxnSpPr/>
          <p:nvPr/>
        </p:nvCxnSpPr>
        <p:spPr>
          <a:xfrm flipH="1">
            <a:off x="8738536" y="6326093"/>
            <a:ext cx="0" cy="9263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1" name="Straight Connector 5760"/>
          <p:cNvCxnSpPr/>
          <p:nvPr/>
        </p:nvCxnSpPr>
        <p:spPr>
          <a:xfrm>
            <a:off x="8431348" y="7229169"/>
            <a:ext cx="0" cy="2093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2" name="Straight Connector 5761"/>
          <p:cNvCxnSpPr/>
          <p:nvPr/>
        </p:nvCxnSpPr>
        <p:spPr>
          <a:xfrm>
            <a:off x="3514148" y="6676243"/>
            <a:ext cx="19247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3" name="Straight Connector 5762"/>
          <p:cNvCxnSpPr/>
          <p:nvPr/>
        </p:nvCxnSpPr>
        <p:spPr>
          <a:xfrm>
            <a:off x="5421192" y="6510400"/>
            <a:ext cx="0" cy="1675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4" name="Straight Connector 5763"/>
          <p:cNvCxnSpPr/>
          <p:nvPr/>
        </p:nvCxnSpPr>
        <p:spPr>
          <a:xfrm>
            <a:off x="2523265" y="6849632"/>
            <a:ext cx="101446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5" name="Straight Connector 5764"/>
          <p:cNvCxnSpPr/>
          <p:nvPr/>
        </p:nvCxnSpPr>
        <p:spPr>
          <a:xfrm>
            <a:off x="1579312" y="5719378"/>
            <a:ext cx="4907" cy="65065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6" name="Straight Connector 5765"/>
          <p:cNvCxnSpPr/>
          <p:nvPr/>
        </p:nvCxnSpPr>
        <p:spPr>
          <a:xfrm>
            <a:off x="1256214" y="5723442"/>
            <a:ext cx="335187" cy="84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7" name="Straight Connector 5766"/>
          <p:cNvCxnSpPr/>
          <p:nvPr/>
        </p:nvCxnSpPr>
        <p:spPr>
          <a:xfrm>
            <a:off x="1263966" y="3479899"/>
            <a:ext cx="0" cy="22572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8" name="Straight Connector 5767"/>
          <p:cNvCxnSpPr/>
          <p:nvPr/>
        </p:nvCxnSpPr>
        <p:spPr>
          <a:xfrm>
            <a:off x="1253841" y="3478063"/>
            <a:ext cx="338200" cy="90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9" name="Straight Connector 5768"/>
          <p:cNvCxnSpPr/>
          <p:nvPr/>
        </p:nvCxnSpPr>
        <p:spPr>
          <a:xfrm flipH="1">
            <a:off x="1597468" y="3135665"/>
            <a:ext cx="2561" cy="35975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0" name="Straight Connector 5769"/>
          <p:cNvCxnSpPr/>
          <p:nvPr/>
        </p:nvCxnSpPr>
        <p:spPr>
          <a:xfrm flipV="1">
            <a:off x="5702007" y="2777699"/>
            <a:ext cx="425306" cy="577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1" name="Straight Connector 5770"/>
          <p:cNvCxnSpPr/>
          <p:nvPr/>
        </p:nvCxnSpPr>
        <p:spPr>
          <a:xfrm>
            <a:off x="5722725" y="2783474"/>
            <a:ext cx="202" cy="40635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2" name="Straight Connector 5771"/>
          <p:cNvCxnSpPr/>
          <p:nvPr/>
        </p:nvCxnSpPr>
        <p:spPr>
          <a:xfrm flipV="1">
            <a:off x="5995006" y="6732990"/>
            <a:ext cx="113648" cy="1169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3" name="Straight Connector 5772"/>
          <p:cNvCxnSpPr/>
          <p:nvPr/>
        </p:nvCxnSpPr>
        <p:spPr>
          <a:xfrm flipH="1" flipV="1">
            <a:off x="5693941" y="6739502"/>
            <a:ext cx="118141" cy="11368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4" name="Straight Connector 5773"/>
          <p:cNvCxnSpPr/>
          <p:nvPr/>
        </p:nvCxnSpPr>
        <p:spPr>
          <a:xfrm>
            <a:off x="2538216" y="6346810"/>
            <a:ext cx="0" cy="51496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5" name="Straight Connector 5774"/>
          <p:cNvCxnSpPr/>
          <p:nvPr/>
        </p:nvCxnSpPr>
        <p:spPr>
          <a:xfrm>
            <a:off x="1576351" y="6364109"/>
            <a:ext cx="9529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6" name="Straight Connector 5775"/>
          <p:cNvCxnSpPr/>
          <p:nvPr/>
        </p:nvCxnSpPr>
        <p:spPr>
          <a:xfrm>
            <a:off x="620891" y="530120"/>
            <a:ext cx="413222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7" name="Straight Connector 5776"/>
          <p:cNvCxnSpPr/>
          <p:nvPr/>
        </p:nvCxnSpPr>
        <p:spPr>
          <a:xfrm>
            <a:off x="631352" y="2318820"/>
            <a:ext cx="0" cy="84348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8" name="Straight Connector 5777"/>
          <p:cNvCxnSpPr/>
          <p:nvPr/>
        </p:nvCxnSpPr>
        <p:spPr>
          <a:xfrm>
            <a:off x="4750842" y="517029"/>
            <a:ext cx="2641" cy="2672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9" name="Straight Connector 5778"/>
          <p:cNvCxnSpPr/>
          <p:nvPr/>
        </p:nvCxnSpPr>
        <p:spPr>
          <a:xfrm flipV="1">
            <a:off x="4746431" y="3174139"/>
            <a:ext cx="985171" cy="779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0" name="Straight Connector 5779"/>
          <p:cNvCxnSpPr/>
          <p:nvPr/>
        </p:nvCxnSpPr>
        <p:spPr>
          <a:xfrm>
            <a:off x="632662" y="515331"/>
            <a:ext cx="0" cy="7409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1" name="Straight Connector 5780"/>
          <p:cNvCxnSpPr/>
          <p:nvPr/>
        </p:nvCxnSpPr>
        <p:spPr>
          <a:xfrm flipV="1">
            <a:off x="-9983" y="1273177"/>
            <a:ext cx="6598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2" name="Straight Connector 5781"/>
          <p:cNvCxnSpPr/>
          <p:nvPr/>
        </p:nvCxnSpPr>
        <p:spPr>
          <a:xfrm>
            <a:off x="-11512" y="2328400"/>
            <a:ext cx="65300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3" name="Straight Connector 5782"/>
          <p:cNvCxnSpPr/>
          <p:nvPr/>
        </p:nvCxnSpPr>
        <p:spPr>
          <a:xfrm>
            <a:off x="5892" y="1265209"/>
            <a:ext cx="0" cy="106840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4" name="Straight Connector 5783"/>
          <p:cNvCxnSpPr/>
          <p:nvPr/>
        </p:nvCxnSpPr>
        <p:spPr>
          <a:xfrm>
            <a:off x="5033199" y="1183231"/>
            <a:ext cx="0" cy="58390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5" name="Straight Connector 5784"/>
          <p:cNvCxnSpPr/>
          <p:nvPr/>
        </p:nvCxnSpPr>
        <p:spPr>
          <a:xfrm>
            <a:off x="4760974" y="1183528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6" name="Straight Connector 5785"/>
          <p:cNvCxnSpPr/>
          <p:nvPr/>
        </p:nvCxnSpPr>
        <p:spPr>
          <a:xfrm>
            <a:off x="4750668" y="1752833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7" name="Straight Connector 5786"/>
          <p:cNvCxnSpPr/>
          <p:nvPr/>
        </p:nvCxnSpPr>
        <p:spPr>
          <a:xfrm flipV="1">
            <a:off x="625789" y="3149253"/>
            <a:ext cx="983118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88" name="Group 5787"/>
          <p:cNvGrpSpPr/>
          <p:nvPr/>
        </p:nvGrpSpPr>
        <p:grpSpPr>
          <a:xfrm>
            <a:off x="1446167" y="3791395"/>
            <a:ext cx="719141" cy="1738571"/>
            <a:chOff x="2309842" y="3277938"/>
            <a:chExt cx="561413" cy="1274673"/>
          </a:xfrm>
        </p:grpSpPr>
        <p:pic>
          <p:nvPicPr>
            <p:cNvPr id="8466" name="Picture 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67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89" name="Group 5788"/>
          <p:cNvGrpSpPr/>
          <p:nvPr/>
        </p:nvGrpSpPr>
        <p:grpSpPr>
          <a:xfrm>
            <a:off x="5745328" y="2920759"/>
            <a:ext cx="136078" cy="164594"/>
            <a:chOff x="5352187" y="2739359"/>
            <a:chExt cx="109487" cy="119429"/>
          </a:xfrm>
        </p:grpSpPr>
        <p:cxnSp>
          <p:nvCxnSpPr>
            <p:cNvPr id="8445" name="Straight Connector 8444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6" name="Straight Connector 8445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7" name="Straight Connector 8446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8" name="Straight Connector 8447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9" name="Straight Connector 8448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0" name="Straight Connector 8449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1" name="Straight Connector 8450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2" name="Straight Connector 8451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3" name="Straight Connector 8452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4" name="Straight Connector 8453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5" name="Straight Connector 8454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6" name="Straight Connector 8455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7" name="Straight Connector 8456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8" name="Straight Connector 8457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9" name="Straight Connector 8458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0" name="Straight Connector 8459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1" name="Straight Connector 8460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2" name="Straight Connector 8461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3" name="Straight Connector 8462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4" name="Straight Connector 8463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5" name="Straight Connector 8464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90" name="Group 183"/>
          <p:cNvGrpSpPr>
            <a:grpSpLocks/>
          </p:cNvGrpSpPr>
          <p:nvPr/>
        </p:nvGrpSpPr>
        <p:grpSpPr bwMode="auto">
          <a:xfrm>
            <a:off x="4248120" y="4625689"/>
            <a:ext cx="133914" cy="104188"/>
            <a:chOff x="3703638" y="3544887"/>
            <a:chExt cx="280987" cy="279403"/>
          </a:xfrm>
        </p:grpSpPr>
        <p:cxnSp>
          <p:nvCxnSpPr>
            <p:cNvPr id="8424" name="Straight Connector 8423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5" name="Straight Connector 8424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6" name="Straight Connector 8425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7" name="Straight Connector 8426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8" name="Straight Connector 8427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9" name="Straight Connector 8428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0" name="Straight Connector 8429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1" name="Straight Connector 8430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2" name="Straight Connector 8431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3" name="Straight Connector 8432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4" name="Straight Connector 8433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5" name="Straight Connector 8434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6" name="Straight Connector 8435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7" name="Straight Connector 8436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8" name="Straight Connector 8437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9" name="Straight Connector 8438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0" name="Straight Connector 8439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1" name="Straight Connector 8440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2" name="Straight Connector 8441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3" name="Straight Connector 8442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4" name="Straight Connector 8443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91" name="Straight Connector 5790"/>
          <p:cNvCxnSpPr/>
          <p:nvPr/>
        </p:nvCxnSpPr>
        <p:spPr bwMode="auto">
          <a:xfrm rot="16200000">
            <a:off x="2569486" y="3344174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2" name="Straight Connector 5791"/>
          <p:cNvCxnSpPr/>
          <p:nvPr/>
        </p:nvCxnSpPr>
        <p:spPr bwMode="auto">
          <a:xfrm rot="16200000">
            <a:off x="2569486" y="3327047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3" name="Straight Connector 5792"/>
          <p:cNvCxnSpPr/>
          <p:nvPr/>
        </p:nvCxnSpPr>
        <p:spPr bwMode="auto">
          <a:xfrm rot="16200000">
            <a:off x="2569486" y="330849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4" name="Straight Connector 5793"/>
          <p:cNvCxnSpPr/>
          <p:nvPr/>
        </p:nvCxnSpPr>
        <p:spPr bwMode="auto">
          <a:xfrm rot="16200000">
            <a:off x="2569486" y="3291366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5" name="Straight Connector 5794"/>
          <p:cNvCxnSpPr/>
          <p:nvPr/>
        </p:nvCxnSpPr>
        <p:spPr bwMode="auto">
          <a:xfrm rot="16200000">
            <a:off x="2569486" y="327281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6" name="Straight Connector 5795"/>
          <p:cNvCxnSpPr/>
          <p:nvPr/>
        </p:nvCxnSpPr>
        <p:spPr bwMode="auto">
          <a:xfrm rot="16200000">
            <a:off x="2569486" y="3255685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7" name="Straight Connector 5796"/>
          <p:cNvCxnSpPr/>
          <p:nvPr/>
        </p:nvCxnSpPr>
        <p:spPr bwMode="auto">
          <a:xfrm rot="16200000">
            <a:off x="2569486" y="323713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8" name="Straight Connector 5797"/>
          <p:cNvCxnSpPr/>
          <p:nvPr/>
        </p:nvCxnSpPr>
        <p:spPr bwMode="auto">
          <a:xfrm rot="16200000">
            <a:off x="2569486" y="322000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9" name="Straight Connector 5798"/>
          <p:cNvCxnSpPr/>
          <p:nvPr/>
        </p:nvCxnSpPr>
        <p:spPr bwMode="auto">
          <a:xfrm rot="16200000">
            <a:off x="2569486" y="320145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0" name="Straight Connector 5799"/>
          <p:cNvCxnSpPr/>
          <p:nvPr/>
        </p:nvCxnSpPr>
        <p:spPr bwMode="auto">
          <a:xfrm rot="16200000">
            <a:off x="2569486" y="318432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1" name="Straight Connector 5800"/>
          <p:cNvCxnSpPr/>
          <p:nvPr/>
        </p:nvCxnSpPr>
        <p:spPr bwMode="auto">
          <a:xfrm rot="16200000">
            <a:off x="2626669" y="334489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2" name="Straight Connector 5801"/>
          <p:cNvCxnSpPr/>
          <p:nvPr/>
        </p:nvCxnSpPr>
        <p:spPr bwMode="auto">
          <a:xfrm rot="16200000">
            <a:off x="2626669" y="3327772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3" name="Straight Connector 5802"/>
          <p:cNvCxnSpPr/>
          <p:nvPr/>
        </p:nvCxnSpPr>
        <p:spPr bwMode="auto">
          <a:xfrm rot="16200000">
            <a:off x="2626669" y="330921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4" name="Straight Connector 5803"/>
          <p:cNvCxnSpPr/>
          <p:nvPr/>
        </p:nvCxnSpPr>
        <p:spPr bwMode="auto">
          <a:xfrm rot="16200000">
            <a:off x="2626669" y="3292090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5" name="Straight Connector 5804"/>
          <p:cNvCxnSpPr/>
          <p:nvPr/>
        </p:nvCxnSpPr>
        <p:spPr bwMode="auto">
          <a:xfrm rot="16200000">
            <a:off x="2626669" y="327353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6" name="Straight Connector 5805"/>
          <p:cNvCxnSpPr/>
          <p:nvPr/>
        </p:nvCxnSpPr>
        <p:spPr bwMode="auto">
          <a:xfrm rot="16200000">
            <a:off x="2626669" y="325640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7" name="Straight Connector 5806"/>
          <p:cNvCxnSpPr/>
          <p:nvPr/>
        </p:nvCxnSpPr>
        <p:spPr bwMode="auto">
          <a:xfrm rot="16200000">
            <a:off x="2626669" y="3237855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8" name="Straight Connector 5807"/>
          <p:cNvCxnSpPr/>
          <p:nvPr/>
        </p:nvCxnSpPr>
        <p:spPr bwMode="auto">
          <a:xfrm rot="16200000">
            <a:off x="2626669" y="322072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9" name="Straight Connector 5808"/>
          <p:cNvCxnSpPr/>
          <p:nvPr/>
        </p:nvCxnSpPr>
        <p:spPr bwMode="auto">
          <a:xfrm rot="16200000">
            <a:off x="2626669" y="3202173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0" name="Straight Connector 5809"/>
          <p:cNvCxnSpPr/>
          <p:nvPr/>
        </p:nvCxnSpPr>
        <p:spPr bwMode="auto">
          <a:xfrm rot="16200000">
            <a:off x="2626669" y="318504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1" name="Straight Connector 5810"/>
          <p:cNvCxnSpPr/>
          <p:nvPr/>
        </p:nvCxnSpPr>
        <p:spPr bwMode="auto">
          <a:xfrm rot="16200000" flipH="1">
            <a:off x="2517085" y="3285985"/>
            <a:ext cx="162706" cy="144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2" name="Straight Connector 5811"/>
          <p:cNvCxnSpPr/>
          <p:nvPr/>
        </p:nvCxnSpPr>
        <p:spPr>
          <a:xfrm flipV="1">
            <a:off x="2544153" y="3180058"/>
            <a:ext cx="0" cy="2947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3" name="Straight Connector 5812"/>
          <p:cNvCxnSpPr/>
          <p:nvPr/>
        </p:nvCxnSpPr>
        <p:spPr>
          <a:xfrm flipH="1" flipV="1">
            <a:off x="2650679" y="3177098"/>
            <a:ext cx="0" cy="20809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4" name="Straight Connector 5813"/>
          <p:cNvCxnSpPr/>
          <p:nvPr/>
        </p:nvCxnSpPr>
        <p:spPr>
          <a:xfrm flipH="1">
            <a:off x="2545601" y="3385188"/>
            <a:ext cx="10278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15" name="Group 5814"/>
          <p:cNvGrpSpPr/>
          <p:nvPr/>
        </p:nvGrpSpPr>
        <p:grpSpPr>
          <a:xfrm>
            <a:off x="5473590" y="6222508"/>
            <a:ext cx="259643" cy="279907"/>
            <a:chOff x="5004962" y="5073901"/>
            <a:chExt cx="208906" cy="211466"/>
          </a:xfrm>
        </p:grpSpPr>
        <p:grpSp>
          <p:nvGrpSpPr>
            <p:cNvPr id="8406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8415" name="Straight Connector 8414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6" name="Straight Connector 8415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7" name="Straight Connector 8416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8" name="Straight Connector 8417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9" name="Straight Connector 8418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0" name="Straight Connector 8419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1" name="Straight Connector 8420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2" name="Straight Connector 8421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3" name="Straight Connector 8422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07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8408" name="Straight Connector 8407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9" name="Straight Connector 8408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0" name="Straight Connector 8409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1" name="Straight Connector 8410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2" name="Straight Connector 8411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3" name="Straight Connector 8412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4" name="Straight Connector 8413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816" name="Group 5815"/>
          <p:cNvGrpSpPr/>
          <p:nvPr/>
        </p:nvGrpSpPr>
        <p:grpSpPr>
          <a:xfrm>
            <a:off x="2958475" y="5239927"/>
            <a:ext cx="142984" cy="162776"/>
            <a:chOff x="3372100" y="4328682"/>
            <a:chExt cx="138606" cy="96461"/>
          </a:xfrm>
        </p:grpSpPr>
        <p:cxnSp>
          <p:nvCxnSpPr>
            <p:cNvPr id="8385" name="Straight Connector 8384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6" name="Straight Connector 8385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7" name="Straight Connector 8386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8" name="Straight Connector 8387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9" name="Straight Connector 8388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0" name="Straight Connector 8389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1" name="Straight Connector 8390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2" name="Straight Connector 8391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3" name="Straight Connector 8392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4" name="Straight Connector 8393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5" name="Straight Connector 8394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6" name="Straight Connector 8395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7" name="Straight Connector 8396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8" name="Straight Connector 8397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9" name="Straight Connector 8398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0" name="Straight Connector 8399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1" name="Straight Connector 8400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2" name="Straight Connector 8401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3" name="Straight Connector 8402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4" name="Straight Connector 8403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5" name="Straight Connector 8404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817" name="Straight Connector 5816"/>
          <p:cNvCxnSpPr/>
          <p:nvPr/>
        </p:nvCxnSpPr>
        <p:spPr>
          <a:xfrm flipV="1">
            <a:off x="1600027" y="5719378"/>
            <a:ext cx="944107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8" name="Straight Connector 5817"/>
          <p:cNvCxnSpPr/>
          <p:nvPr/>
        </p:nvCxnSpPr>
        <p:spPr>
          <a:xfrm>
            <a:off x="2884487" y="5405663"/>
            <a:ext cx="627431" cy="59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9" name="Straight Connector 5818"/>
          <p:cNvCxnSpPr/>
          <p:nvPr/>
        </p:nvCxnSpPr>
        <p:spPr>
          <a:xfrm>
            <a:off x="2541175" y="5405663"/>
            <a:ext cx="13614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0" name="Straight Connector 5819"/>
          <p:cNvCxnSpPr/>
          <p:nvPr/>
        </p:nvCxnSpPr>
        <p:spPr>
          <a:xfrm flipH="1" flipV="1">
            <a:off x="3500079" y="4760474"/>
            <a:ext cx="14797" cy="18941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1" name="Straight Connector 5820"/>
          <p:cNvCxnSpPr/>
          <p:nvPr/>
        </p:nvCxnSpPr>
        <p:spPr>
          <a:xfrm>
            <a:off x="2547093" y="6352729"/>
            <a:ext cx="961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2" name="Straight Connector 5821"/>
          <p:cNvCxnSpPr/>
          <p:nvPr/>
        </p:nvCxnSpPr>
        <p:spPr>
          <a:xfrm flipV="1">
            <a:off x="2544135" y="3621950"/>
            <a:ext cx="0" cy="25857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3" name="Straight Connector 5822"/>
          <p:cNvCxnSpPr/>
          <p:nvPr/>
        </p:nvCxnSpPr>
        <p:spPr>
          <a:xfrm flipH="1">
            <a:off x="2541175" y="6204750"/>
            <a:ext cx="1598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4" name="Straight Connector 5823"/>
          <p:cNvCxnSpPr/>
          <p:nvPr/>
        </p:nvCxnSpPr>
        <p:spPr>
          <a:xfrm>
            <a:off x="2700993" y="6198831"/>
            <a:ext cx="0" cy="15389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5" name="Straight Connector 5824"/>
          <p:cNvCxnSpPr/>
          <p:nvPr/>
        </p:nvCxnSpPr>
        <p:spPr>
          <a:xfrm flipV="1">
            <a:off x="2754265" y="5242886"/>
            <a:ext cx="435058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6" name="Straight Connector 5825"/>
          <p:cNvCxnSpPr/>
          <p:nvPr/>
        </p:nvCxnSpPr>
        <p:spPr>
          <a:xfrm flipV="1">
            <a:off x="3183404" y="5242886"/>
            <a:ext cx="0" cy="1598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7" name="Straight Connector 5826"/>
          <p:cNvCxnSpPr/>
          <p:nvPr/>
        </p:nvCxnSpPr>
        <p:spPr>
          <a:xfrm flipH="1" flipV="1">
            <a:off x="2757224" y="3180058"/>
            <a:ext cx="0" cy="14185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28" name="Group 5827"/>
          <p:cNvGrpSpPr/>
          <p:nvPr/>
        </p:nvGrpSpPr>
        <p:grpSpPr>
          <a:xfrm>
            <a:off x="2645843" y="3478869"/>
            <a:ext cx="111381" cy="151565"/>
            <a:chOff x="2729784" y="2855033"/>
            <a:chExt cx="85027" cy="121948"/>
          </a:xfrm>
        </p:grpSpPr>
        <p:cxnSp>
          <p:nvCxnSpPr>
            <p:cNvPr id="8370" name="Straight Connector 8369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1" name="Straight Connector 8370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2" name="Straight Connector 8371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3" name="Straight Connector 8372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4" name="Straight Connector 8373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5" name="Straight Connector 8374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6" name="Straight Connector 8375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7" name="Straight Connector 8376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8" name="Straight Connector 8377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9" name="Straight Connector 8378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0" name="Straight Connector 8379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1" name="Straight Connector 8380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2" name="Straight Connector 8381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3" name="Straight Connector 8382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4" name="Straight Connector 8383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829" name="Straight Connector 5828"/>
          <p:cNvCxnSpPr/>
          <p:nvPr/>
        </p:nvCxnSpPr>
        <p:spPr>
          <a:xfrm flipH="1">
            <a:off x="2543965" y="3626040"/>
            <a:ext cx="1007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0" name="Straight Connector 5829"/>
          <p:cNvCxnSpPr/>
          <p:nvPr/>
        </p:nvCxnSpPr>
        <p:spPr>
          <a:xfrm flipH="1">
            <a:off x="2545328" y="3472058"/>
            <a:ext cx="10228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1" name="Straight Connector 5830"/>
          <p:cNvCxnSpPr/>
          <p:nvPr/>
        </p:nvCxnSpPr>
        <p:spPr>
          <a:xfrm flipV="1">
            <a:off x="1614827" y="3177521"/>
            <a:ext cx="31208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2" name="Straight Connector 5831"/>
          <p:cNvCxnSpPr/>
          <p:nvPr/>
        </p:nvCxnSpPr>
        <p:spPr>
          <a:xfrm flipV="1">
            <a:off x="2757224" y="4760474"/>
            <a:ext cx="0" cy="486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3" name="Straight Connector 5832"/>
          <p:cNvCxnSpPr/>
          <p:nvPr/>
        </p:nvCxnSpPr>
        <p:spPr>
          <a:xfrm>
            <a:off x="2757224" y="4594738"/>
            <a:ext cx="1112802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4" name="Straight Connector 5833"/>
          <p:cNvCxnSpPr/>
          <p:nvPr/>
        </p:nvCxnSpPr>
        <p:spPr>
          <a:xfrm>
            <a:off x="2754264" y="4763433"/>
            <a:ext cx="26458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5" name="Straight Connector 5834"/>
          <p:cNvCxnSpPr/>
          <p:nvPr/>
        </p:nvCxnSpPr>
        <p:spPr>
          <a:xfrm>
            <a:off x="4136387" y="4455637"/>
            <a:ext cx="18112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6" name="Straight Connector 5835"/>
          <p:cNvCxnSpPr/>
          <p:nvPr/>
        </p:nvCxnSpPr>
        <p:spPr>
          <a:xfrm>
            <a:off x="3867067" y="4446758"/>
            <a:ext cx="15093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7" name="Straight Connector 5836"/>
          <p:cNvCxnSpPr/>
          <p:nvPr/>
        </p:nvCxnSpPr>
        <p:spPr>
          <a:xfrm>
            <a:off x="3870027" y="4455637"/>
            <a:ext cx="0" cy="1450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8" name="Straight Connector 5837"/>
          <p:cNvCxnSpPr/>
          <p:nvPr/>
        </p:nvCxnSpPr>
        <p:spPr>
          <a:xfrm flipH="1">
            <a:off x="4023925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9" name="Straight Connector 5838"/>
          <p:cNvCxnSpPr/>
          <p:nvPr/>
        </p:nvCxnSpPr>
        <p:spPr>
          <a:xfrm flipH="1">
            <a:off x="4461943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0" name="Straight Connector 5839"/>
          <p:cNvCxnSpPr/>
          <p:nvPr/>
        </p:nvCxnSpPr>
        <p:spPr>
          <a:xfrm>
            <a:off x="4020966" y="3807483"/>
            <a:ext cx="9204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1" name="Straight Connector 5840"/>
          <p:cNvCxnSpPr/>
          <p:nvPr/>
        </p:nvCxnSpPr>
        <p:spPr>
          <a:xfrm>
            <a:off x="5293585" y="3274764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2" name="Straight Connector 5841"/>
          <p:cNvCxnSpPr/>
          <p:nvPr/>
        </p:nvCxnSpPr>
        <p:spPr>
          <a:xfrm>
            <a:off x="5287666" y="3280678"/>
            <a:ext cx="668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3" name="Straight Connector 5842"/>
          <p:cNvCxnSpPr/>
          <p:nvPr/>
        </p:nvCxnSpPr>
        <p:spPr>
          <a:xfrm>
            <a:off x="5953570" y="3277723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4" name="Straight Connector 5843"/>
          <p:cNvCxnSpPr/>
          <p:nvPr/>
        </p:nvCxnSpPr>
        <p:spPr>
          <a:xfrm>
            <a:off x="5691881" y="4741947"/>
            <a:ext cx="0" cy="1477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5" name="Straight Connector 5844"/>
          <p:cNvCxnSpPr/>
          <p:nvPr/>
        </p:nvCxnSpPr>
        <p:spPr>
          <a:xfrm>
            <a:off x="4438266" y="4612495"/>
            <a:ext cx="0" cy="150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6" name="Straight Connector 5845"/>
          <p:cNvCxnSpPr/>
          <p:nvPr/>
        </p:nvCxnSpPr>
        <p:spPr>
          <a:xfrm>
            <a:off x="4239974" y="4609535"/>
            <a:ext cx="1379165" cy="11838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7" name="Straight Connector 5846"/>
          <p:cNvCxnSpPr/>
          <p:nvPr/>
        </p:nvCxnSpPr>
        <p:spPr>
          <a:xfrm>
            <a:off x="5619139" y="4618414"/>
            <a:ext cx="72741" cy="1264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8" name="Straight Connector 5847"/>
          <p:cNvCxnSpPr/>
          <p:nvPr/>
        </p:nvCxnSpPr>
        <p:spPr>
          <a:xfrm>
            <a:off x="5406049" y="6382324"/>
            <a:ext cx="562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9" name="Straight Connector 5848"/>
          <p:cNvCxnSpPr/>
          <p:nvPr/>
        </p:nvCxnSpPr>
        <p:spPr>
          <a:xfrm>
            <a:off x="5459322" y="6219547"/>
            <a:ext cx="239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0" name="Straight Connector 5849"/>
          <p:cNvCxnSpPr/>
          <p:nvPr/>
        </p:nvCxnSpPr>
        <p:spPr>
          <a:xfrm flipH="1">
            <a:off x="5456362" y="6219549"/>
            <a:ext cx="2960" cy="1627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1" name="Straight Connector 5850"/>
          <p:cNvCxnSpPr/>
          <p:nvPr/>
        </p:nvCxnSpPr>
        <p:spPr>
          <a:xfrm flipV="1">
            <a:off x="3136500" y="4753645"/>
            <a:ext cx="0" cy="4821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2" name="Straight Connector 5851"/>
          <p:cNvCxnSpPr/>
          <p:nvPr/>
        </p:nvCxnSpPr>
        <p:spPr>
          <a:xfrm flipV="1">
            <a:off x="2756059" y="4993425"/>
            <a:ext cx="38582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3" name="Straight Connector 5852"/>
          <p:cNvCxnSpPr/>
          <p:nvPr/>
        </p:nvCxnSpPr>
        <p:spPr>
          <a:xfrm flipH="1">
            <a:off x="4940076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4" name="Straight Connector 5853"/>
          <p:cNvCxnSpPr/>
          <p:nvPr/>
        </p:nvCxnSpPr>
        <p:spPr>
          <a:xfrm flipH="1">
            <a:off x="4711794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5" name="Straight Connector 5854"/>
          <p:cNvCxnSpPr/>
          <p:nvPr/>
        </p:nvCxnSpPr>
        <p:spPr>
          <a:xfrm flipH="1">
            <a:off x="5903259" y="2848577"/>
            <a:ext cx="0" cy="3409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6" name="Straight Connector 5855"/>
          <p:cNvCxnSpPr/>
          <p:nvPr/>
        </p:nvCxnSpPr>
        <p:spPr>
          <a:xfrm flipH="1" flipV="1">
            <a:off x="5738715" y="3182020"/>
            <a:ext cx="164544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7" name="Straight Connector 5856"/>
          <p:cNvCxnSpPr/>
          <p:nvPr/>
        </p:nvCxnSpPr>
        <p:spPr>
          <a:xfrm>
            <a:off x="5392962" y="4762663"/>
            <a:ext cx="16047" cy="1746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858" name="Picture 585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586628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59" name="Picture 585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9242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0" name="Picture 585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2618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1" name="Picture 586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599430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2" name="Picture 586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942741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3" name="Picture 586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296095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4" name="Picture 586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2286053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5" name="Picture 586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631467"/>
            <a:ext cx="499383" cy="33784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6" name="Picture 586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982926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7" name="Picture 58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341577" y="1939021"/>
            <a:ext cx="499383" cy="327465"/>
          </a:xfrm>
          <a:prstGeom prst="rect">
            <a:avLst/>
          </a:prstGeom>
        </p:spPr>
      </p:pic>
      <p:cxnSp>
        <p:nvCxnSpPr>
          <p:cNvPr id="5868" name="Straight Connector 5867"/>
          <p:cNvCxnSpPr/>
          <p:nvPr/>
        </p:nvCxnSpPr>
        <p:spPr>
          <a:xfrm>
            <a:off x="1351215" y="1813475"/>
            <a:ext cx="45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69" name="Straight Connector 5868"/>
          <p:cNvCxnSpPr/>
          <p:nvPr/>
        </p:nvCxnSpPr>
        <p:spPr>
          <a:xfrm flipV="1">
            <a:off x="1801517" y="1814190"/>
            <a:ext cx="0" cy="8079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870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484199" y="2348394"/>
            <a:ext cx="227887" cy="313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871" name="Straight Connector 5870"/>
          <p:cNvCxnSpPr/>
          <p:nvPr/>
        </p:nvCxnSpPr>
        <p:spPr>
          <a:xfrm>
            <a:off x="845335" y="2619194"/>
            <a:ext cx="952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73" name="Straight Connector 5872"/>
          <p:cNvCxnSpPr/>
          <p:nvPr/>
        </p:nvCxnSpPr>
        <p:spPr>
          <a:xfrm flipH="1" flipV="1">
            <a:off x="1357580" y="540113"/>
            <a:ext cx="0" cy="20801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80" name="Straight Connector 5879"/>
          <p:cNvCxnSpPr/>
          <p:nvPr/>
        </p:nvCxnSpPr>
        <p:spPr>
          <a:xfrm flipH="1" flipV="1">
            <a:off x="1220064" y="2611649"/>
            <a:ext cx="0" cy="5299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81" name="TextBox 219"/>
          <p:cNvSpPr txBox="1">
            <a:spLocks noChangeArrowheads="1"/>
          </p:cNvSpPr>
          <p:nvPr/>
        </p:nvSpPr>
        <p:spPr bwMode="auto">
          <a:xfrm>
            <a:off x="5294389" y="3973198"/>
            <a:ext cx="691436" cy="405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5882" name="TextBox 5881"/>
          <p:cNvSpPr txBox="1"/>
          <p:nvPr/>
        </p:nvSpPr>
        <p:spPr>
          <a:xfrm>
            <a:off x="5300638" y="3272944"/>
            <a:ext cx="694668" cy="68809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5883" name="TextBox 220"/>
          <p:cNvSpPr txBox="1">
            <a:spLocks noChangeArrowheads="1"/>
          </p:cNvSpPr>
          <p:nvPr/>
        </p:nvSpPr>
        <p:spPr bwMode="auto">
          <a:xfrm>
            <a:off x="3982654" y="3736329"/>
            <a:ext cx="533157" cy="357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5884" name="TextBox 222"/>
          <p:cNvSpPr txBox="1">
            <a:spLocks noChangeArrowheads="1"/>
          </p:cNvSpPr>
          <p:nvPr/>
        </p:nvSpPr>
        <p:spPr bwMode="auto">
          <a:xfrm>
            <a:off x="4007905" y="3950294"/>
            <a:ext cx="489950" cy="511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5885" name="TextBox 263"/>
          <p:cNvSpPr txBox="1">
            <a:spLocks noChangeArrowheads="1"/>
          </p:cNvSpPr>
          <p:nvPr/>
        </p:nvSpPr>
        <p:spPr bwMode="auto">
          <a:xfrm rot="16200000">
            <a:off x="4283375" y="4016401"/>
            <a:ext cx="589418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5886" name="TextBox 264"/>
          <p:cNvSpPr txBox="1">
            <a:spLocks noChangeArrowheads="1"/>
          </p:cNvSpPr>
          <p:nvPr/>
        </p:nvSpPr>
        <p:spPr bwMode="auto">
          <a:xfrm rot="16200000">
            <a:off x="4573871" y="3999672"/>
            <a:ext cx="500920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887" name="TextBox 264"/>
          <p:cNvSpPr txBox="1">
            <a:spLocks noChangeArrowheads="1"/>
          </p:cNvSpPr>
          <p:nvPr/>
        </p:nvSpPr>
        <p:spPr bwMode="auto">
          <a:xfrm rot="16200000">
            <a:off x="116398" y="1654876"/>
            <a:ext cx="1216850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5888" name="TextBox 224"/>
          <p:cNvSpPr txBox="1">
            <a:spLocks noChangeArrowheads="1"/>
          </p:cNvSpPr>
          <p:nvPr/>
        </p:nvSpPr>
        <p:spPr bwMode="auto">
          <a:xfrm>
            <a:off x="2703159" y="5688038"/>
            <a:ext cx="662028" cy="30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5889" name="TextBox 5888"/>
          <p:cNvSpPr txBox="1"/>
          <p:nvPr/>
        </p:nvSpPr>
        <p:spPr>
          <a:xfrm>
            <a:off x="7203747" y="6723033"/>
            <a:ext cx="899702" cy="6084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5890" name="TextBox 224"/>
          <p:cNvSpPr txBox="1">
            <a:spLocks noChangeArrowheads="1"/>
          </p:cNvSpPr>
          <p:nvPr/>
        </p:nvSpPr>
        <p:spPr bwMode="auto">
          <a:xfrm rot="16200000">
            <a:off x="5288521" y="5290458"/>
            <a:ext cx="1242737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5891" name="TextBox 224"/>
          <p:cNvSpPr txBox="1">
            <a:spLocks noChangeArrowheads="1"/>
          </p:cNvSpPr>
          <p:nvPr/>
        </p:nvSpPr>
        <p:spPr bwMode="auto">
          <a:xfrm>
            <a:off x="4561618" y="4562241"/>
            <a:ext cx="639904" cy="25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5892" name="TextBox 263"/>
          <p:cNvSpPr txBox="1">
            <a:spLocks noChangeArrowheads="1"/>
          </p:cNvSpPr>
          <p:nvPr/>
        </p:nvSpPr>
        <p:spPr bwMode="auto">
          <a:xfrm>
            <a:off x="2699439" y="4987573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5893" name="TextBox 263"/>
          <p:cNvSpPr txBox="1">
            <a:spLocks noChangeArrowheads="1"/>
          </p:cNvSpPr>
          <p:nvPr/>
        </p:nvSpPr>
        <p:spPr bwMode="auto">
          <a:xfrm>
            <a:off x="2699439" y="4756117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894" name="TextBox 263"/>
          <p:cNvSpPr txBox="1">
            <a:spLocks noChangeArrowheads="1"/>
          </p:cNvSpPr>
          <p:nvPr/>
        </p:nvSpPr>
        <p:spPr bwMode="auto">
          <a:xfrm>
            <a:off x="738867" y="3149537"/>
            <a:ext cx="626604" cy="375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5895" name="TextBox 219"/>
          <p:cNvSpPr txBox="1">
            <a:spLocks noChangeArrowheads="1"/>
          </p:cNvSpPr>
          <p:nvPr/>
        </p:nvSpPr>
        <p:spPr bwMode="auto">
          <a:xfrm>
            <a:off x="6737170" y="5930129"/>
            <a:ext cx="201126" cy="112075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5896" name="Group 5895"/>
          <p:cNvGrpSpPr/>
          <p:nvPr/>
        </p:nvGrpSpPr>
        <p:grpSpPr>
          <a:xfrm>
            <a:off x="8501620" y="3529322"/>
            <a:ext cx="475049" cy="690285"/>
            <a:chOff x="7832604" y="3187440"/>
            <a:chExt cx="409034" cy="594360"/>
          </a:xfrm>
        </p:grpSpPr>
        <p:grpSp>
          <p:nvGrpSpPr>
            <p:cNvPr id="8324" name="Group 8323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8328" name="Rectangle 8327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29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8325" name="Group 8324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8326" name="Rectangle 8325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27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5897" name="Group 5896"/>
          <p:cNvGrpSpPr>
            <a:grpSpLocks noChangeAspect="1"/>
          </p:cNvGrpSpPr>
          <p:nvPr/>
        </p:nvGrpSpPr>
        <p:grpSpPr>
          <a:xfrm>
            <a:off x="6785759" y="2394571"/>
            <a:ext cx="1010376" cy="630724"/>
            <a:chOff x="897731" y="1806850"/>
            <a:chExt cx="1469788" cy="917510"/>
          </a:xfrm>
        </p:grpSpPr>
        <p:grpSp>
          <p:nvGrpSpPr>
            <p:cNvPr id="7921" name="Group 7920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8294" name="Group 829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2" name="Rounded Rectangle 8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3" name="Block Arc 8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5" name="Group 829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0" name="Rounded Rectangle 8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1" name="Block Arc 8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6" name="Group 829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8" name="Rounded Rectangle 8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9" name="Block Arc 8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7" name="Group 829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6" name="Rounded Rectangle 8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7" name="Block Arc 8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8" name="Group 829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4" name="Rounded Rectangle 8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5" name="Block Arc 8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9" name="Group 829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2" name="Rounded Rectangle 8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3" name="Block Arc 8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0" name="Group 829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0" name="Rounded Rectangle 8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1" name="Block Arc 8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1" name="Group 830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8" name="Rounded Rectangle 8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9" name="Block Arc 8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2" name="Group 830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6" name="Rounded Rectangle 8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7" name="Block Arc 8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3" name="Group 830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4" name="Rounded Rectangle 83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5" name="Block Arc 8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2" name="Group 7921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8264" name="Group 826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2" name="Rounded Rectangle 8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3" name="Block Arc 8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5" name="Group 826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0" name="Rounded Rectangle 82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1" name="Block Arc 8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6" name="Group 826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8" name="Rounded Rectangle 8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9" name="Block Arc 8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7" name="Group 826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6" name="Rounded Rectangle 8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7" name="Block Arc 8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8" name="Group 826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4" name="Rounded Rectangle 8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5" name="Block Arc 8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9" name="Group 826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2" name="Rounded Rectangle 8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3" name="Block Arc 8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roup 826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0" name="Rounded Rectangle 8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1" name="Block Arc 8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1" name="Group 827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8" name="Rounded Rectangle 8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9" name="Block Arc 8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2" name="Group 827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6" name="Rounded Rectangle 8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7" name="Block Arc 8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roup 827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4" name="Rounded Rectangle 8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5" name="Block Arc 8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3" name="Group 7922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8234" name="Group 823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2" name="Rounded Rectangle 8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3" name="Block Arc 8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5" name="Group 823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0" name="Rounded Rectangle 8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1" name="Block Arc 8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6" name="Group 823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8" name="Rounded Rectangle 8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9" name="Block Arc 8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7" name="Group 823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6" name="Rounded Rectangle 8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7" name="Block Arc 8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8" name="Group 823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4" name="Rounded Rectangle 8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5" name="Block Arc 8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9" name="Group 823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2" name="Rounded Rectangle 8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3" name="Block Arc 8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0" name="Group 823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0" name="Rounded Rectangle 8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1" name="Block Arc 8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1" name="Group 824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8" name="Rounded Rectangle 8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9" name="Block Arc 8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2" name="Group 824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6" name="Rounded Rectangle 8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7" name="Block Arc 8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3" name="Group 824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4" name="Rounded Rectangle 82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5" name="Block Arc 8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4" name="Group 7923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8204" name="Group 820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2" name="Rounded Rectangle 8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3" name="Block Arc 8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5" name="Group 820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0" name="Rounded Rectangle 8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1" name="Block Arc 8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6" name="Group 820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8" name="Rounded Rectangle 8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9" name="Block Arc 8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7" name="Group 820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6" name="Rounded Rectangle 8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7" name="Block Arc 8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8" name="Group 820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4" name="Rounded Rectangle 8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5" name="Block Arc 8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9" name="Group 820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2" name="Rounded Rectangle 8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3" name="Block Arc 8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0" name="Group 820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0" name="Rounded Rectangle 8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1" name="Block Arc 8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1" name="Group 821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8" name="Rounded Rectangle 8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9" name="Block Arc 8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2" name="Group 821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6" name="Rounded Rectangle 8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7" name="Block Arc 8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3" name="Group 821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4" name="Rounded Rectangle 8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5" name="Block Arc 8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5" name="Group 7924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8174" name="Group 817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2" name="Rounded Rectangle 82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3" name="Block Arc 82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5" name="Group 817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0" name="Rounded Rectangle 81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1" name="Block Arc 82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6" name="Group 817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8" name="Rounded Rectangle 81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9" name="Block Arc 81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7" name="Group 817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6" name="Rounded Rectangle 81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7" name="Block Arc 81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8" name="Group 817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4" name="Rounded Rectangle 81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5" name="Block Arc 81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9" name="Group 817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2" name="Rounded Rectangle 81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3" name="Block Arc 81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0" name="Group 817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0" name="Rounded Rectangle 81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1" name="Block Arc 81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1" name="Group 818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8" name="Rounded Rectangle 81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9" name="Block Arc 81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2" name="Group 818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6" name="Rounded Rectangle 81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7" name="Block Arc 81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3" name="Group 818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4" name="Rounded Rectangle 81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5" name="Block Arc 81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6" name="Group 7925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8144" name="Group 814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2" name="Rounded Rectangle 8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3" name="Block Arc 8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5" name="Group 814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0" name="Rounded Rectangle 8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1" name="Block Arc 8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6" name="Group 814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8" name="Rounded Rectangle 8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9" name="Block Arc 8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7" name="Group 814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6" name="Rounded Rectangle 8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7" name="Block Arc 8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8" name="Group 814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4" name="Rounded Rectangle 8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5" name="Block Arc 8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roup 814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2" name="Rounded Rectangle 8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3" name="Block Arc 8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0" name="Group 814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0" name="Rounded Rectangle 8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1" name="Block Arc 8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1" name="Group 815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8" name="Rounded Rectangle 8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9" name="Block Arc 8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2" name="Group 815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6" name="Rounded Rectangle 8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7" name="Block Arc 8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3" name="Group 815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4" name="Rounded Rectangle 8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5" name="Block Arc 8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7" name="Group 7926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8114" name="Group 811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2" name="Rounded Rectangle 8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3" name="Block Arc 8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5" name="Group 811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0" name="Rounded Rectangle 8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1" name="Block Arc 8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6" name="Group 811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8" name="Rounded Rectangle 8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9" name="Block Arc 8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7" name="Group 811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6" name="Rounded Rectangle 8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7" name="Block Arc 8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8" name="Group 811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4" name="Rounded Rectangle 8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5" name="Block Arc 8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9" name="Group 811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2" name="Rounded Rectangle 8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3" name="Block Arc 8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0" name="Group 811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0" name="Rounded Rectangle 8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1" name="Block Arc 8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1" name="Group 812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8" name="Rounded Rectangle 8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9" name="Block Arc 8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2" name="Group 812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6" name="Rounded Rectangle 8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7" name="Block Arc 8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3" name="Group 812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4" name="Rounded Rectangle 8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5" name="Block Arc 8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8" name="Group 7927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8084" name="Group 808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2" name="Rounded Rectangle 8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3" name="Block Arc 8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5" name="Group 808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0" name="Rounded Rectangle 8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1" name="Block Arc 8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6" name="Group 808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8" name="Rounded Rectangle 8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9" name="Block Arc 8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7" name="Group 808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6" name="Rounded Rectangle 8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7" name="Block Arc 8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8" name="Group 808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4" name="Rounded Rectangle 8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5" name="Block Arc 8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9" name="Group 808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2" name="Rounded Rectangle 8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3" name="Block Arc 8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0" name="Group 808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0" name="Rounded Rectangle 8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1" name="Block Arc 8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1" name="Group 809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8" name="Rounded Rectangle 8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9" name="Block Arc 8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2" name="Group 809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6" name="Rounded Rectangle 8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7" name="Block Arc 8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3" name="Group 809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4" name="Rounded Rectangle 80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5" name="Block Arc 8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9" name="Group 7928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8054" name="Group 805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2" name="Rounded Rectangle 8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3" name="Block Arc 8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5" name="Group 805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0" name="Rounded Rectangle 8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1" name="Block Arc 8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6" name="Group 805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8" name="Rounded Rectangle 8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9" name="Block Arc 8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7" name="Group 805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6" name="Rounded Rectangle 8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7" name="Block Arc 8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8" name="Group 805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4" name="Rounded Rectangle 8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5" name="Block Arc 8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9" name="Group 805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2" name="Rounded Rectangle 8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3" name="Block Arc 8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0" name="Group 805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0" name="Rounded Rectangle 8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1" name="Block Arc 8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1" name="Group 806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8" name="Rounded Rectangle 8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9" name="Block Arc 8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2" name="Group 806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6" name="Rounded Rectangle 8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7" name="Block Arc 8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3" name="Group 806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4" name="Rounded Rectangle 8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5" name="Block Arc 8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0" name="Group 7929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8024" name="Group 802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2" name="Rounded Rectangle 8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3" name="Block Arc 8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5" name="Group 802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0" name="Rounded Rectangle 8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1" name="Block Arc 8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6" name="Group 802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8" name="Rounded Rectangle 8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9" name="Block Arc 8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7" name="Group 802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6" name="Rounded Rectangle 8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7" name="Block Arc 8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8" name="Group 802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4" name="Rounded Rectangle 8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5" name="Block Arc 8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9" name="Group 802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2" name="Rounded Rectangle 8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3" name="Block Arc 8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0" name="Group 802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0" name="Rounded Rectangle 8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1" name="Block Arc 8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1" name="Group 803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8" name="Rounded Rectangle 8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9" name="Block Arc 8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2" name="Group 803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6" name="Rounded Rectangle 8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7" name="Block Arc 8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3" name="Group 803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4" name="Rounded Rectangle 80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5" name="Block Arc 8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1" name="Group 7930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994" name="Group 799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2" name="Rounded Rectangle 8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3" name="Block Arc 8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5" name="Group 799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0" name="Rounded Rectangle 8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1" name="Block Arc 8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6" name="Group 799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8" name="Rounded Rectangle 8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9" name="Block Arc 8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7" name="Group 799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6" name="Rounded Rectangle 8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7" name="Block Arc 8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8" name="Group 799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4" name="Rounded Rectangle 8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5" name="Block Arc 8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9" name="Group 799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2" name="Rounded Rectangle 8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3" name="Block Arc 8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0" name="Group 799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0" name="Rounded Rectangle 8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1" name="Block Arc 8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1" name="Group 800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8" name="Rounded Rectangle 8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9" name="Block Arc 8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2" name="Group 800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6" name="Rounded Rectangle 8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7" name="Block Arc 8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3" name="Group 800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4" name="Rounded Rectangle 8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5" name="Block Arc 8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2" name="Group 7931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964" name="Group 796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2" name="Rounded Rectangle 7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3" name="Block Arc 7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5" name="Group 796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0" name="Rounded Rectangle 7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1" name="Block Arc 7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6" name="Group 796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8" name="Rounded Rectangle 79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9" name="Block Arc 7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7" name="Group 796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6" name="Rounded Rectangle 7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7" name="Block Arc 7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8" name="Group 796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4" name="Rounded Rectangle 7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5" name="Block Arc 7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9" name="Group 796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2" name="Rounded Rectangle 7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3" name="Block Arc 7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0" name="Group 796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0" name="Rounded Rectangle 7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1" name="Block Arc 7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1" name="Group 797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8" name="Rounded Rectangle 7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9" name="Block Arc 7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2" name="Group 797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6" name="Rounded Rectangle 7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7" name="Block Arc 7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3" name="Group 797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4" name="Rounded Rectangle 7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5" name="Block Arc 7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3" name="Group 7932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934" name="Group 793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2" name="Rounded Rectangle 7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3" name="Block Arc 7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5" name="Group 793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0" name="Rounded Rectangle 7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1" name="Block Arc 7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6" name="Group 793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8" name="Rounded Rectangle 7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9" name="Block Arc 7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7" name="Group 793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6" name="Rounded Rectangle 7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7" name="Block Arc 7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8" name="Group 793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4" name="Rounded Rectangle 7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5" name="Block Arc 7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9" name="Group 793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2" name="Rounded Rectangle 7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3" name="Block Arc 7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0" name="Group 793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0" name="Rounded Rectangle 7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1" name="Block Arc 7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1" name="Group 794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8" name="Rounded Rectangle 7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9" name="Block Arc 7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2" name="Group 794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6" name="Rounded Rectangle 7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7" name="Block Arc 7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3" name="Group 794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4" name="Rounded Rectangle 79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5" name="Block Arc 7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898" name="Group 5897"/>
          <p:cNvGrpSpPr>
            <a:grpSpLocks noChangeAspect="1"/>
          </p:cNvGrpSpPr>
          <p:nvPr/>
        </p:nvGrpSpPr>
        <p:grpSpPr>
          <a:xfrm>
            <a:off x="6763868" y="4687223"/>
            <a:ext cx="1010376" cy="630724"/>
            <a:chOff x="897731" y="1806850"/>
            <a:chExt cx="1469788" cy="917510"/>
          </a:xfrm>
        </p:grpSpPr>
        <p:grpSp>
          <p:nvGrpSpPr>
            <p:cNvPr id="7518" name="Group 7517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891" name="Group 789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9" name="Rounded Rectangle 7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0" name="Block Arc 7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2" name="Group 789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7" name="Rounded Rectangle 7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8" name="Block Arc 7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3" name="Group 789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5" name="Rounded Rectangle 7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6" name="Block Arc 7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4" name="Group 789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3" name="Rounded Rectangle 7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4" name="Block Arc 7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5" name="Group 789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1" name="Rounded Rectangle 7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2" name="Block Arc 7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6" name="Group 789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9" name="Rounded Rectangle 7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0" name="Block Arc 7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7" name="Group 789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7" name="Rounded Rectangle 7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8" name="Block Arc 7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8" name="Group 789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5" name="Rounded Rectangle 7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6" name="Block Arc 7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9" name="Group 789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3" name="Rounded Rectangle 7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4" name="Block Arc 7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0" name="Group 789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1" name="Rounded Rectangle 79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2" name="Block Arc 7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19" name="Group 7518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861" name="Group 786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9" name="Rounded Rectangle 7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0" name="Block Arc 7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2" name="Group 786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7" name="Rounded Rectangle 7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8" name="Block Arc 7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3" name="Group 786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5" name="Rounded Rectangle 7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6" name="Block Arc 7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4" name="Group 786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3" name="Rounded Rectangle 7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4" name="Block Arc 7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5" name="Group 786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1" name="Rounded Rectangle 7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2" name="Block Arc 7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6" name="Group 786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9" name="Rounded Rectangle 7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0" name="Block Arc 7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7" name="Group 786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7" name="Rounded Rectangle 7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8" name="Block Arc 7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8" name="Group 786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5" name="Rounded Rectangle 7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6" name="Block Arc 7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9" name="Group 786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3" name="Rounded Rectangle 7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4" name="Block Arc 7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0" name="Group 786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1" name="Rounded Rectangle 7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2" name="Block Arc 7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0" name="Group 7519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831" name="Group 783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9" name="Rounded Rectangle 7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0" name="Block Arc 7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2" name="Group 783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7" name="Rounded Rectangle 7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8" name="Block Arc 7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3" name="Group 783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5" name="Rounded Rectangle 7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6" name="Block Arc 7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4" name="Group 783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3" name="Rounded Rectangle 7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4" name="Block Arc 7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5" name="Group 783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1" name="Rounded Rectangle 7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2" name="Block Arc 7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6" name="Group 783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9" name="Rounded Rectangle 7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0" name="Block Arc 7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7" name="Group 783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7" name="Rounded Rectangle 7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8" name="Block Arc 7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8" name="Group 783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5" name="Rounded Rectangle 7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6" name="Block Arc 7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9" name="Group 783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3" name="Rounded Rectangle 7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4" name="Block Arc 7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0" name="Group 783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1" name="Rounded Rectangle 78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2" name="Block Arc 7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1" name="Group 7520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801" name="Group 780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9" name="Rounded Rectangle 7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0" name="Block Arc 7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2" name="Group 780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7" name="Rounded Rectangle 7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8" name="Block Arc 7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3" name="Group 780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5" name="Rounded Rectangle 7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6" name="Block Arc 7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4" name="Group 780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3" name="Rounded Rectangle 7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4" name="Block Arc 7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5" name="Group 780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1" name="Rounded Rectangle 7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2" name="Block Arc 7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6" name="Group 780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9" name="Rounded Rectangle 7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0" name="Block Arc 7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7" name="Group 780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7" name="Rounded Rectangle 7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8" name="Block Arc 7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8" name="Group 780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5" name="Rounded Rectangle 7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6" name="Block Arc 7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9" name="Group 780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3" name="Rounded Rectangle 7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4" name="Block Arc 7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0" name="Group 780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1" name="Rounded Rectangle 7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2" name="Block Arc 7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2" name="Group 7521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7771" name="Group 777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9" name="Rounded Rectangle 7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0" name="Block Arc 7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2" name="Group 777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7" name="Rounded Rectangle 7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8" name="Block Arc 7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3" name="Group 777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5" name="Rounded Rectangle 7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6" name="Block Arc 77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4" name="Group 777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3" name="Rounded Rectangle 77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4" name="Block Arc 77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5" name="Group 777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1" name="Rounded Rectangle 77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2" name="Block Arc 77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6" name="Group 777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9" name="Rounded Rectangle 77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0" name="Block Arc 77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7" name="Group 777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7" name="Rounded Rectangle 77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8" name="Block Arc 77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8" name="Group 777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5" name="Rounded Rectangle 77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6" name="Block Arc 77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9" name="Group 777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3" name="Rounded Rectangle 77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4" name="Block Arc 77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0" name="Group 777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1" name="Rounded Rectangle 77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2" name="Block Arc 77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3" name="Group 7522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7741" name="Group 774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9" name="Rounded Rectangle 7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0" name="Block Arc 7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2" name="Group 774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7" name="Rounded Rectangle 7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8" name="Block Arc 7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3" name="Group 774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5" name="Rounded Rectangle 7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6" name="Block Arc 7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4" name="Group 774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3" name="Rounded Rectangle 7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4" name="Block Arc 7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5" name="Group 774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1" name="Rounded Rectangle 7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2" name="Block Arc 7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6" name="Group 774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9" name="Rounded Rectangle 7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0" name="Block Arc 7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7" name="Group 774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7" name="Rounded Rectangle 7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8" name="Block Arc 7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8" name="Group 774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5" name="Rounded Rectangle 7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6" name="Block Arc 7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9" name="Group 774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3" name="Rounded Rectangle 7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4" name="Block Arc 7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roup 774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1" name="Rounded Rectangle 77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2" name="Block Arc 7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4" name="Group 7523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7711" name="Group 771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9" name="Rounded Rectangle 7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0" name="Block Arc 7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2" name="Group 771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7" name="Rounded Rectangle 7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8" name="Block Arc 7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3" name="Group 771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5" name="Rounded Rectangle 7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6" name="Block Arc 7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4" name="Group 771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3" name="Rounded Rectangle 7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4" name="Block Arc 7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5" name="Group 771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1" name="Rounded Rectangle 7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2" name="Block Arc 7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6" name="Group 771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9" name="Rounded Rectangle 7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0" name="Block Arc 7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7" name="Group 771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7" name="Rounded Rectangle 7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8" name="Block Arc 7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8" name="Group 771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5" name="Rounded Rectangle 7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6" name="Block Arc 7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9" name="Group 771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3" name="Rounded Rectangle 7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4" name="Block Arc 7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0" name="Group 771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1" name="Rounded Rectangle 7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2" name="Block Arc 7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5" name="Group 7524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7681" name="Group 768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9" name="Rounded Rectangle 7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0" name="Block Arc 7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2" name="Group 768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7" name="Rounded Rectangle 7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8" name="Block Arc 7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3" name="Group 768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5" name="Rounded Rectangle 7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6" name="Block Arc 7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4" name="Group 768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3" name="Rounded Rectangle 7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4" name="Block Arc 7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5" name="Group 768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1" name="Rounded Rectangle 7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2" name="Block Arc 7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6" name="Group 768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9" name="Rounded Rectangle 7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0" name="Block Arc 7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7" name="Group 768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7" name="Rounded Rectangle 7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8" name="Block Arc 7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8" name="Group 768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5" name="Rounded Rectangle 7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6" name="Block Arc 7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9" name="Group 768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3" name="Rounded Rectangle 7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4" name="Block Arc 7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0" name="Group 768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1" name="Rounded Rectangle 76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2" name="Block Arc 7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6" name="Group 7525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7651" name="Group 765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9" name="Rounded Rectangle 7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0" name="Block Arc 7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2" name="Group 765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7" name="Rounded Rectangle 7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8" name="Block Arc 7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3" name="Group 765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5" name="Rounded Rectangle 7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6" name="Block Arc 7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4" name="Group 765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3" name="Rounded Rectangle 7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4" name="Block Arc 7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5" name="Group 765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1" name="Rounded Rectangle 7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2" name="Block Arc 7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6" name="Group 765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9" name="Rounded Rectangle 7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0" name="Block Arc 7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7" name="Group 765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7" name="Rounded Rectangle 7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8" name="Block Arc 7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8" name="Group 765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5" name="Rounded Rectangle 7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6" name="Block Arc 7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9" name="Group 765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3" name="Rounded Rectangle 7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4" name="Block Arc 7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0" name="Group 765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1" name="Rounded Rectangle 7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2" name="Block Arc 7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7" name="Group 7526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7621" name="Group 7620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9" name="Rounded Rectangle 7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0" name="Block Arc 7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2" name="Group 7621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7" name="Rounded Rectangle 7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8" name="Block Arc 7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3" name="Group 7622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5" name="Rounded Rectangle 7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6" name="Block Arc 7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4" name="Group 7623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3" name="Rounded Rectangle 7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4" name="Block Arc 7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5" name="Group 7624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1" name="Rounded Rectangle 7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2" name="Block Arc 7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6" name="Group 7625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9" name="Rounded Rectangle 7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0" name="Block Arc 7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7" name="Group 7626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7" name="Rounded Rectangle 7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8" name="Block Arc 7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8" name="Group 7627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5" name="Rounded Rectangle 7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6" name="Block Arc 7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9" name="Group 7628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3" name="Rounded Rectangle 7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4" name="Block Arc 7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0" name="Group 7629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1" name="Rounded Rectangle 76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2" name="Block Arc 7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8" name="Group 7527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591" name="Group 759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9" name="Rounded Rectangle 7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0" name="Block Arc 7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2" name="Group 759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7" name="Rounded Rectangle 7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8" name="Block Arc 7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3" name="Group 759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5" name="Rounded Rectangle 7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6" name="Block Arc 7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4" name="Group 759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3" name="Rounded Rectangle 7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4" name="Block Arc 7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5" name="Group 759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1" name="Rounded Rectangle 7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2" name="Block Arc 7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6" name="Group 759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9" name="Rounded Rectangle 7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0" name="Block Arc 7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7" name="Group 759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7" name="Rounded Rectangle 7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8" name="Block Arc 7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8" name="Group 759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5" name="Rounded Rectangle 7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6" name="Block Arc 7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9" name="Group 759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3" name="Rounded Rectangle 7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4" name="Block Arc 7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0" name="Group 759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1" name="Rounded Rectangle 7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2" name="Block Arc 7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9" name="Group 7528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561" name="Group 756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9" name="Rounded Rectangle 7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0" name="Block Arc 7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2" name="Group 756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7" name="Rounded Rectangle 7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8" name="Block Arc 7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3" name="Group 756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5" name="Rounded Rectangle 7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6" name="Block Arc 7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4" name="Group 756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3" name="Rounded Rectangle 7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4" name="Block Arc 7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5" name="Group 756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1" name="Rounded Rectangle 7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2" name="Block Arc 7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6" name="Group 756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9" name="Rounded Rectangle 7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0" name="Block Arc 7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7" name="Group 756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7" name="Rounded Rectangle 7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8" name="Block Arc 7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8" name="Group 756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5" name="Rounded Rectangle 7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6" name="Block Arc 7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9" name="Group 756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3" name="Rounded Rectangle 7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4" name="Block Arc 7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0" name="Group 756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1" name="Rounded Rectangle 7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2" name="Block Arc 7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30" name="Group 7529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531" name="Group 7530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9" name="Rounded Rectangle 7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0" name="Block Arc 7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2" name="Group 7531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7" name="Rounded Rectangle 7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8" name="Block Arc 7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3" name="Group 7532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5" name="Rounded Rectangle 7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6" name="Block Arc 7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4" name="Group 7533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3" name="Rounded Rectangle 7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4" name="Block Arc 7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5" name="Group 7534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1" name="Rounded Rectangle 7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2" name="Block Arc 7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6" name="Group 7535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9" name="Rounded Rectangle 7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0" name="Block Arc 7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7" name="Group 7536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7" name="Rounded Rectangle 7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8" name="Block Arc 7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8" name="Group 7537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5" name="Rounded Rectangle 7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6" name="Block Arc 7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9" name="Group 7538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3" name="Rounded Rectangle 7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4" name="Block Arc 7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0" name="Group 7539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1" name="Rounded Rectangle 75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2" name="Block Arc 7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899" name="Group 5898"/>
          <p:cNvGrpSpPr>
            <a:grpSpLocks noChangeAspect="1"/>
          </p:cNvGrpSpPr>
          <p:nvPr/>
        </p:nvGrpSpPr>
        <p:grpSpPr>
          <a:xfrm>
            <a:off x="7941936" y="3163954"/>
            <a:ext cx="452432" cy="630724"/>
            <a:chOff x="7329811" y="2611603"/>
            <a:chExt cx="537854" cy="749808"/>
          </a:xfrm>
        </p:grpSpPr>
        <p:grpSp>
          <p:nvGrpSpPr>
            <p:cNvPr id="7332" name="Group 7331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7488" name="Group 7487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6" name="Rounded Rectangle 7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7" name="Block Arc 7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9" name="Group 7488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4" name="Rounded Rectangle 7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5" name="Block Arc 7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0" name="Group 7489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2" name="Rounded Rectangle 7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3" name="Block Arc 7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1" name="Group 7490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0" name="Rounded Rectangle 7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1" name="Block Arc 7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2" name="Group 7491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8" name="Rounded Rectangle 7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9" name="Block Arc 7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3" name="Group 7492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6" name="Rounded Rectangle 7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7" name="Block Arc 7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4" name="Group 7493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4" name="Rounded Rectangle 7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5" name="Block Arc 7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5" name="Group 7494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2" name="Rounded Rectangle 7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3" name="Block Arc 7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6" name="Group 7495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0" name="Rounded Rectangle 7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1" name="Block Arc 7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7" name="Group 7496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8" name="Rounded Rectangle 74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9" name="Block Arc 7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33" name="Group 7332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7458" name="Group 745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6" name="Rounded Rectangle 7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7" name="Block Arc 7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9" name="Group 745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4" name="Rounded Rectangle 7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5" name="Block Arc 7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0" name="Group 745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2" name="Rounded Rectangle 7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3" name="Block Arc 7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1" name="Group 746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0" name="Rounded Rectangle 7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1" name="Block Arc 7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2" name="Group 746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8" name="Rounded Rectangle 7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" name="Block Arc 7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3" name="Group 746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6" name="Rounded Rectangle 7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7" name="Block Arc 7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4" name="Group 746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4" name="Rounded Rectangle 7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5" name="Block Arc 7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5" name="Group 7464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2" name="Rounded Rectangle 7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3" name="Block Arc 7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6" name="Group 746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0" name="Rounded Rectangle 7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1" name="Block Arc 7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7" name="Group 746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8" name="Rounded Rectangle 7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9" name="Block Arc 7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34" name="Group 7333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7428" name="Group 742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6" name="Rounded Rectangle 7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7" name="Block Arc 7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29" name="Group 742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4" name="Rounded Rectangle 7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5" name="Block Arc 7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0" name="Group 742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2" name="Rounded Rectangle 7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3" name="Block Arc 7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1" name="Group 743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0" name="Rounded Rectangle 7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1" name="Block Arc 7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2" name="Group 743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8" name="Rounded Rectangle 7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9" name="Block Arc 7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3" name="Group 743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6" name="Rounded Rectangle 7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7" name="Block Arc 7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4" name="Group 743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4" name="Rounded Rectangle 7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5" name="Block Arc 7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5" name="Group 743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2" name="Rounded Rectangle 7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3" name="Block Arc 7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6" name="Group 743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0" name="Rounded Rectangle 7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1" name="Block Arc 7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7" name="Group 743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8" name="Rounded Rectangle 74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39" name="Block Arc 7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7335" name="Group 7334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7398" name="Group 739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6" name="Rounded Rectangle 7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7" name="Block Arc 7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9" name="Group 739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4" name="Rounded Rectangle 7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5" name="Block Arc 7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0" name="Group 739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2" name="Rounded Rectangle 7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3" name="Block Arc 7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1" name="Group 740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0" name="Rounded Rectangle 7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1" name="Block Arc 7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2" name="Group 740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8" name="Rounded Rectangle 7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9" name="Block Arc 7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3" name="Group 740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6" name="Rounded Rectangle 7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7" name="Block Arc 7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4" name="Group 740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4" name="Rounded Rectangle 7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5" name="Block Arc 7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5" name="Group 740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2" name="Rounded Rectangle 7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3" name="Block Arc 7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6" name="Group 740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0" name="Rounded Rectangle 74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1" name="Block Arc 7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7" name="Group 740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8" name="Rounded Rectangle 74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9" name="Block Arc 74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36" name="Group 7335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7368" name="Group 736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6" name="Rounded Rectangle 73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7" name="Block Arc 73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9" name="Group 736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4" name="Rounded Rectangle 73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5" name="Block Arc 73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0" name="Group 736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2" name="Rounded Rectangle 73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3" name="Block Arc 73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1" name="Group 737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0" name="Rounded Rectangle 73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1" name="Block Arc 73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2" name="Group 737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8" name="Rounded Rectangle 73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9" name="Block Arc 73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3" name="Group 737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6" name="Rounded Rectangle 73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7" name="Block Arc 73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4" name="Group 737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4" name="Rounded Rectangle 73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5" name="Block Arc 73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5" name="Group 737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2" name="Rounded Rectangle 73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3" name="Block Arc 73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6" name="Group 737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0" name="Rounded Rectangle 73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1" name="Block Arc 73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7" name="Group 737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8" name="Rounded Rectangle 73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9" name="Block Arc 73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37" name="Group 7336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7338" name="Group 733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6" name="Rounded Rectangle 7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7" name="Block Arc 7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9" name="Group 733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4" name="Rounded Rectangle 7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5" name="Block Arc 7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0" name="Group 733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2" name="Rounded Rectangle 7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3" name="Block Arc 7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1" name="Group 734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0" name="Rounded Rectangle 7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1" name="Block Arc 7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2" name="Group 734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8" name="Rounded Rectangle 7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9" name="Block Arc 7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3" name="Group 734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6" name="Rounded Rectangle 7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7" name="Block Arc 7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4" name="Group 734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4" name="Rounded Rectangle 7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5" name="Block Arc 7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5" name="Group 734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2" name="Rounded Rectangle 7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3" name="Block Arc 7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6" name="Group 734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0" name="Rounded Rectangle 7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1" name="Block Arc 7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7" name="Group 734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8" name="Rounded Rectangle 73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9" name="Block Arc 7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0" name="Group 5899"/>
          <p:cNvGrpSpPr>
            <a:grpSpLocks noChangeAspect="1"/>
          </p:cNvGrpSpPr>
          <p:nvPr/>
        </p:nvGrpSpPr>
        <p:grpSpPr>
          <a:xfrm>
            <a:off x="7941935" y="4687223"/>
            <a:ext cx="452428" cy="630724"/>
            <a:chOff x="3205247" y="660767"/>
            <a:chExt cx="655916" cy="914400"/>
          </a:xfrm>
        </p:grpSpPr>
        <p:grpSp>
          <p:nvGrpSpPr>
            <p:cNvPr id="7146" name="Group 7145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7302" name="Group 730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0" name="Rounded Rectangle 7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1" name="Block Arc 7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3" name="Group 730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8" name="Rounded Rectangle 7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9" name="Block Arc 7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4" name="Group 730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6" name="Rounded Rectangle 7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7" name="Block Arc 7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5" name="Group 730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4" name="Rounded Rectangle 7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5" name="Block Arc 7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6" name="Group 730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2" name="Rounded Rectangle 7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3" name="Block Arc 7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7" name="Group 730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0" name="Rounded Rectangle 7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1" name="Block Arc 7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8" name="Group 730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8" name="Rounded Rectangle 7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9" name="Block Arc 7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9" name="Group 730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6" name="Rounded Rectangle 7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7" name="Block Arc 7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0" name="Group 730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4" name="Rounded Rectangle 7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5" name="Block Arc 7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1" name="Group 731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2" name="Rounded Rectangle 7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3" name="Block Arc 7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7" name="Group 7146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7272" name="Group 727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00" name="Rounded Rectangle 7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1" name="Block Arc 7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3" name="Group 727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8" name="Rounded Rectangle 7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9" name="Block Arc 7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4" name="Group 727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6" name="Rounded Rectangle 7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7" name="Block Arc 7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5" name="Group 727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4" name="Rounded Rectangle 7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5" name="Block Arc 7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6" name="Group 727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2" name="Rounded Rectangle 7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3" name="Block Arc 7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7" name="Group 727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0" name="Rounded Rectangle 72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1" name="Block Arc 7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8" name="Group 727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8" name="Rounded Rectangle 7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9" name="Block Arc 7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9" name="Group 727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6" name="Rounded Rectangle 7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7" name="Block Arc 7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0" name="Group 727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4" name="Rounded Rectangle 7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5" name="Block Arc 7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1" name="Group 728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2" name="Rounded Rectangle 72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3" name="Block Arc 7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8" name="Group 7147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7242" name="Group 724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70" name="Rounded Rectangle 7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1" name="Block Arc 7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3" name="Group 724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8" name="Rounded Rectangle 7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9" name="Block Arc 7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4" name="Group 724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6" name="Rounded Rectangle 7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7" name="Block Arc 7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5" name="Group 724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4" name="Rounded Rectangle 7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5" name="Block Arc 7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6" name="Group 724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2" name="Rounded Rectangle 7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3" name="Block Arc 7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7" name="Group 724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0" name="Rounded Rectangle 7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1" name="Block Arc 7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8" name="Group 724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8" name="Rounded Rectangle 7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9" name="Block Arc 7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9" name="Group 724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6" name="Rounded Rectangle 7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7" name="Block Arc 7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0" name="Group 724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4" name="Rounded Rectangle 7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5" name="Block Arc 7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1" name="Group 725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2" name="Rounded Rectangle 7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3" name="Block Arc 7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9" name="Group 7148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7212" name="Group 721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40" name="Rounded Rectangle 72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1" name="Block Arc 72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3" name="Group 721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8" name="Rounded Rectangle 72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9" name="Block Arc 72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4" name="Group 721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6" name="Rounded Rectangle 72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7" name="Block Arc 72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5" name="Group 721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4" name="Rounded Rectangle 72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5" name="Block Arc 72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6" name="Group 721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2" name="Rounded Rectangle 72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3" name="Block Arc 72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7" name="Group 721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0" name="Rounded Rectangle 72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1" name="Block Arc 72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8" name="Group 721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28" name="Rounded Rectangle 72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9" name="Block Arc 72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9" name="Group 721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26" name="Rounded Rectangle 72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7" name="Block Arc 72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0" name="Group 721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24" name="Rounded Rectangle 72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5" name="Block Arc 72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1" name="Group 722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22" name="Rounded Rectangle 72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3" name="Block Arc 72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50" name="Group 7149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7182" name="Group 718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10" name="Rounded Rectangle 7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1" name="Block Arc 7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3" name="Group 718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8" name="Rounded Rectangle 7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9" name="Block Arc 7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4" name="Group 718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6" name="Rounded Rectangle 7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7" name="Block Arc 7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5" name="Group 718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4" name="Rounded Rectangle 7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5" name="Block Arc 7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6" name="Group 718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2" name="Rounded Rectangle 7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3" name="Block Arc 7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7" name="Group 718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0" name="Rounded Rectangle 7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1" name="Block Arc 7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8" name="Group 718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8" name="Rounded Rectangle 7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9" name="Block Arc 7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9" name="Group 718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6" name="Rounded Rectangle 7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7" name="Block Arc 7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0" name="Group 718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4" name="Rounded Rectangle 7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5" name="Block Arc 7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1" name="Group 719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2" name="Rounded Rectangle 71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3" name="Block Arc 7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51" name="Group 7150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7152" name="Group 715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80" name="Rounded Rectangle 7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1" name="Block Arc 7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3" name="Group 715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8" name="Rounded Rectangle 7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9" name="Block Arc 7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4" name="Group 715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6" name="Rounded Rectangle 7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7" name="Block Arc 7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5" name="Group 715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4" name="Rounded Rectangle 7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5" name="Block Arc 7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6" name="Group 715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2" name="Rounded Rectangle 7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3" name="Block Arc 7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7" name="Group 715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0" name="Rounded Rectangle 7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1" name="Block Arc 7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8" name="Group 715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68" name="Rounded Rectangle 7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9" name="Block Arc 7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9" name="Group 715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66" name="Rounded Rectangle 7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7" name="Block Arc 7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0" name="Group 715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64" name="Rounded Rectangle 7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5" name="Block Arc 7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1" name="Group 716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62" name="Rounded Rectangle 7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3" name="Block Arc 7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1" name="Group 5900"/>
          <p:cNvGrpSpPr>
            <a:grpSpLocks noChangeAspect="1"/>
          </p:cNvGrpSpPr>
          <p:nvPr/>
        </p:nvGrpSpPr>
        <p:grpSpPr>
          <a:xfrm>
            <a:off x="7941936" y="3942456"/>
            <a:ext cx="452432" cy="630724"/>
            <a:chOff x="7329811" y="2611603"/>
            <a:chExt cx="537854" cy="749808"/>
          </a:xfrm>
        </p:grpSpPr>
        <p:grpSp>
          <p:nvGrpSpPr>
            <p:cNvPr id="6960" name="Group 6959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7116" name="Group 7115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4" name="Rounded Rectangle 7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5" name="Block Arc 7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7" name="Group 7116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2" name="Rounded Rectangle 7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3" name="Block Arc 7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8" name="Group 7117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0" name="Rounded Rectangle 7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1" name="Block Arc 7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9" name="Group 7118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8" name="Rounded Rectangle 7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9" name="Block Arc 7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0" name="Group 7119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6" name="Rounded Rectangle 7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7" name="Block Arc 7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1" name="Group 7120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4" name="Rounded Rectangle 7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5" name="Block Arc 7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2" name="Group 7121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2" name="Rounded Rectangle 7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3" name="Block Arc 7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3" name="Group 7122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0" name="Rounded Rectangle 7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1" name="Block Arc 7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4" name="Group 7123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8" name="Rounded Rectangle 7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9" name="Block Arc 7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5" name="Group 7124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6" name="Rounded Rectangle 71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7" name="Block Arc 7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61" name="Group 6960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7086" name="Group 708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4" name="Rounded Rectangle 7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5" name="Block Arc 7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7" name="Group 708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2" name="Rounded Rectangle 7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3" name="Block Arc 7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8" name="Group 708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0" name="Rounded Rectangle 7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1" name="Block Arc 7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9" name="Group 708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8" name="Rounded Rectangle 7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9" name="Block Arc 7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0" name="Group 708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6" name="Rounded Rectangle 7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7" name="Block Arc 7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1" name="Group 709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4" name="Rounded Rectangle 7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5" name="Block Arc 7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2" name="Group 709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2" name="Rounded Rectangle 7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3" name="Block Arc 7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3" name="Group 709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0" name="Rounded Rectangle 7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1" name="Block Arc 7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4" name="Group 709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8" name="Rounded Rectangle 7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9" name="Block Arc 7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5" name="Group 709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6" name="Rounded Rectangle 7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7" name="Block Arc 7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62" name="Group 6961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7056" name="Group 705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4" name="Rounded Rectangle 7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85" name="Block Arc 7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57" name="Group 705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2" name="Rounded Rectangle 7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83" name="Block Arc 7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58" name="Group 705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0" name="Rounded Rectangle 7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81" name="Block Arc 7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59" name="Group 705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8" name="Rounded Rectangle 7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9" name="Block Arc 7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0" name="Group 705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6" name="Rounded Rectangle 7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7" name="Block Arc 7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1" name="Group 706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4" name="Rounded Rectangle 7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5" name="Block Arc 7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2" name="Group 706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2" name="Rounded Rectangle 7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3" name="Block Arc 7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3" name="Group 706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0" name="Rounded Rectangle 7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1" name="Block Arc 7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4" name="Group 706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8" name="Rounded Rectangle 7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69" name="Block Arc 7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5" name="Group 706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6" name="Rounded Rectangle 70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67" name="Block Arc 7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6963" name="Group 6962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7026" name="Group 702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4" name="Rounded Rectangle 7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5" name="Block Arc 7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7" name="Group 702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2" name="Rounded Rectangle 7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3" name="Block Arc 7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8" name="Group 702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0" name="Rounded Rectangle 7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1" name="Block Arc 7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9" name="Group 702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8" name="Rounded Rectangle 7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9" name="Block Arc 7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0" name="Group 702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6" name="Rounded Rectangle 7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7" name="Block Arc 7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1" name="Group 703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4" name="Rounded Rectangle 7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5" name="Block Arc 7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2" name="Group 703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2" name="Rounded Rectangle 7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3" name="Block Arc 7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3" name="Group 703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0" name="Rounded Rectangle 7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1" name="Block Arc 7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4" name="Group 703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8" name="Rounded Rectangle 7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9" name="Block Arc 7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5" name="Group 703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6" name="Rounded Rectangle 7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7" name="Block Arc 7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64" name="Group 6963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6996" name="Group 699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4" name="Rounded Rectangle 70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5" name="Block Arc 70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7" name="Group 699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2" name="Rounded Rectangle 70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3" name="Block Arc 70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8" name="Group 699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0" name="Rounded Rectangle 70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1" name="Block Arc 70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9" name="Group 699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8" name="Rounded Rectangle 70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9" name="Block Arc 70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0" name="Group 699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6" name="Rounded Rectangle 70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7" name="Block Arc 70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1" name="Group 700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4" name="Rounded Rectangle 70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5" name="Block Arc 70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2" name="Group 700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2" name="Rounded Rectangle 70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3" name="Block Arc 70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3" name="Group 700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0" name="Rounded Rectangle 7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1" name="Block Arc 7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4" name="Group 700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8" name="Rounded Rectangle 7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9" name="Block Arc 7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5" name="Group 700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6" name="Rounded Rectangle 7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7" name="Block Arc 7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65" name="Group 6964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6966" name="Group 696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4" name="Rounded Rectangle 69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5" name="Block Arc 69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7" name="Group 696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2" name="Rounded Rectangle 6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3" name="Block Arc 6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8" name="Group 696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0" name="Rounded Rectangle 6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1" name="Block Arc 6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9" name="Group 696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8" name="Rounded Rectangle 69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9" name="Block Arc 6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0" name="Group 696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6" name="Rounded Rectangle 6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7" name="Block Arc 6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1" name="Group 697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4" name="Rounded Rectangle 6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5" name="Block Arc 6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2" name="Group 697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2" name="Rounded Rectangle 6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3" name="Block Arc 6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3" name="Group 697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0" name="Rounded Rectangle 6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1" name="Block Arc 6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4" name="Group 697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8" name="Rounded Rectangle 6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9" name="Block Arc 6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5" name="Group 697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6" name="Rounded Rectangle 69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7" name="Block Arc 6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5" name="Group 5904"/>
          <p:cNvGrpSpPr/>
          <p:nvPr/>
        </p:nvGrpSpPr>
        <p:grpSpPr>
          <a:xfrm>
            <a:off x="6759713" y="1893379"/>
            <a:ext cx="1670557" cy="372296"/>
            <a:chOff x="5878085" y="3170352"/>
            <a:chExt cx="1985968" cy="442587"/>
          </a:xfrm>
        </p:grpSpPr>
        <p:grpSp>
          <p:nvGrpSpPr>
            <p:cNvPr id="6495" name="Group 6494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930" name="Group 692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8" name="Rounded Rectangle 6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9" name="Block Arc 6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1" name="Group 693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6" name="Rounded Rectangle 6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7" name="Block Arc 6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2" name="Group 693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4" name="Rounded Rectangle 6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5" name="Block Arc 6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3" name="Group 693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2" name="Rounded Rectangle 6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3" name="Block Arc 6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4" name="Group 693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0" name="Rounded Rectangle 6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1" name="Block Arc 6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5" name="Group 693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8" name="Rounded Rectangle 6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9" name="Block Arc 6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6" name="Group 693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6" name="Rounded Rectangle 6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7" name="Block Arc 6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7" name="Group 693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4" name="Rounded Rectangle 6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5" name="Block Arc 6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8" name="Group 693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2" name="Rounded Rectangle 6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3" name="Block Arc 6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9" name="Group 693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0" name="Rounded Rectangle 69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1" name="Block Arc 6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496" name="Group 6495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900" name="Group 689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8" name="Rounded Rectangle 6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9" name="Block Arc 6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1" name="Group 690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6" name="Rounded Rectangle 6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7" name="Block Arc 6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2" name="Group 690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4" name="Rounded Rectangle 6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5" name="Block Arc 6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3" name="Group 690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2" name="Rounded Rectangle 6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3" name="Block Arc 6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4" name="Group 690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0" name="Rounded Rectangle 6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1" name="Block Arc 6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5" name="Group 690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8" name="Rounded Rectangle 6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9" name="Block Arc 6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6" name="Group 690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6" name="Rounded Rectangle 6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7" name="Block Arc 6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7" name="Group 690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4" name="Rounded Rectangle 6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5" name="Block Arc 6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8" name="Group 690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2" name="Rounded Rectangle 6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3" name="Block Arc 6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9" name="Group 690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0" name="Rounded Rectangle 6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1" name="Block Arc 6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497" name="Group 6496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870" name="Group 686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8" name="Rounded Rectangle 68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9" name="Block Arc 68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1" name="Group 687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6" name="Rounded Rectangle 68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7" name="Block Arc 68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2" name="Group 687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4" name="Rounded Rectangle 68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5" name="Block Arc 68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3" name="Group 687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2" name="Rounded Rectangle 68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3" name="Block Arc 68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4" name="Group 687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0" name="Rounded Rectangle 68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1" name="Block Arc 68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5" name="Group 687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8" name="Rounded Rectangle 68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9" name="Block Arc 68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6" name="Group 687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6" name="Rounded Rectangle 68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7" name="Block Arc 68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7" name="Group 687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4" name="Rounded Rectangle 68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5" name="Block Arc 68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8" name="Group 687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2" name="Rounded Rectangle 68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3" name="Block Arc 68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9" name="Group 687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0" name="Rounded Rectangle 68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1" name="Block Arc 68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498" name="Group 6497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840" name="Group 683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8" name="Rounded Rectangle 6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9" name="Block Arc 6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1" name="Group 684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6" name="Rounded Rectangle 6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7" name="Block Arc 6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2" name="Group 684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4" name="Rounded Rectangle 6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5" name="Block Arc 6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3" name="Group 684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2" name="Rounded Rectangle 6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3" name="Block Arc 6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4" name="Group 684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0" name="Rounded Rectangle 6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1" name="Block Arc 6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5" name="Group 684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8" name="Rounded Rectangle 6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9" name="Block Arc 6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6" name="Group 684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6" name="Rounded Rectangle 6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7" name="Block Arc 6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7" name="Group 684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4" name="Rounded Rectangle 6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5" name="Block Arc 6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8" name="Group 684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2" name="Rounded Rectangle 6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3" name="Block Arc 6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9" name="Group 684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0" name="Rounded Rectangle 6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1" name="Block Arc 6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499" name="Group 6498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810" name="Group 680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8" name="Rounded Rectangle 6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9" name="Block Arc 6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1" name="Group 681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6" name="Rounded Rectangle 6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7" name="Block Arc 6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2" name="Group 681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4" name="Rounded Rectangle 6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5" name="Block Arc 6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3" name="Group 681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2" name="Rounded Rectangle 6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3" name="Block Arc 6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4" name="Group 681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0" name="Rounded Rectangle 6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1" name="Block Arc 6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5" name="Group 681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8" name="Rounded Rectangle 6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9" name="Block Arc 6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6" name="Group 681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6" name="Rounded Rectangle 6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7" name="Block Arc 6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7" name="Group 681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4" name="Rounded Rectangle 6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5" name="Block Arc 6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8" name="Group 681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2" name="Rounded Rectangle 6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3" name="Block Arc 6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9" name="Group 681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0" name="Rounded Rectangle 6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1" name="Block Arc 6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0" name="Group 6499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6780" name="Group 677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8" name="Rounded Rectangle 68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9" name="Block Arc 68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1" name="Group 678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6" name="Rounded Rectangle 6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7" name="Block Arc 6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2" name="Group 678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4" name="Rounded Rectangle 6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5" name="Block Arc 6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3" name="Group 678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2" name="Rounded Rectangle 6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3" name="Block Arc 6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4" name="Group 678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0" name="Rounded Rectangle 6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1" name="Block Arc 6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5" name="Group 678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8" name="Rounded Rectangle 6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9" name="Block Arc 6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6" name="Group 678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6" name="Rounded Rectangle 6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7" name="Block Arc 6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7" name="Group 678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4" name="Rounded Rectangle 6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5" name="Block Arc 6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8" name="Group 678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2" name="Rounded Rectangle 6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3" name="Block Arc 6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9" name="Group 678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0" name="Rounded Rectangle 67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1" name="Block Arc 6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1" name="Group 6500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6750" name="Group 674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8" name="Rounded Rectangle 6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9" name="Block Arc 6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1" name="Group 675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6" name="Rounded Rectangle 6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7" name="Block Arc 6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2" name="Group 675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4" name="Rounded Rectangle 6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5" name="Block Arc 6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3" name="Group 675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2" name="Rounded Rectangle 6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3" name="Block Arc 6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4" name="Group 675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0" name="Rounded Rectangle 6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1" name="Block Arc 6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5" name="Group 675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8" name="Rounded Rectangle 6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9" name="Block Arc 6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6" name="Group 675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6" name="Rounded Rectangle 6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7" name="Block Arc 6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7" name="Group 675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4" name="Rounded Rectangle 6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5" name="Block Arc 6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8" name="Group 675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2" name="Rounded Rectangle 6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3" name="Block Arc 6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9" name="Group 675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0" name="Rounded Rectangle 6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1" name="Block Arc 6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2" name="Group 6501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6720" name="Group 671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8" name="Rounded Rectangle 67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9" name="Block Arc 67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1" name="Group 672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6" name="Rounded Rectangle 67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7" name="Block Arc 67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2" name="Group 672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4" name="Rounded Rectangle 67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5" name="Block Arc 67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3" name="Group 672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2" name="Rounded Rectangle 67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3" name="Block Arc 67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4" name="Group 672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0" name="Rounded Rectangle 67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1" name="Block Arc 67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5" name="Group 672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8" name="Rounded Rectangle 67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9" name="Block Arc 67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6" name="Group 672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6" name="Rounded Rectangle 67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7" name="Block Arc 67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7" name="Group 672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4" name="Rounded Rectangle 67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5" name="Block Arc 67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8" name="Group 672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2" name="Rounded Rectangle 67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3" name="Block Arc 67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9" name="Group 672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0" name="Rounded Rectangle 67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1" name="Block Arc 67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3" name="Group 6502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6690" name="Group 668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8" name="Rounded Rectangle 67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9" name="Block Arc 67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1" name="Group 669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6" name="Rounded Rectangle 67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7" name="Block Arc 67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2" name="Group 669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4" name="Rounded Rectangle 67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5" name="Block Arc 67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3" name="Group 669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2" name="Rounded Rectangle 67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3" name="Block Arc 67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4" name="Group 669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0" name="Rounded Rectangle 67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1" name="Block Arc 67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5" name="Group 669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8" name="Rounded Rectangle 6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9" name="Block Arc 6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6" name="Group 669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6" name="Rounded Rectangle 6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7" name="Block Arc 6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7" name="Group 669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4" name="Rounded Rectangle 6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5" name="Block Arc 6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8" name="Group 669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2" name="Rounded Rectangle 6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3" name="Block Arc 6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9" name="Group 669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0" name="Rounded Rectangle 66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1" name="Block Arc 6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4" name="Group 6503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6660" name="Group 665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8" name="Rounded Rectangle 6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9" name="Block Arc 6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1" name="Group 666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6" name="Rounded Rectangle 6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7" name="Block Arc 6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2" name="Group 666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4" name="Rounded Rectangle 6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5" name="Block Arc 6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3" name="Group 666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2" name="Rounded Rectangle 6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3" name="Block Arc 6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4" name="Group 666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0" name="Rounded Rectangle 6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1" name="Block Arc 6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5" name="Group 666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8" name="Rounded Rectangle 6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9" name="Block Arc 6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6" name="Group 666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6" name="Rounded Rectangle 6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677" name="Block Arc 6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7" name="Group 666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4" name="Rounded Rectangle 6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5" name="Block Arc 6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8" name="Group 666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2" name="Rounded Rectangle 6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3" name="Block Arc 6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9" name="Group 666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0" name="Rounded Rectangle 6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1" name="Block Arc 6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5" name="Group 6504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630" name="Group 662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8" name="Rounded Rectangle 66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9" name="Block Arc 66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1" name="Group 663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6" name="Rounded Rectangle 66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7" name="Block Arc 66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2" name="Group 663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4" name="Rounded Rectangle 6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5" name="Block Arc 6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3" name="Group 663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2" name="Rounded Rectangle 6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3" name="Block Arc 6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4" name="Group 663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0" name="Rounded Rectangle 6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1" name="Block Arc 6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5" name="Group 663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8" name="Rounded Rectangle 6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9" name="Block Arc 6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6" name="Group 663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6" name="Rounded Rectangle 6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7" name="Block Arc 6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7" name="Group 663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4" name="Rounded Rectangle 6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5" name="Block Arc 6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8" name="Group 663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2" name="Rounded Rectangle 6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3" name="Block Arc 6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9" name="Group 663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0" name="Rounded Rectangle 66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1" name="Block Arc 6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6" name="Group 6505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600" name="Group 659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8" name="Rounded Rectangle 6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9" name="Block Arc 6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1" name="Group 660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6" name="Rounded Rectangle 6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7" name="Block Arc 6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2" name="Group 660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4" name="Rounded Rectangle 6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5" name="Block Arc 6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3" name="Group 660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2" name="Rounded Rectangle 6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3" name="Block Arc 6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4" name="Group 660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0" name="Rounded Rectangle 6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1" name="Block Arc 6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5" name="Group 660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8" name="Rounded Rectangle 6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9" name="Block Arc 6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6" name="Group 660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6" name="Rounded Rectangle 6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7" name="Block Arc 6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7" name="Group 660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4" name="Rounded Rectangle 6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5" name="Block Arc 6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8" name="Group 660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2" name="Rounded Rectangle 6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3" name="Block Arc 6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9" name="Group 660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0" name="Rounded Rectangle 6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1" name="Block Arc 6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7" name="Group 6506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570" name="Group 656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8" name="Rounded Rectangle 65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9" name="Block Arc 65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1" name="Group 657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6" name="Rounded Rectangle 65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7" name="Block Arc 65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2" name="Group 657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4" name="Rounded Rectangle 65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5" name="Block Arc 65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3" name="Group 657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2" name="Rounded Rectangle 65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3" name="Block Arc 65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4" name="Group 657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0" name="Rounded Rectangle 65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1" name="Block Arc 65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5" name="Group 657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8" name="Rounded Rectangle 65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9" name="Block Arc 65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6" name="Group 657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6" name="Rounded Rectangle 65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7" name="Block Arc 65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7" name="Group 657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4" name="Rounded Rectangle 65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5" name="Block Arc 65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8" name="Group 657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2" name="Rounded Rectangle 65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3" name="Block Arc 65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9" name="Group 657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0" name="Rounded Rectangle 65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1" name="Block Arc 65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8" name="Group 6507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540" name="Group 653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8" name="Rounded Rectangle 65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9" name="Block Arc 65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1" name="Group 654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6" name="Rounded Rectangle 65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7" name="Block Arc 6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2" name="Group 654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4" name="Rounded Rectangle 65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5" name="Block Arc 6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3" name="Group 654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2" name="Rounded Rectangle 6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3" name="Block Arc 6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4" name="Group 654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0" name="Rounded Rectangle 6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1" name="Block Arc 6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5" name="Group 654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8" name="Rounded Rectangle 6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9" name="Block Arc 6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6" name="Group 654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6" name="Rounded Rectangle 6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7" name="Block Arc 6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7" name="Group 654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4" name="Rounded Rectangle 6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5" name="Block Arc 6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8" name="Group 654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2" name="Rounded Rectangle 6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3" name="Block Arc 6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9" name="Group 654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0" name="Rounded Rectangle 65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1" name="Block Arc 6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9" name="Group 6508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510" name="Group 650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8" name="Rounded Rectangle 6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9" name="Block Arc 6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1" name="Group 651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6" name="Rounded Rectangle 6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7" name="Block Arc 6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2" name="Group 651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4" name="Rounded Rectangle 6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5" name="Block Arc 6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3" name="Group 651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2" name="Rounded Rectangle 6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3" name="Block Arc 6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4" name="Group 651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0" name="Rounded Rectangle 6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1" name="Block Arc 6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5" name="Group 651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8" name="Rounded Rectangle 6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9" name="Block Arc 6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6" name="Group 651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6" name="Rounded Rectangle 6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7" name="Block Arc 6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7" name="Group 651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4" name="Rounded Rectangle 6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5" name="Block Arc 6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8" name="Group 651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2" name="Rounded Rectangle 6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3" name="Block Arc 6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9" name="Group 651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0" name="Rounded Rectangle 6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1" name="Block Arc 6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6" name="Group 5905"/>
          <p:cNvGrpSpPr/>
          <p:nvPr/>
        </p:nvGrpSpPr>
        <p:grpSpPr>
          <a:xfrm flipV="1">
            <a:off x="6759713" y="5451436"/>
            <a:ext cx="1670557" cy="372296"/>
            <a:chOff x="5878085" y="3170352"/>
            <a:chExt cx="1985968" cy="442587"/>
          </a:xfrm>
        </p:grpSpPr>
        <p:grpSp>
          <p:nvGrpSpPr>
            <p:cNvPr id="6030" name="Group 6029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465" name="Group 646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3" name="Rounded Rectangle 6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4" name="Block Arc 6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6" name="Group 646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1" name="Rounded Rectangle 6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2" name="Block Arc 6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7" name="Group 646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9" name="Rounded Rectangle 6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0" name="Block Arc 6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8" name="Group 646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7" name="Rounded Rectangle 6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8" name="Block Arc 6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9" name="Group 646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5" name="Rounded Rectangle 6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6" name="Block Arc 6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0" name="Group 646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3" name="Rounded Rectangle 6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4" name="Block Arc 6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1" name="Group 647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1" name="Rounded Rectangle 6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2" name="Block Arc 6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2" name="Group 647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9" name="Rounded Rectangle 6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0" name="Block Arc 6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3" name="Group 647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7" name="Rounded Rectangle 6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8" name="Block Arc 6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4" name="Group 647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5" name="Rounded Rectangle 64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6" name="Block Arc 6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1" name="Group 6030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435" name="Group 643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3" name="Rounded Rectangle 6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4" name="Block Arc 6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6" name="Group 643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1" name="Rounded Rectangle 64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2" name="Block Arc 6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7" name="Group 643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9" name="Rounded Rectangle 64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0" name="Block Arc 64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8" name="Group 643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7" name="Rounded Rectangle 6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8" name="Block Arc 6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9" name="Group 643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5" name="Rounded Rectangle 64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6" name="Block Arc 6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0" name="Group 643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3" name="Rounded Rectangle 64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4" name="Block Arc 64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1" name="Group 644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1" name="Rounded Rectangle 6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2" name="Block Arc 6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2" name="Group 644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9" name="Rounded Rectangle 6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0" name="Block Arc 6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3" name="Group 644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7" name="Rounded Rectangle 6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8" name="Block Arc 6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4" name="Group 644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5" name="Rounded Rectangle 6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6" name="Block Arc 6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2" name="Group 6031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405" name="Group 640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3" name="Rounded Rectangle 64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4" name="Block Arc 64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6" name="Group 640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1" name="Rounded Rectangle 64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2" name="Block Arc 64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7" name="Group 640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9" name="Rounded Rectangle 64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0" name="Block Arc 64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8" name="Group 640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7" name="Rounded Rectangle 64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8" name="Block Arc 64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9" name="Group 640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5" name="Rounded Rectangle 64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6" name="Block Arc 64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0" name="Group 640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3" name="Rounded Rectangle 64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4" name="Block Arc 64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1" name="Group 641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1" name="Rounded Rectangle 64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2" name="Block Arc 64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2" name="Group 641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9" name="Rounded Rectangle 64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0" name="Block Arc 64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3" name="Group 641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7" name="Rounded Rectangle 64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8" name="Block Arc 64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4" name="Group 641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5" name="Rounded Rectangle 64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6" name="Block Arc 64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3" name="Group 6032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375" name="Group 637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3" name="Rounded Rectangle 6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4" name="Block Arc 6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6" name="Group 637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1" name="Rounded Rectangle 6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2" name="Block Arc 6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7" name="Group 637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9" name="Rounded Rectangle 6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0" name="Block Arc 6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8" name="Group 637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7" name="Rounded Rectangle 6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8" name="Block Arc 6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9" name="Group 637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5" name="Rounded Rectangle 6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6" name="Block Arc 6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0" name="Group 637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3" name="Rounded Rectangle 6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4" name="Block Arc 6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1" name="Group 638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1" name="Rounded Rectangle 6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2" name="Block Arc 6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2" name="Group 638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9" name="Rounded Rectangle 6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0" name="Block Arc 6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3" name="Group 638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7" name="Rounded Rectangle 6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8" name="Block Arc 6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4" name="Group 638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5" name="Rounded Rectangle 63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6" name="Block Arc 6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4" name="Group 6033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345" name="Group 634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3" name="Rounded Rectangle 6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4" name="Block Arc 6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6" name="Group 634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1" name="Rounded Rectangle 6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2" name="Block Arc 6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7" name="Group 634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9" name="Rounded Rectangle 6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0" name="Block Arc 6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8" name="Group 634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7" name="Rounded Rectangle 6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8" name="Block Arc 6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9" name="Group 634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5" name="Rounded Rectangle 6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6" name="Block Arc 6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0" name="Group 634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3" name="Rounded Rectangle 6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4" name="Block Arc 6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1" name="Group 635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1" name="Rounded Rectangle 6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2" name="Block Arc 6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2" name="Group 635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9" name="Rounded Rectangle 6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0" name="Block Arc 6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3" name="Group 635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7" name="Rounded Rectangle 6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8" name="Block Arc 6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4" name="Group 635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5" name="Rounded Rectangle 6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6" name="Block Arc 6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5" name="Group 6034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6315" name="Group 631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3" name="Rounded Rectangle 6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4" name="Block Arc 6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6" name="Group 631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1" name="Rounded Rectangle 6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2" name="Block Arc 6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7" name="Group 631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9" name="Rounded Rectangle 6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0" name="Block Arc 6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8" name="Group 631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7" name="Rounded Rectangle 6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8" name="Block Arc 6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9" name="Group 631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5" name="Rounded Rectangle 6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6" name="Block Arc 6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0" name="Group 631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3" name="Rounded Rectangle 6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4" name="Block Arc 6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1" name="Group 632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1" name="Rounded Rectangle 6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2" name="Block Arc 6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2" name="Group 632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9" name="Rounded Rectangle 6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0" name="Block Arc 6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3" name="Group 632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7" name="Rounded Rectangle 6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8" name="Block Arc 6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4" name="Group 632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5" name="Rounded Rectangle 63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6" name="Block Arc 6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6" name="Group 6035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6285" name="Group 628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3" name="Rounded Rectangle 6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4" name="Block Arc 6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6" name="Group 628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1" name="Rounded Rectangle 6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2" name="Block Arc 6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7" name="Group 628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9" name="Rounded Rectangle 6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0" name="Block Arc 6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8" name="Group 628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7" name="Rounded Rectangle 6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8" name="Block Arc 6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9" name="Group 628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5" name="Rounded Rectangle 6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6" name="Block Arc 6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0" name="Group 628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3" name="Rounded Rectangle 6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4" name="Block Arc 6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1" name="Group 629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1" name="Rounded Rectangle 6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2" name="Block Arc 6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2" name="Group 629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9" name="Rounded Rectangle 6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0" name="Block Arc 6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3" name="Group 629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7" name="Rounded Rectangle 6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8" name="Block Arc 6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4" name="Group 629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5" name="Rounded Rectangle 6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6" name="Block Arc 6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7" name="Group 6036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6255" name="Group 625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3" name="Rounded Rectangle 62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4" name="Block Arc 62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6" name="Group 625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1" name="Rounded Rectangle 62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2" name="Block Arc 62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7" name="Group 625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9" name="Rounded Rectangle 62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0" name="Block Arc 62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8" name="Group 625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7" name="Rounded Rectangle 62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8" name="Block Arc 62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9" name="Group 625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5" name="Rounded Rectangle 62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6" name="Block Arc 62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0" name="Group 625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3" name="Rounded Rectangle 62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4" name="Block Arc 62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1" name="Group 626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1" name="Rounded Rectangle 62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2" name="Block Arc 62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2" name="Group 626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9" name="Rounded Rectangle 6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0" name="Block Arc 62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3" name="Group 626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7" name="Rounded Rectangle 62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8" name="Block Arc 62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4" name="Group 626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5" name="Rounded Rectangle 62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6" name="Block Arc 62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8" name="Group 6037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6225" name="Group 622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3" name="Rounded Rectangle 6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4" name="Block Arc 6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6" name="Group 622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1" name="Rounded Rectangle 6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2" name="Block Arc 6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7" name="Group 622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9" name="Rounded Rectangle 6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0" name="Block Arc 6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8" name="Group 622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7" name="Rounded Rectangle 6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8" name="Block Arc 6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9" name="Group 622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5" name="Rounded Rectangle 6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6" name="Block Arc 6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0" name="Group 622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3" name="Rounded Rectangle 6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4" name="Block Arc 6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1" name="Group 623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1" name="Rounded Rectangle 6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2" name="Block Arc 6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2" name="Group 623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9" name="Rounded Rectangle 6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0" name="Block Arc 6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3" name="Group 623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7" name="Rounded Rectangle 6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8" name="Block Arc 6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4" name="Group 623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5" name="Rounded Rectangle 62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6" name="Block Arc 6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9" name="Group 6038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6195" name="Group 619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3" name="Rounded Rectangle 6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4" name="Block Arc 6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6" name="Group 619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1" name="Rounded Rectangle 6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2" name="Block Arc 6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7" name="Group 619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9" name="Rounded Rectangle 6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0" name="Block Arc 6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8" name="Group 619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7" name="Rounded Rectangle 6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8" name="Block Arc 6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9" name="Group 619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5" name="Rounded Rectangle 6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6" name="Block Arc 6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0" name="Group 619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3" name="Rounded Rectangle 6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4" name="Block Arc 6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1" name="Group 620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1" name="Rounded Rectangle 6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2" name="Block Arc 6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2" name="Group 620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9" name="Rounded Rectangle 6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0" name="Block Arc 6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3" name="Group 620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7" name="Rounded Rectangle 6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8" name="Block Arc 6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4" name="Group 620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5" name="Rounded Rectangle 6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6" name="Block Arc 6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0" name="Group 6039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165" name="Group 616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3" name="Rounded Rectangle 6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4" name="Block Arc 6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6" name="Group 616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1" name="Rounded Rectangle 6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2" name="Block Arc 6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7" name="Group 616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9" name="Rounded Rectangle 6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0" name="Block Arc 6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8" name="Group 616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7" name="Rounded Rectangle 6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8" name="Block Arc 6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9" name="Group 616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5" name="Rounded Rectangle 6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6" name="Block Arc 6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0" name="Group 616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3" name="Rounded Rectangle 6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4" name="Block Arc 6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1" name="Group 617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1" name="Rounded Rectangle 6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2" name="Block Arc 6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2" name="Group 617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9" name="Rounded Rectangle 6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0" name="Block Arc 6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3" name="Group 617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7" name="Rounded Rectangle 6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8" name="Block Arc 6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4" name="Group 617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5" name="Rounded Rectangle 61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6" name="Block Arc 6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1" name="Group 6040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135" name="Group 613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3" name="Rounded Rectangle 6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4" name="Block Arc 6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6" name="Group 613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1" name="Rounded Rectangle 6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2" name="Block Arc 6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7" name="Group 613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9" name="Rounded Rectangle 6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0" name="Block Arc 6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8" name="Group 613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7" name="Rounded Rectangle 6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8" name="Block Arc 6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9" name="Group 613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5" name="Rounded Rectangle 6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6" name="Block Arc 6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0" name="Group 613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3" name="Rounded Rectangle 6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4" name="Block Arc 6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1" name="Group 614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1" name="Rounded Rectangle 6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2" name="Block Arc 6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2" name="Group 614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9" name="Rounded Rectangle 6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0" name="Block Arc 6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3" name="Group 614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7" name="Rounded Rectangle 6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8" name="Block Arc 6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4" name="Group 614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5" name="Rounded Rectangle 6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6" name="Block Arc 6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2" name="Group 6041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105" name="Group 610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3" name="Rounded Rectangle 61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4" name="Block Arc 61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6" name="Group 610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1" name="Rounded Rectangle 61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2" name="Block Arc 61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7" name="Group 610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9" name="Rounded Rectangle 61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0" name="Block Arc 61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8" name="Group 610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7" name="Rounded Rectangle 61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8" name="Block Arc 61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9" name="Group 610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5" name="Rounded Rectangle 61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6" name="Block Arc 61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0" name="Group 610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3" name="Rounded Rectangle 61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4" name="Block Arc 61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1" name="Group 611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1" name="Rounded Rectangle 61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2" name="Block Arc 61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2" name="Group 611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9" name="Rounded Rectangle 61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0" name="Block Arc 61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3" name="Group 611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7" name="Rounded Rectangle 61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8" name="Block Arc 61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4" name="Group 611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5" name="Rounded Rectangle 61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6" name="Block Arc 61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3" name="Group 6042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075" name="Group 607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3" name="Rounded Rectangle 6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4" name="Block Arc 6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6" name="Group 607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1" name="Rounded Rectangle 6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2" name="Block Arc 6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7" name="Group 607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9" name="Rounded Rectangle 6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0" name="Block Arc 6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8" name="Group 607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7" name="Rounded Rectangle 6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8" name="Block Arc 6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9" name="Group 607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5" name="Rounded Rectangle 6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6" name="Block Arc 6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0" name="Group 607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3" name="Rounded Rectangle 6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4" name="Block Arc 6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1" name="Group 608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1" name="Rounded Rectangle 6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2" name="Block Arc 6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2" name="Group 608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9" name="Rounded Rectangle 6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0" name="Block Arc 6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3" name="Group 608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7" name="Rounded Rectangle 6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8" name="Block Arc 6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4" name="Group 608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5" name="Rounded Rectangle 60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6" name="Block Arc 6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4" name="Group 6043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045" name="Group 604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3" name="Rounded Rectangle 6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4" name="Block Arc 6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6" name="Group 604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1" name="Rounded Rectangle 6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2" name="Block Arc 6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7" name="Group 604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9" name="Rounded Rectangle 6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0" name="Block Arc 6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8" name="Group 604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7" name="Rounded Rectangle 6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8" name="Block Arc 6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9" name="Group 604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5" name="Rounded Rectangle 6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6" name="Block Arc 6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0" name="Group 604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3" name="Rounded Rectangle 6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4" name="Block Arc 6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1" name="Group 605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1" name="Rounded Rectangle 6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2" name="Block Arc 6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2" name="Group 605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9" name="Rounded Rectangle 6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0" name="Block Arc 6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3" name="Group 605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7" name="Rounded Rectangle 6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8" name="Block Arc 6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4" name="Group 605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5" name="Rounded Rectangle 6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6" name="Block Arc 6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7" name="Group 5906"/>
          <p:cNvGrpSpPr>
            <a:grpSpLocks noChangeAspect="1"/>
          </p:cNvGrpSpPr>
          <p:nvPr/>
        </p:nvGrpSpPr>
        <p:grpSpPr>
          <a:xfrm>
            <a:off x="7693512" y="1650849"/>
            <a:ext cx="461505" cy="146818"/>
            <a:chOff x="411004" y="628649"/>
            <a:chExt cx="4541996" cy="1444941"/>
          </a:xfrm>
        </p:grpSpPr>
        <p:grpSp>
          <p:nvGrpSpPr>
            <p:cNvPr id="6016" name="Group 601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028" name="Rectangle 602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29" name="Rectangle 602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17" name="Group 601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026" name="Rectangle 602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27" name="Rectangle 602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18" name="Group 601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024" name="Rectangle 602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25" name="Rectangle 602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019" name="Rectangle 601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0" name="Rectangle 601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1" name="Rectangle 602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2" name="Rectangle 602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3" name="Rectangle 602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08" name="Group 5907"/>
          <p:cNvGrpSpPr>
            <a:grpSpLocks noChangeAspect="1"/>
          </p:cNvGrpSpPr>
          <p:nvPr/>
        </p:nvGrpSpPr>
        <p:grpSpPr>
          <a:xfrm>
            <a:off x="7043588" y="1653830"/>
            <a:ext cx="461505" cy="146818"/>
            <a:chOff x="411004" y="628649"/>
            <a:chExt cx="4541996" cy="1444941"/>
          </a:xfrm>
        </p:grpSpPr>
        <p:grpSp>
          <p:nvGrpSpPr>
            <p:cNvPr id="6002" name="Group 600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014" name="Rectangle 601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15" name="Rectangle 601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03" name="Group 600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012" name="Rectangle 601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13" name="Rectangle 601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04" name="Group 600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010" name="Rectangle 600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11" name="Rectangle 601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005" name="Rectangle 600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6" name="Rectangle 600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7" name="Rectangle 6006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8" name="Rectangle 600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9" name="Rectangle 600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09" name="Group 5908"/>
          <p:cNvGrpSpPr>
            <a:grpSpLocks noChangeAspect="1"/>
          </p:cNvGrpSpPr>
          <p:nvPr/>
        </p:nvGrpSpPr>
        <p:grpSpPr>
          <a:xfrm rot="16200000">
            <a:off x="6375779" y="2636525"/>
            <a:ext cx="461506" cy="146817"/>
            <a:chOff x="411004" y="628649"/>
            <a:chExt cx="4541996" cy="1444941"/>
          </a:xfrm>
        </p:grpSpPr>
        <p:grpSp>
          <p:nvGrpSpPr>
            <p:cNvPr id="5988" name="Group 598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000" name="Rectangle 599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01" name="Rectangle 600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89" name="Group 598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98" name="Rectangle 599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99" name="Rectangle 599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90" name="Group 598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96" name="Rectangle 599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97" name="Rectangle 599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91" name="Rectangle 599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2" name="Rectangle 599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3" name="Rectangle 599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4" name="Rectangle 599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5" name="Rectangle 599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0" name="Group 5909"/>
          <p:cNvGrpSpPr>
            <a:grpSpLocks noChangeAspect="1"/>
          </p:cNvGrpSpPr>
          <p:nvPr/>
        </p:nvGrpSpPr>
        <p:grpSpPr>
          <a:xfrm>
            <a:off x="7693512" y="5920072"/>
            <a:ext cx="461505" cy="146818"/>
            <a:chOff x="411004" y="628649"/>
            <a:chExt cx="4541996" cy="1444941"/>
          </a:xfrm>
        </p:grpSpPr>
        <p:grpSp>
          <p:nvGrpSpPr>
            <p:cNvPr id="5974" name="Group 597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86" name="Rectangle 598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87" name="Rectangle 598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75" name="Group 597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84" name="Rectangle 598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85" name="Rectangle 598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76" name="Group 597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82" name="Rectangle 598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83" name="Rectangle 598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77" name="Rectangle 597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8" name="Rectangle 597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9" name="Rectangle 597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0" name="Rectangle 597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1" name="Rectangle 598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1" name="Group 5910"/>
          <p:cNvGrpSpPr>
            <a:grpSpLocks noChangeAspect="1"/>
          </p:cNvGrpSpPr>
          <p:nvPr/>
        </p:nvGrpSpPr>
        <p:grpSpPr>
          <a:xfrm>
            <a:off x="7043588" y="5923053"/>
            <a:ext cx="461505" cy="146818"/>
            <a:chOff x="411004" y="628649"/>
            <a:chExt cx="4541996" cy="1444941"/>
          </a:xfrm>
        </p:grpSpPr>
        <p:grpSp>
          <p:nvGrpSpPr>
            <p:cNvPr id="5960" name="Group 595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72" name="Rectangle 597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73" name="Rectangle 597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61" name="Group 596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70" name="Rectangle 596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71" name="Rectangle 597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62" name="Group 596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68" name="Rectangle 596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69" name="Rectangle 596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63" name="Rectangle 596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4" name="Rectangle 596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5" name="Rectangle 5964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6" name="Rectangle 596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7" name="Rectangle 596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2" name="Group 5911"/>
          <p:cNvGrpSpPr>
            <a:grpSpLocks noChangeAspect="1"/>
          </p:cNvGrpSpPr>
          <p:nvPr/>
        </p:nvGrpSpPr>
        <p:grpSpPr>
          <a:xfrm rot="16200000">
            <a:off x="6375779" y="3405908"/>
            <a:ext cx="461506" cy="146817"/>
            <a:chOff x="411004" y="628649"/>
            <a:chExt cx="4541996" cy="1444941"/>
          </a:xfrm>
        </p:grpSpPr>
        <p:grpSp>
          <p:nvGrpSpPr>
            <p:cNvPr id="5946" name="Group 594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58" name="Rectangle 595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59" name="Rectangle 595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47" name="Group 594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56" name="Rectangle 595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57" name="Rectangle 595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48" name="Group 594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54" name="Rectangle 595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55" name="Rectangle 595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49" name="Rectangle 594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0" name="Rectangle 594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1" name="Rectangle 595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2" name="Rectangle 595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3" name="Rectangle 595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3" name="Group 5912"/>
          <p:cNvGrpSpPr>
            <a:grpSpLocks noChangeAspect="1"/>
          </p:cNvGrpSpPr>
          <p:nvPr/>
        </p:nvGrpSpPr>
        <p:grpSpPr>
          <a:xfrm rot="16200000">
            <a:off x="6375779" y="4184410"/>
            <a:ext cx="461506" cy="146817"/>
            <a:chOff x="411004" y="628649"/>
            <a:chExt cx="4542000" cy="1444941"/>
          </a:xfrm>
        </p:grpSpPr>
        <p:grpSp>
          <p:nvGrpSpPr>
            <p:cNvPr id="5932" name="Group 593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44" name="Rectangle 594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45" name="Rectangle 594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33" name="Group 593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42" name="Rectangle 594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43" name="Rectangle 594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34" name="Group 593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40" name="Rectangle 593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41" name="Rectangle 594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35" name="Rectangle 593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6" name="Rectangle 593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7" name="Rectangle 5936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8" name="Rectangle 593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9" name="Rectangle 593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4" name="Group 5913"/>
          <p:cNvGrpSpPr>
            <a:grpSpLocks noChangeAspect="1"/>
          </p:cNvGrpSpPr>
          <p:nvPr/>
        </p:nvGrpSpPr>
        <p:grpSpPr>
          <a:xfrm rot="16200000">
            <a:off x="6375779" y="4929177"/>
            <a:ext cx="461506" cy="146817"/>
            <a:chOff x="411004" y="628649"/>
            <a:chExt cx="4541996" cy="1444941"/>
          </a:xfrm>
        </p:grpSpPr>
        <p:grpSp>
          <p:nvGrpSpPr>
            <p:cNvPr id="5918" name="Group 591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30" name="Rectangle 592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31" name="Rectangle 593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19" name="Group 591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28" name="Rectangle 592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29" name="Rectangle 592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20" name="Group 591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26" name="Rectangle 592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27" name="Rectangle 592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21" name="Rectangle 592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2" name="Rectangle 592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3" name="Rectangle 592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4" name="Rectangle 592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5" name="Rectangle 592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916" name="Rectangle 5915"/>
          <p:cNvSpPr>
            <a:spLocks/>
          </p:cNvSpPr>
          <p:nvPr/>
        </p:nvSpPr>
        <p:spPr>
          <a:xfrm>
            <a:off x="8594237" y="4503531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17" name="TextBox 219"/>
          <p:cNvSpPr txBox="1">
            <a:spLocks noChangeArrowheads="1"/>
          </p:cNvSpPr>
          <p:nvPr/>
        </p:nvSpPr>
        <p:spPr bwMode="auto">
          <a:xfrm>
            <a:off x="8576152" y="4437817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53" name="Group 452"/>
          <p:cNvGrpSpPr/>
          <p:nvPr/>
        </p:nvGrpSpPr>
        <p:grpSpPr>
          <a:xfrm>
            <a:off x="6252128" y="2119799"/>
            <a:ext cx="217489" cy="219075"/>
            <a:chOff x="2067654" y="4497630"/>
            <a:chExt cx="217489" cy="219075"/>
          </a:xfrm>
        </p:grpSpPr>
        <p:sp>
          <p:nvSpPr>
            <p:cNvPr id="45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5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470" name="TextBox 469"/>
          <p:cNvSpPr txBox="1"/>
          <p:nvPr/>
        </p:nvSpPr>
        <p:spPr>
          <a:xfrm>
            <a:off x="5615492" y="0"/>
            <a:ext cx="3528508" cy="10926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defRPr/>
            </a:pP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US, Canada Lead Platform, NY Leads </a:t>
            </a:r>
            <a:r>
              <a:rPr lang="en-US" sz="2400" b="1" i="1" cap="small" dirty="0" err="1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Fac</a:t>
            </a: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/Staff, SLU Leads Students</a:t>
            </a:r>
          </a:p>
        </p:txBody>
      </p:sp>
      <p:sp>
        <p:nvSpPr>
          <p:cNvPr id="1506" name="Rectangle 123"/>
          <p:cNvSpPr>
            <a:spLocks noChangeArrowheads="1"/>
          </p:cNvSpPr>
          <p:nvPr/>
        </p:nvSpPr>
        <p:spPr bwMode="auto">
          <a:xfrm rot="5400000">
            <a:off x="4614110" y="-211369"/>
            <a:ext cx="26988" cy="10972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07" name="WordArt 155"/>
          <p:cNvSpPr>
            <a:spLocks noChangeArrowheads="1" noChangeShapeType="1" noTextEdit="1"/>
          </p:cNvSpPr>
          <p:nvPr/>
        </p:nvSpPr>
        <p:spPr bwMode="auto">
          <a:xfrm>
            <a:off x="5561161" y="686365"/>
            <a:ext cx="390525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Masters</a:t>
            </a:r>
          </a:p>
        </p:txBody>
      </p:sp>
      <p:sp>
        <p:nvSpPr>
          <p:cNvPr id="1508" name="WordArt 157"/>
          <p:cNvSpPr>
            <a:spLocks noChangeArrowheads="1" noChangeShapeType="1" noTextEdit="1"/>
          </p:cNvSpPr>
          <p:nvPr/>
        </p:nvSpPr>
        <p:spPr bwMode="auto">
          <a:xfrm>
            <a:off x="4803307" y="952239"/>
            <a:ext cx="342900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Summa</a:t>
            </a:r>
          </a:p>
        </p:txBody>
      </p:sp>
      <p:sp>
        <p:nvSpPr>
          <p:cNvPr id="1511" name="WordArt 369" descr="Wide upward diagonal"/>
          <p:cNvSpPr>
            <a:spLocks noChangeArrowheads="1" noChangeShapeType="1" noTextEdit="1"/>
          </p:cNvSpPr>
          <p:nvPr/>
        </p:nvSpPr>
        <p:spPr bwMode="auto">
          <a:xfrm>
            <a:off x="4821154" y="2109550"/>
            <a:ext cx="778056" cy="19532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3175">
                  <a:solidFill>
                    <a:srgbClr val="663300"/>
                  </a:solidFill>
                  <a:round/>
                  <a:headEnd/>
                  <a:tailEnd/>
                </a:ln>
                <a:pattFill prst="wdUpDiag">
                  <a:fgClr>
                    <a:srgbClr val="663300"/>
                  </a:fgClr>
                  <a:bgClr>
                    <a:srgbClr val="FF0000"/>
                  </a:bgClr>
                </a:patt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Platform</a:t>
            </a:r>
          </a:p>
        </p:txBody>
      </p:sp>
      <p:sp>
        <p:nvSpPr>
          <p:cNvPr id="1512" name="Rectangle 370" descr="Wide upward diagonal"/>
          <p:cNvSpPr>
            <a:spLocks noChangeAspect="1" noChangeArrowheads="1"/>
          </p:cNvSpPr>
          <p:nvPr/>
        </p:nvSpPr>
        <p:spPr bwMode="auto">
          <a:xfrm rot="10800000">
            <a:off x="6811652" y="3802290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16" name="Group 1515"/>
          <p:cNvGrpSpPr/>
          <p:nvPr/>
        </p:nvGrpSpPr>
        <p:grpSpPr>
          <a:xfrm>
            <a:off x="7317146" y="3747681"/>
            <a:ext cx="217489" cy="219075"/>
            <a:chOff x="2067654" y="4497630"/>
            <a:chExt cx="217489" cy="219075"/>
          </a:xfrm>
        </p:grpSpPr>
        <p:sp>
          <p:nvSpPr>
            <p:cNvPr id="15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1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UM</a:t>
              </a:r>
            </a:p>
          </p:txBody>
        </p:sp>
      </p:grpSp>
      <p:grpSp>
        <p:nvGrpSpPr>
          <p:cNvPr id="1522" name="Group 1521"/>
          <p:cNvGrpSpPr/>
          <p:nvPr/>
        </p:nvGrpSpPr>
        <p:grpSpPr>
          <a:xfrm>
            <a:off x="5812324" y="2233886"/>
            <a:ext cx="217489" cy="219075"/>
            <a:chOff x="2067654" y="4497630"/>
            <a:chExt cx="217489" cy="219075"/>
          </a:xfrm>
        </p:grpSpPr>
        <p:sp>
          <p:nvSpPr>
            <p:cNvPr id="152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19" name="Group 1518"/>
          <p:cNvGrpSpPr/>
          <p:nvPr/>
        </p:nvGrpSpPr>
        <p:grpSpPr>
          <a:xfrm>
            <a:off x="5927950" y="2178120"/>
            <a:ext cx="217489" cy="219075"/>
            <a:chOff x="2067654" y="4497630"/>
            <a:chExt cx="217489" cy="219075"/>
          </a:xfrm>
        </p:grpSpPr>
        <p:sp>
          <p:nvSpPr>
            <p:cNvPr id="152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8" name="Group 1527"/>
          <p:cNvGrpSpPr/>
          <p:nvPr/>
        </p:nvGrpSpPr>
        <p:grpSpPr>
          <a:xfrm>
            <a:off x="3828795" y="193508"/>
            <a:ext cx="217489" cy="219075"/>
            <a:chOff x="2067654" y="4497630"/>
            <a:chExt cx="217489" cy="219075"/>
          </a:xfrm>
        </p:grpSpPr>
        <p:sp>
          <p:nvSpPr>
            <p:cNvPr id="15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1" name="Group 1530"/>
          <p:cNvGrpSpPr/>
          <p:nvPr/>
        </p:nvGrpSpPr>
        <p:grpSpPr>
          <a:xfrm>
            <a:off x="5561991" y="1557713"/>
            <a:ext cx="217489" cy="219075"/>
            <a:chOff x="2067654" y="4497630"/>
            <a:chExt cx="217489" cy="219075"/>
          </a:xfrm>
        </p:grpSpPr>
        <p:sp>
          <p:nvSpPr>
            <p:cNvPr id="1532" name="Oval 1531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7" name="Group 1536"/>
          <p:cNvGrpSpPr/>
          <p:nvPr/>
        </p:nvGrpSpPr>
        <p:grpSpPr>
          <a:xfrm>
            <a:off x="3828795" y="309532"/>
            <a:ext cx="217489" cy="219075"/>
            <a:chOff x="2067654" y="4497630"/>
            <a:chExt cx="217489" cy="219075"/>
          </a:xfrm>
        </p:grpSpPr>
        <p:sp>
          <p:nvSpPr>
            <p:cNvPr id="153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40" name="Group 1539"/>
          <p:cNvGrpSpPr/>
          <p:nvPr/>
        </p:nvGrpSpPr>
        <p:grpSpPr>
          <a:xfrm>
            <a:off x="7097077" y="3686526"/>
            <a:ext cx="217864" cy="219075"/>
            <a:chOff x="2067278" y="4497630"/>
            <a:chExt cx="217864" cy="219075"/>
          </a:xfrm>
        </p:grpSpPr>
        <p:sp>
          <p:nvSpPr>
            <p:cNvPr id="154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42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1545" name="Group 1544"/>
          <p:cNvGrpSpPr/>
          <p:nvPr/>
        </p:nvGrpSpPr>
        <p:grpSpPr>
          <a:xfrm>
            <a:off x="6511572" y="3639755"/>
            <a:ext cx="178507" cy="233862"/>
            <a:chOff x="3952668" y="2974658"/>
            <a:chExt cx="210300" cy="272839"/>
          </a:xfrm>
        </p:grpSpPr>
        <p:sp>
          <p:nvSpPr>
            <p:cNvPr id="1552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0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3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4" name="Group 1533"/>
          <p:cNvGrpSpPr/>
          <p:nvPr/>
        </p:nvGrpSpPr>
        <p:grpSpPr>
          <a:xfrm>
            <a:off x="5658245" y="1516942"/>
            <a:ext cx="217489" cy="219075"/>
            <a:chOff x="2067654" y="4497630"/>
            <a:chExt cx="217489" cy="219075"/>
          </a:xfrm>
        </p:grpSpPr>
        <p:sp>
          <p:nvSpPr>
            <p:cNvPr id="153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46" name="Group 1545"/>
          <p:cNvGrpSpPr/>
          <p:nvPr/>
        </p:nvGrpSpPr>
        <p:grpSpPr>
          <a:xfrm>
            <a:off x="7608638" y="3598946"/>
            <a:ext cx="180399" cy="262558"/>
            <a:chOff x="3952330" y="3088572"/>
            <a:chExt cx="212529" cy="306318"/>
          </a:xfrm>
        </p:grpSpPr>
        <p:sp>
          <p:nvSpPr>
            <p:cNvPr id="1550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1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1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47" name="Group 1546"/>
          <p:cNvGrpSpPr/>
          <p:nvPr/>
        </p:nvGrpSpPr>
        <p:grpSpPr>
          <a:xfrm>
            <a:off x="7614201" y="3665715"/>
            <a:ext cx="180160" cy="261432"/>
            <a:chOff x="3954221" y="3202966"/>
            <a:chExt cx="212247" cy="305004"/>
          </a:xfrm>
        </p:grpSpPr>
        <p:sp>
          <p:nvSpPr>
            <p:cNvPr id="1548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2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1558" name="Rectangle 370" descr="Wide upward diagonal"/>
          <p:cNvSpPr>
            <a:spLocks noChangeAspect="1" noChangeArrowheads="1"/>
          </p:cNvSpPr>
          <p:nvPr/>
        </p:nvSpPr>
        <p:spPr bwMode="auto">
          <a:xfrm rot="10800000">
            <a:off x="6810740" y="3876192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65" name="Group 1564"/>
          <p:cNvGrpSpPr/>
          <p:nvPr/>
        </p:nvGrpSpPr>
        <p:grpSpPr>
          <a:xfrm>
            <a:off x="6262087" y="3750629"/>
            <a:ext cx="217489" cy="219075"/>
            <a:chOff x="2067654" y="4497630"/>
            <a:chExt cx="217489" cy="219075"/>
          </a:xfrm>
        </p:grpSpPr>
        <p:sp>
          <p:nvSpPr>
            <p:cNvPr id="156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6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68" name="Rectangle 123"/>
          <p:cNvSpPr>
            <a:spLocks noChangeArrowheads="1"/>
          </p:cNvSpPr>
          <p:nvPr/>
        </p:nvSpPr>
        <p:spPr bwMode="auto">
          <a:xfrm rot="9600000">
            <a:off x="5503387" y="341619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9" name="Rectangle 123"/>
          <p:cNvSpPr>
            <a:spLocks noChangeArrowheads="1"/>
          </p:cNvSpPr>
          <p:nvPr/>
        </p:nvSpPr>
        <p:spPr bwMode="auto">
          <a:xfrm rot="5400000">
            <a:off x="4614110" y="-174546"/>
            <a:ext cx="26988" cy="10972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0" name="Rectangle 123"/>
          <p:cNvSpPr>
            <a:spLocks noChangeArrowheads="1"/>
          </p:cNvSpPr>
          <p:nvPr/>
        </p:nvSpPr>
        <p:spPr bwMode="auto">
          <a:xfrm rot="5400000">
            <a:off x="4614110" y="-248192"/>
            <a:ext cx="26988" cy="10972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3" name="Oval 380" descr="Royal_Stewart_tartan"/>
          <p:cNvSpPr>
            <a:spLocks noChangeArrowheads="1"/>
          </p:cNvSpPr>
          <p:nvPr/>
        </p:nvSpPr>
        <p:spPr bwMode="auto">
          <a:xfrm rot="5400000">
            <a:off x="7718070" y="3699176"/>
            <a:ext cx="187468" cy="328711"/>
          </a:xfrm>
          <a:prstGeom prst="ellipse">
            <a:avLst/>
          </a:prstGeom>
          <a:blipFill dpi="0" rotWithShape="1">
            <a:blip r:embed="rId1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44" name="Group 1543"/>
          <p:cNvGrpSpPr/>
          <p:nvPr/>
        </p:nvGrpSpPr>
        <p:grpSpPr>
          <a:xfrm>
            <a:off x="6124271" y="2199790"/>
            <a:ext cx="182292" cy="232252"/>
            <a:chOff x="3948547" y="2867890"/>
            <a:chExt cx="214759" cy="270961"/>
          </a:xfrm>
        </p:grpSpPr>
        <p:grpSp>
          <p:nvGrpSpPr>
            <p:cNvPr id="1554" name="Group 1553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1556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1557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1555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8" name="Rectangle 231"/>
          <p:cNvSpPr>
            <a:spLocks noChangeArrowheads="1"/>
          </p:cNvSpPr>
          <p:nvPr/>
        </p:nvSpPr>
        <p:spPr bwMode="auto">
          <a:xfrm>
            <a:off x="6378632" y="2358867"/>
            <a:ext cx="27432" cy="13716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9" name="Rectangle 231"/>
          <p:cNvSpPr>
            <a:spLocks noChangeArrowheads="1"/>
          </p:cNvSpPr>
          <p:nvPr/>
        </p:nvSpPr>
        <p:spPr bwMode="auto">
          <a:xfrm>
            <a:off x="6319356" y="2360975"/>
            <a:ext cx="27432" cy="13716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>
              <a:latin typeface="Arial" charset="0"/>
            </a:endParaRPr>
          </a:p>
        </p:txBody>
      </p:sp>
      <p:sp>
        <p:nvSpPr>
          <p:cNvPr id="442" name="Rectangle 123"/>
          <p:cNvSpPr>
            <a:spLocks noChangeArrowheads="1"/>
          </p:cNvSpPr>
          <p:nvPr/>
        </p:nvSpPr>
        <p:spPr bwMode="auto">
          <a:xfrm rot="9600000">
            <a:off x="5466441" y="358032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3" name="Rectangle 123"/>
          <p:cNvSpPr>
            <a:spLocks noChangeArrowheads="1"/>
          </p:cNvSpPr>
          <p:nvPr/>
        </p:nvSpPr>
        <p:spPr bwMode="auto">
          <a:xfrm rot="9600000">
            <a:off x="5429495" y="373397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4" name="Rectangle 123"/>
          <p:cNvSpPr>
            <a:spLocks noChangeArrowheads="1"/>
          </p:cNvSpPr>
          <p:nvPr/>
        </p:nvSpPr>
        <p:spPr bwMode="auto">
          <a:xfrm rot="9600000">
            <a:off x="5392549" y="389181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5" name="Rectangle 123"/>
          <p:cNvSpPr>
            <a:spLocks noChangeArrowheads="1"/>
          </p:cNvSpPr>
          <p:nvPr/>
        </p:nvSpPr>
        <p:spPr bwMode="auto">
          <a:xfrm rot="5400000">
            <a:off x="4614110" y="-137724"/>
            <a:ext cx="26988" cy="10972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56" name="Rectangle 147"/>
          <p:cNvSpPr>
            <a:spLocks noChangeArrowheads="1"/>
          </p:cNvSpPr>
          <p:nvPr/>
        </p:nvSpPr>
        <p:spPr bwMode="auto">
          <a:xfrm rot="20400000">
            <a:off x="5862983" y="1759369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57" name="Rectangle 147"/>
          <p:cNvSpPr>
            <a:spLocks noChangeArrowheads="1"/>
          </p:cNvSpPr>
          <p:nvPr/>
        </p:nvSpPr>
        <p:spPr bwMode="auto">
          <a:xfrm rot="20400000">
            <a:off x="5813638" y="1776736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882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3437766" y="52800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L-Z</a:t>
            </a:r>
          </a:p>
        </p:txBody>
      </p:sp>
      <p:sp>
        <p:nvSpPr>
          <p:cNvPr id="3883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3437766" y="300929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A-K</a:t>
            </a:r>
          </a:p>
        </p:txBody>
      </p:sp>
      <p:sp>
        <p:nvSpPr>
          <p:cNvPr id="3850" name="TextBox 219"/>
          <p:cNvSpPr txBox="1">
            <a:spLocks noChangeArrowheads="1"/>
          </p:cNvSpPr>
          <p:nvPr/>
        </p:nvSpPr>
        <p:spPr bwMode="auto">
          <a:xfrm>
            <a:off x="8010090" y="3365918"/>
            <a:ext cx="319752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851" name="TextBox 219"/>
          <p:cNvSpPr txBox="1">
            <a:spLocks noChangeArrowheads="1"/>
          </p:cNvSpPr>
          <p:nvPr/>
        </p:nvSpPr>
        <p:spPr bwMode="auto">
          <a:xfrm>
            <a:off x="8021502" y="4147957"/>
            <a:ext cx="303450" cy="21647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3852" name="TextBox 219"/>
          <p:cNvSpPr txBox="1">
            <a:spLocks noChangeArrowheads="1"/>
          </p:cNvSpPr>
          <p:nvPr/>
        </p:nvSpPr>
        <p:spPr bwMode="auto">
          <a:xfrm>
            <a:off x="7999777" y="4893847"/>
            <a:ext cx="351046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grpSp>
        <p:nvGrpSpPr>
          <p:cNvPr id="3821" name="Group 3820"/>
          <p:cNvGrpSpPr/>
          <p:nvPr/>
        </p:nvGrpSpPr>
        <p:grpSpPr>
          <a:xfrm>
            <a:off x="7097867" y="3805762"/>
            <a:ext cx="217864" cy="219075"/>
            <a:chOff x="2067278" y="4497630"/>
            <a:chExt cx="217864" cy="219075"/>
          </a:xfrm>
        </p:grpSpPr>
        <p:sp>
          <p:nvSpPr>
            <p:cNvPr id="382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23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3777" name="Group 3776"/>
          <p:cNvGrpSpPr/>
          <p:nvPr/>
        </p:nvGrpSpPr>
        <p:grpSpPr>
          <a:xfrm>
            <a:off x="6589088" y="3727485"/>
            <a:ext cx="217489" cy="219075"/>
            <a:chOff x="2067654" y="4497630"/>
            <a:chExt cx="217489" cy="219075"/>
          </a:xfrm>
        </p:grpSpPr>
        <p:sp>
          <p:nvSpPr>
            <p:cNvPr id="377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7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780" name="Group 3779"/>
          <p:cNvGrpSpPr/>
          <p:nvPr/>
        </p:nvGrpSpPr>
        <p:grpSpPr>
          <a:xfrm>
            <a:off x="6587342" y="3829987"/>
            <a:ext cx="217489" cy="219075"/>
            <a:chOff x="2067654" y="4497630"/>
            <a:chExt cx="217489" cy="219075"/>
          </a:xfrm>
        </p:grpSpPr>
        <p:sp>
          <p:nvSpPr>
            <p:cNvPr id="378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31785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0" name="Group 3879"/>
          <p:cNvGrpSpPr/>
          <p:nvPr/>
        </p:nvGrpSpPr>
        <p:grpSpPr>
          <a:xfrm>
            <a:off x="6763867" y="3164695"/>
            <a:ext cx="1009189" cy="629983"/>
            <a:chOff x="6763867" y="3164695"/>
            <a:chExt cx="1009189" cy="629983"/>
          </a:xfrm>
        </p:grpSpPr>
        <p:grpSp>
          <p:nvGrpSpPr>
            <p:cNvPr id="3881" name="Group 3880"/>
            <p:cNvGrpSpPr/>
            <p:nvPr/>
          </p:nvGrpSpPr>
          <p:grpSpPr>
            <a:xfrm rot="16200000">
              <a:off x="6475705" y="3452857"/>
              <a:ext cx="627848" cy="51523"/>
              <a:chOff x="949036" y="762001"/>
              <a:chExt cx="3335180" cy="273698"/>
            </a:xfrm>
          </p:grpSpPr>
          <p:grpSp>
            <p:nvGrpSpPr>
              <p:cNvPr id="5073" name="Group 507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1" name="Rounded Rectangle 5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2" name="Block Arc 5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4" name="Group 507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9" name="Rounded Rectangle 5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0" name="Block Arc 5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5" name="Group 507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7" name="Rounded Rectangle 5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8" name="Block Arc 5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6" name="Group 507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5" name="Rounded Rectangle 5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6" name="Block Arc 5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7" name="Group 507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3" name="Rounded Rectangle 5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4" name="Block Arc 5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8" name="Group 507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1" name="Rounded Rectangle 5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2" name="Block Arc 5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9" name="Group 507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9" name="Rounded Rectangle 5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0" name="Block Arc 5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0" name="Group 507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7" name="Rounded Rectangle 5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8" name="Block Arc 5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1" name="Group 508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5" name="Rounded Rectangle 5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6" name="Block Arc 5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2" name="Group 508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3" name="Rounded Rectangle 50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4" name="Block Arc 5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2" name="Group 3881"/>
            <p:cNvGrpSpPr/>
            <p:nvPr/>
          </p:nvGrpSpPr>
          <p:grpSpPr>
            <a:xfrm rot="16200000">
              <a:off x="6555474" y="3452857"/>
              <a:ext cx="627848" cy="51523"/>
              <a:chOff x="949036" y="1185650"/>
              <a:chExt cx="3335180" cy="273698"/>
            </a:xfrm>
          </p:grpSpPr>
          <p:grpSp>
            <p:nvGrpSpPr>
              <p:cNvPr id="5043" name="Group 504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1" name="Rounded Rectangle 5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2" name="Block Arc 5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4" name="Group 504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9" name="Rounded Rectangle 5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0" name="Block Arc 5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5" name="Group 504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7" name="Rounded Rectangle 5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8" name="Block Arc 5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6" name="Group 504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5" name="Rounded Rectangle 5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6" name="Block Arc 5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7" name="Group 504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3" name="Rounded Rectangle 5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4" name="Block Arc 5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8" name="Group 504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1" name="Rounded Rectangle 5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2" name="Block Arc 5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9" name="Group 504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9" name="Rounded Rectangle 5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0" name="Block Arc 5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0" name="Group 504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7" name="Rounded Rectangle 5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8" name="Block Arc 5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1" name="Group 505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5" name="Rounded Rectangle 5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6" name="Block Arc 5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2" name="Group 505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3" name="Rounded Rectangle 5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4" name="Block Arc 5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3" name="Group 3882"/>
            <p:cNvGrpSpPr/>
            <p:nvPr/>
          </p:nvGrpSpPr>
          <p:grpSpPr>
            <a:xfrm rot="16200000">
              <a:off x="6635243" y="3452857"/>
              <a:ext cx="627848" cy="51523"/>
              <a:chOff x="949036" y="1608981"/>
              <a:chExt cx="3335180" cy="273698"/>
            </a:xfrm>
          </p:grpSpPr>
          <p:grpSp>
            <p:nvGrpSpPr>
              <p:cNvPr id="5013" name="Group 501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1" name="Rounded Rectangle 5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2" name="Block Arc 5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4" name="Group 501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9" name="Rounded Rectangle 5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0" name="Block Arc 5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5" name="Group 501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7" name="Rounded Rectangle 5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8" name="Block Arc 5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6" name="Group 501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5" name="Rounded Rectangle 5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6" name="Block Arc 5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7" name="Group 501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3" name="Rounded Rectangle 5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4" name="Block Arc 5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8" name="Group 501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1" name="Rounded Rectangle 5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2" name="Block Arc 5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9" name="Group 501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9" name="Rounded Rectangle 5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0" name="Block Arc 5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0" name="Group 501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7" name="Rounded Rectangle 5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8" name="Block Arc 5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1" name="Group 502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5" name="Rounded Rectangle 5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6" name="Block Arc 5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2" name="Group 502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3" name="Rounded Rectangle 50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4" name="Block Arc 5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4" name="Group 3883"/>
            <p:cNvGrpSpPr/>
            <p:nvPr/>
          </p:nvGrpSpPr>
          <p:grpSpPr>
            <a:xfrm rot="16200000">
              <a:off x="6715011" y="3452857"/>
              <a:ext cx="627848" cy="51523"/>
              <a:chOff x="949036" y="2032630"/>
              <a:chExt cx="3335180" cy="273698"/>
            </a:xfrm>
          </p:grpSpPr>
          <p:grpSp>
            <p:nvGrpSpPr>
              <p:cNvPr id="4983" name="Group 498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1" name="Rounded Rectangle 5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2" name="Block Arc 5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4" name="Group 498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9" name="Rounded Rectangle 5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0" name="Block Arc 5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5" name="Group 498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7" name="Rounded Rectangle 5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8" name="Block Arc 5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6" name="Group 498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5" name="Rounded Rectangle 5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6" name="Block Arc 5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7" name="Group 498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3" name="Rounded Rectangle 5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4" name="Block Arc 5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8" name="Group 498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1" name="Rounded Rectangle 5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2" name="Block Arc 5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9" name="Group 498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9" name="Rounded Rectangle 4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0" name="Block Arc 4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0" name="Group 498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7" name="Rounded Rectangle 4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8" name="Block Arc 4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1" name="Group 499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5" name="Rounded Rectangle 4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6" name="Block Arc 4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2" name="Group 499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3" name="Rounded Rectangle 4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4" name="Block Arc 4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5" name="Group 3884"/>
            <p:cNvGrpSpPr/>
            <p:nvPr/>
          </p:nvGrpSpPr>
          <p:grpSpPr>
            <a:xfrm rot="16200000">
              <a:off x="6794780" y="3452857"/>
              <a:ext cx="627848" cy="51523"/>
              <a:chOff x="949033" y="2456700"/>
              <a:chExt cx="3335180" cy="273698"/>
            </a:xfrm>
          </p:grpSpPr>
          <p:grpSp>
            <p:nvGrpSpPr>
              <p:cNvPr id="4953" name="Group 495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1" name="Rounded Rectangle 49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2" name="Block Arc 49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4" name="Group 495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9" name="Rounded Rectangle 4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0" name="Block Arc 49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5" name="Group 495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7" name="Rounded Rectangle 49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8" name="Block Arc 49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6" name="Group 495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5" name="Rounded Rectangle 49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6" name="Block Arc 49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7" name="Group 495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3" name="Rounded Rectangle 49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4" name="Block Arc 49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8" name="Group 495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1" name="Rounded Rectangle 49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2" name="Block Arc 49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9" name="Group 495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9" name="Rounded Rectangle 49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0" name="Block Arc 49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0" name="Group 495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7" name="Rounded Rectangle 49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8" name="Block Arc 49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1" name="Group 496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5" name="Rounded Rectangle 49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6" name="Block Arc 49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2" name="Group 496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3" name="Rounded Rectangle 49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4" name="Block Arc 49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6" name="Group 3885"/>
            <p:cNvGrpSpPr/>
            <p:nvPr/>
          </p:nvGrpSpPr>
          <p:grpSpPr>
            <a:xfrm rot="16200000">
              <a:off x="6874549" y="3452857"/>
              <a:ext cx="627848" cy="51523"/>
              <a:chOff x="947832" y="2880954"/>
              <a:chExt cx="3335180" cy="273698"/>
            </a:xfrm>
          </p:grpSpPr>
          <p:grpSp>
            <p:nvGrpSpPr>
              <p:cNvPr id="4923" name="Group 492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1" name="Rounded Rectangle 4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2" name="Block Arc 4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4" name="Group 492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9" name="Rounded Rectangle 4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0" name="Block Arc 4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5" name="Group 492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7" name="Rounded Rectangle 4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8" name="Block Arc 4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6" name="Group 492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5" name="Rounded Rectangle 4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6" name="Block Arc 4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7" name="Group 492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3" name="Rounded Rectangle 4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4" name="Block Arc 4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8" name="Group 492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1" name="Rounded Rectangle 4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2" name="Block Arc 4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9" name="Group 492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9" name="Rounded Rectangle 4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0" name="Block Arc 4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0" name="Group 492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7" name="Rounded Rectangle 4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8" name="Block Arc 4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1" name="Group 493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5" name="Rounded Rectangle 4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6" name="Block Arc 4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2" name="Group 493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3" name="Rounded Rectangle 49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4" name="Block Arc 4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7" name="Group 3886"/>
            <p:cNvGrpSpPr/>
            <p:nvPr/>
          </p:nvGrpSpPr>
          <p:grpSpPr>
            <a:xfrm rot="16200000">
              <a:off x="6954317" y="3452857"/>
              <a:ext cx="627848" cy="51523"/>
              <a:chOff x="947832" y="3304603"/>
              <a:chExt cx="3335180" cy="273698"/>
            </a:xfrm>
          </p:grpSpPr>
          <p:grpSp>
            <p:nvGrpSpPr>
              <p:cNvPr id="4893" name="Group 489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1" name="Rounded Rectangle 4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2" name="Block Arc 4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4" name="Group 489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9" name="Rounded Rectangle 4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0" name="Block Arc 4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5" name="Group 489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7" name="Rounded Rectangle 4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8" name="Block Arc 4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6" name="Group 489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5" name="Rounded Rectangle 4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6" name="Block Arc 4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7" name="Group 489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3" name="Rounded Rectangle 4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4" name="Block Arc 4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8" name="Group 489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1" name="Rounded Rectangle 4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2" name="Block Arc 4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9" name="Group 489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9" name="Rounded Rectangle 4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0" name="Block Arc 4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0" name="Group 489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7" name="Rounded Rectangle 4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8" name="Block Arc 4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1" name="Group 490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5" name="Rounded Rectangle 4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6" name="Block Arc 4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2" name="Group 490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3" name="Rounded Rectangle 4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4" name="Block Arc 4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8" name="Group 3887"/>
            <p:cNvGrpSpPr/>
            <p:nvPr/>
          </p:nvGrpSpPr>
          <p:grpSpPr>
            <a:xfrm rot="16200000">
              <a:off x="7034086" y="3452857"/>
              <a:ext cx="627848" cy="51523"/>
              <a:chOff x="947832" y="3727934"/>
              <a:chExt cx="3335180" cy="273698"/>
            </a:xfrm>
          </p:grpSpPr>
          <p:grpSp>
            <p:nvGrpSpPr>
              <p:cNvPr id="4863" name="Group 486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1" name="Rounded Rectangle 4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2" name="Block Arc 4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4" name="Group 486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89" name="Rounded Rectangle 4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0" name="Block Arc 4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5" name="Group 486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87" name="Rounded Rectangle 4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8" name="Block Arc 4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6" name="Group 486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85" name="Rounded Rectangle 4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6" name="Block Arc 4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7" name="Group 486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83" name="Rounded Rectangle 4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4" name="Block Arc 4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8" name="Group 486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81" name="Rounded Rectangle 4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2" name="Block Arc 4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9" name="Group 486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9" name="Rounded Rectangle 4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0" name="Block Arc 4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70" name="Group 486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7" name="Rounded Rectangle 4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8" name="Block Arc 4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71" name="Group 487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5" name="Rounded Rectangle 4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6" name="Block Arc 4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72" name="Group 487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3" name="Rounded Rectangle 48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4" name="Block Arc 4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9" name="Group 3888"/>
            <p:cNvGrpSpPr/>
            <p:nvPr/>
          </p:nvGrpSpPr>
          <p:grpSpPr>
            <a:xfrm rot="16200000">
              <a:off x="7113855" y="3452857"/>
              <a:ext cx="627848" cy="51523"/>
              <a:chOff x="947832" y="4151583"/>
              <a:chExt cx="3335180" cy="273698"/>
            </a:xfrm>
          </p:grpSpPr>
          <p:grpSp>
            <p:nvGrpSpPr>
              <p:cNvPr id="4832" name="Group 483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1" name="Rounded Rectangle 4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2" name="Block Arc 4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3" name="Group 483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9" name="Rounded Rectangle 4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0" name="Block Arc 4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4" name="Group 483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7" name="Rounded Rectangle 4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8" name="Block Arc 4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5" name="Group 483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5" name="Rounded Rectangle 4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6" name="Block Arc 4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6" name="Group 483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3" name="Rounded Rectangle 4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4" name="Block Arc 4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7" name="Group 483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1" name="Rounded Rectangle 4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2" name="Block Arc 4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9" name="Group 483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9" name="Rounded Rectangle 4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0" name="Block Arc 4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0" name="Group 483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7" name="Rounded Rectangle 4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8" name="Block Arc 4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1" name="Group 484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5" name="Rounded Rectangle 4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6" name="Block Arc 4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2" name="Group 484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3" name="Rounded Rectangle 4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4" name="Block Arc 4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708" name="Group 4707"/>
            <p:cNvGrpSpPr/>
            <p:nvPr/>
          </p:nvGrpSpPr>
          <p:grpSpPr>
            <a:xfrm rot="16200000">
              <a:off x="7193624" y="3452857"/>
              <a:ext cx="627848" cy="51523"/>
              <a:chOff x="947829" y="4575653"/>
              <a:chExt cx="3335180" cy="273698"/>
            </a:xfrm>
          </p:grpSpPr>
          <p:grpSp>
            <p:nvGrpSpPr>
              <p:cNvPr id="4802" name="Group 4801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0" name="Rounded Rectangle 4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1" name="Block Arc 4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3" name="Group 4802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8" name="Rounded Rectangle 4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9" name="Block Arc 4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4" name="Group 4803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6" name="Rounded Rectangle 4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7" name="Block Arc 4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5" name="Group 4804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4" name="Rounded Rectangle 4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5" name="Block Arc 4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6" name="Group 4805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2" name="Rounded Rectangle 4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3" name="Block Arc 4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7" name="Group 4806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0" name="Rounded Rectangle 4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1" name="Block Arc 4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8" name="Group 4807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8" name="Rounded Rectangle 4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9" name="Block Arc 4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9" name="Group 4808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6" name="Rounded Rectangle 4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7" name="Block Arc 4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0" name="Group 4809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4" name="Rounded Rectangle 4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5" name="Block Arc 4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1" name="Group 4810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2" name="Rounded Rectangle 48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3" name="Block Arc 4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709" name="Group 4708"/>
            <p:cNvGrpSpPr/>
            <p:nvPr/>
          </p:nvGrpSpPr>
          <p:grpSpPr>
            <a:xfrm rot="16200000">
              <a:off x="7273833" y="3454992"/>
              <a:ext cx="627848" cy="51523"/>
              <a:chOff x="947832" y="3727934"/>
              <a:chExt cx="3335180" cy="273698"/>
            </a:xfrm>
          </p:grpSpPr>
          <p:grpSp>
            <p:nvGrpSpPr>
              <p:cNvPr id="4772" name="Group 477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0" name="Rounded Rectangle 4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1" name="Block Arc 4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73" name="Group 477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8" name="Rounded Rectangle 4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9" name="Block Arc 4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74" name="Group 477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6" name="Rounded Rectangle 4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7" name="Block Arc 4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75" name="Group 477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4" name="Rounded Rectangle 4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5" name="Block Arc 4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76" name="Group 477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2" name="Rounded Rectangle 4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3" name="Block Arc 4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77" name="Group 477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0" name="Rounded Rectangle 4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1" name="Block Arc 4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78" name="Group 477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8" name="Rounded Rectangle 4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9" name="Block Arc 4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79" name="Group 477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6" name="Rounded Rectangle 4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7" name="Block Arc 4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80" name="Group 477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4" name="Rounded Rectangle 4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5" name="Block Arc 4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81" name="Group 478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2" name="Rounded Rectangle 47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3" name="Block Arc 4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10" name="Group 4709"/>
            <p:cNvGrpSpPr/>
            <p:nvPr/>
          </p:nvGrpSpPr>
          <p:grpSpPr>
            <a:xfrm rot="16200000">
              <a:off x="7353602" y="3454992"/>
              <a:ext cx="627848" cy="51523"/>
              <a:chOff x="947832" y="4151583"/>
              <a:chExt cx="3335180" cy="273698"/>
            </a:xfrm>
          </p:grpSpPr>
          <p:grpSp>
            <p:nvGrpSpPr>
              <p:cNvPr id="4742" name="Group 474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0" name="Rounded Rectangle 4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1" name="Block Arc 4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43" name="Group 474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8" name="Rounded Rectangle 4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9" name="Block Arc 4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44" name="Group 474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6" name="Rounded Rectangle 4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7" name="Block Arc 4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45" name="Group 474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4" name="Rounded Rectangle 4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5" name="Block Arc 4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46" name="Group 474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2" name="Rounded Rectangle 4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3" name="Block Arc 4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47" name="Group 474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0" name="Rounded Rectangle 4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1" name="Block Arc 4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48" name="Group 474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8" name="Rounded Rectangle 4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9" name="Block Arc 4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49" name="Group 474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6" name="Rounded Rectangle 4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7" name="Block Arc 4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50" name="Group 474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4" name="Rounded Rectangle 4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5" name="Block Arc 4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51" name="Group 475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2" name="Rounded Rectangle 4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3" name="Block Arc 4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11" name="Group 4710"/>
            <p:cNvGrpSpPr/>
            <p:nvPr/>
          </p:nvGrpSpPr>
          <p:grpSpPr>
            <a:xfrm>
              <a:off x="7721533" y="3166830"/>
              <a:ext cx="51523" cy="627848"/>
              <a:chOff x="2292480" y="2962485"/>
              <a:chExt cx="75039" cy="914400"/>
            </a:xfrm>
          </p:grpSpPr>
          <p:grpSp>
            <p:nvGrpSpPr>
              <p:cNvPr id="4712" name="Group 4711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740" name="Rounded Rectangle 4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1" name="Block Arc 4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13" name="Group 4712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738" name="Rounded Rectangle 4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9" name="Block Arc 4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14" name="Group 4713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736" name="Rounded Rectangle 4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7" name="Block Arc 4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15" name="Group 4714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734" name="Rounded Rectangle 4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5" name="Block Arc 4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16" name="Group 4715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732" name="Rounded Rectangle 4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3" name="Block Arc 4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17" name="Group 4716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730" name="Rounded Rectangle 4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1" name="Block Arc 4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18" name="Group 4717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728" name="Rounded Rectangle 4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9" name="Block Arc 4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19" name="Group 4718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726" name="Rounded Rectangle 4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7" name="Block Arc 4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20" name="Group 4719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724" name="Rounded Rectangle 4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5" name="Block Arc 4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21" name="Group 4720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722" name="Rounded Rectangle 47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3" name="Block Arc 47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6763867" y="3942456"/>
            <a:ext cx="1010376" cy="630724"/>
            <a:chOff x="6763867" y="3942456"/>
            <a:chExt cx="1010376" cy="630724"/>
          </a:xfrm>
        </p:grpSpPr>
        <p:grpSp>
          <p:nvGrpSpPr>
            <p:cNvPr id="5104" name="Group 5103"/>
            <p:cNvGrpSpPr/>
            <p:nvPr/>
          </p:nvGrpSpPr>
          <p:grpSpPr>
            <a:xfrm rot="16200000">
              <a:off x="6475366" y="4230957"/>
              <a:ext cx="628586" cy="51584"/>
              <a:chOff x="949036" y="762001"/>
              <a:chExt cx="3335180" cy="273698"/>
            </a:xfrm>
          </p:grpSpPr>
          <p:grpSp>
            <p:nvGrpSpPr>
              <p:cNvPr id="5477" name="Group 5476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5" name="Rounded Rectangle 5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6" name="Block Arc 5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8" name="Group 5477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3" name="Rounded Rectangle 5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4" name="Block Arc 5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9" name="Group 5478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1" name="Rounded Rectangle 5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2" name="Block Arc 5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0" name="Group 5479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9" name="Rounded Rectangle 5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0" name="Block Arc 5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1" name="Group 5480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7" name="Rounded Rectangle 5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8" name="Block Arc 5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2" name="Group 5481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5" name="Rounded Rectangle 5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6" name="Block Arc 5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3" name="Group 5482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3" name="Rounded Rectangle 5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4" name="Block Arc 5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4" name="Group 5483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1" name="Rounded Rectangle 5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2" name="Block Arc 5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5" name="Group 5484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9" name="Rounded Rectangle 5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0" name="Block Arc 5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6" name="Group 5485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7" name="Rounded Rectangle 54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8" name="Block Arc 5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05" name="Group 5104"/>
            <p:cNvGrpSpPr/>
            <p:nvPr/>
          </p:nvGrpSpPr>
          <p:grpSpPr>
            <a:xfrm rot="16200000">
              <a:off x="6555228" y="4230957"/>
              <a:ext cx="628586" cy="51584"/>
              <a:chOff x="949036" y="1185650"/>
              <a:chExt cx="3335180" cy="273698"/>
            </a:xfrm>
          </p:grpSpPr>
          <p:grpSp>
            <p:nvGrpSpPr>
              <p:cNvPr id="5447" name="Group 544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5" name="Rounded Rectangle 5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6" name="Block Arc 5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8" name="Group 544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3" name="Rounded Rectangle 5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4" name="Block Arc 5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9" name="Group 544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1" name="Rounded Rectangle 5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2" name="Block Arc 5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0" name="Group 544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9" name="Rounded Rectangle 5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0" name="Block Arc 5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1" name="Group 545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7" name="Rounded Rectangle 5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8" name="Block Arc 5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2" name="Group 545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5" name="Rounded Rectangle 5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6" name="Block Arc 5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3" name="Group 545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3" name="Rounded Rectangle 5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4" name="Block Arc 5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4" name="Group 545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1" name="Rounded Rectangle 54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2" name="Block Arc 5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5" name="Group 545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9" name="Rounded Rectangle 54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0" name="Block Arc 54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6" name="Group 545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7" name="Rounded Rectangle 5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8" name="Block Arc 5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06" name="Group 5105"/>
            <p:cNvGrpSpPr/>
            <p:nvPr/>
          </p:nvGrpSpPr>
          <p:grpSpPr>
            <a:xfrm rot="16200000">
              <a:off x="6635091" y="4230957"/>
              <a:ext cx="628586" cy="51584"/>
              <a:chOff x="949036" y="1608981"/>
              <a:chExt cx="3335180" cy="273698"/>
            </a:xfrm>
          </p:grpSpPr>
          <p:grpSp>
            <p:nvGrpSpPr>
              <p:cNvPr id="5417" name="Group 541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5" name="Rounded Rectangle 5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6" name="Block Arc 5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8" name="Group 541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3" name="Rounded Rectangle 5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4" name="Block Arc 5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9" name="Group 541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1" name="Rounded Rectangle 5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2" name="Block Arc 5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0" name="Group 541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9" name="Rounded Rectangle 5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0" name="Block Arc 5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1" name="Group 542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7" name="Rounded Rectangle 5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8" name="Block Arc 5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2" name="Group 542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5" name="Rounded Rectangle 5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6" name="Block Arc 5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3" name="Group 542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3" name="Rounded Rectangle 5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4" name="Block Arc 5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4" name="Group 542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1" name="Rounded Rectangle 5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2" name="Block Arc 5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5" name="Group 542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9" name="Rounded Rectangle 5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0" name="Block Arc 5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6" name="Group 542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7" name="Rounded Rectangle 54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8" name="Block Arc 5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07" name="Group 5106"/>
            <p:cNvGrpSpPr/>
            <p:nvPr/>
          </p:nvGrpSpPr>
          <p:grpSpPr>
            <a:xfrm rot="16200000">
              <a:off x="6714953" y="4230957"/>
              <a:ext cx="628586" cy="51584"/>
              <a:chOff x="949036" y="2032630"/>
              <a:chExt cx="3335180" cy="273698"/>
            </a:xfrm>
          </p:grpSpPr>
          <p:grpSp>
            <p:nvGrpSpPr>
              <p:cNvPr id="5387" name="Group 538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5" name="Rounded Rectangle 5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6" name="Block Arc 5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8" name="Group 538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3" name="Rounded Rectangle 5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4" name="Block Arc 5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9" name="Group 538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1" name="Rounded Rectangle 5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2" name="Block Arc 5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0" name="Group 538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9" name="Rounded Rectangle 5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0" name="Block Arc 5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1" name="Group 539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7" name="Rounded Rectangle 5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8" name="Block Arc 5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2" name="Group 539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5" name="Rounded Rectangle 5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6" name="Block Arc 5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3" name="Group 539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3" name="Rounded Rectangle 5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4" name="Block Arc 5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4" name="Group 539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1" name="Rounded Rectangle 5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2" name="Block Arc 5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5" name="Group 539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9" name="Rounded Rectangle 5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0" name="Block Arc 5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6" name="Group 539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7" name="Rounded Rectangle 5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8" name="Block Arc 5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08" name="Group 5107"/>
            <p:cNvGrpSpPr/>
            <p:nvPr/>
          </p:nvGrpSpPr>
          <p:grpSpPr>
            <a:xfrm rot="16200000">
              <a:off x="6794816" y="4230957"/>
              <a:ext cx="628586" cy="51584"/>
              <a:chOff x="949033" y="2456700"/>
              <a:chExt cx="3335180" cy="273698"/>
            </a:xfrm>
          </p:grpSpPr>
          <p:grpSp>
            <p:nvGrpSpPr>
              <p:cNvPr id="5357" name="Group 535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5" name="Rounded Rectangle 53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6" name="Block Arc 53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8" name="Group 535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3" name="Rounded Rectangle 53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4" name="Block Arc 53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9" name="Group 535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1" name="Rounded Rectangle 53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2" name="Block Arc 53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0" name="Group 535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9" name="Rounded Rectangle 53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0" name="Block Arc 53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1" name="Group 536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7" name="Rounded Rectangle 53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8" name="Block Arc 53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2" name="Group 536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5" name="Rounded Rectangle 53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6" name="Block Arc 53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3" name="Group 536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3" name="Rounded Rectangle 53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4" name="Block Arc 53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4" name="Group 536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1" name="Rounded Rectangle 53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2" name="Block Arc 53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5" name="Group 536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9" name="Rounded Rectangle 53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0" name="Block Arc 53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6" name="Group 536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7" name="Rounded Rectangle 53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8" name="Block Arc 53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09" name="Group 5108"/>
            <p:cNvGrpSpPr/>
            <p:nvPr/>
          </p:nvGrpSpPr>
          <p:grpSpPr>
            <a:xfrm rot="16200000">
              <a:off x="6874679" y="4230957"/>
              <a:ext cx="628586" cy="51584"/>
              <a:chOff x="947832" y="2880954"/>
              <a:chExt cx="3335180" cy="273698"/>
            </a:xfrm>
          </p:grpSpPr>
          <p:grpSp>
            <p:nvGrpSpPr>
              <p:cNvPr id="5327" name="Group 532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5" name="Rounded Rectangle 5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6" name="Block Arc 5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8" name="Group 532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3" name="Rounded Rectangle 5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4" name="Block Arc 5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9" name="Group 532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1" name="Rounded Rectangle 5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2" name="Block Arc 5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0" name="Group 532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9" name="Rounded Rectangle 5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0" name="Block Arc 5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1" name="Group 533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7" name="Rounded Rectangle 5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8" name="Block Arc 5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2" name="Group 533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5" name="Rounded Rectangle 5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6" name="Block Arc 5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3" name="Group 533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3" name="Rounded Rectangle 5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4" name="Block Arc 5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4" name="Group 533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1" name="Rounded Rectangle 5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2" name="Block Arc 5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5" name="Group 533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9" name="Rounded Rectangle 5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0" name="Block Arc 5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6" name="Group 533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7" name="Rounded Rectangle 53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8" name="Block Arc 5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10" name="Group 5109"/>
            <p:cNvGrpSpPr/>
            <p:nvPr/>
          </p:nvGrpSpPr>
          <p:grpSpPr>
            <a:xfrm rot="16200000">
              <a:off x="6954541" y="4230957"/>
              <a:ext cx="628586" cy="51584"/>
              <a:chOff x="947832" y="3304603"/>
              <a:chExt cx="3335180" cy="273698"/>
            </a:xfrm>
          </p:grpSpPr>
          <p:grpSp>
            <p:nvGrpSpPr>
              <p:cNvPr id="5297" name="Group 529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5" name="Rounded Rectangle 5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6" name="Block Arc 5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8" name="Group 529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3" name="Rounded Rectangle 5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4" name="Block Arc 5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9" name="Group 529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1" name="Rounded Rectangle 5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2" name="Block Arc 5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0" name="Group 529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9" name="Rounded Rectangle 5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0" name="Block Arc 5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1" name="Group 530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7" name="Rounded Rectangle 5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8" name="Block Arc 5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2" name="Group 530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5" name="Rounded Rectangle 5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6" name="Block Arc 5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3" name="Group 530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3" name="Rounded Rectangle 5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4" name="Block Arc 5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4" name="Group 530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1" name="Rounded Rectangle 5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2" name="Block Arc 5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5" name="Group 530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9" name="Rounded Rectangle 5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0" name="Block Arc 5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6" name="Group 530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7" name="Rounded Rectangle 5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8" name="Block Arc 5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11" name="Group 5110"/>
            <p:cNvGrpSpPr/>
            <p:nvPr/>
          </p:nvGrpSpPr>
          <p:grpSpPr>
            <a:xfrm rot="16200000">
              <a:off x="7034404" y="4230957"/>
              <a:ext cx="628586" cy="51584"/>
              <a:chOff x="947832" y="3727934"/>
              <a:chExt cx="3335180" cy="273698"/>
            </a:xfrm>
          </p:grpSpPr>
          <p:grpSp>
            <p:nvGrpSpPr>
              <p:cNvPr id="5267" name="Group 5266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5" name="Rounded Rectangle 5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6" name="Block Arc 5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8" name="Group 5267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3" name="Rounded Rectangle 5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4" name="Block Arc 5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9" name="Group 5268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1" name="Rounded Rectangle 5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2" name="Block Arc 5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0" name="Group 5269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9" name="Rounded Rectangle 5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0" name="Block Arc 5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1" name="Group 5270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7" name="Rounded Rectangle 5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8" name="Block Arc 5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2" name="Group 5271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5" name="Rounded Rectangle 5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6" name="Block Arc 5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3" name="Group 5272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3" name="Rounded Rectangle 5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4" name="Block Arc 5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4" name="Group 5273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1" name="Rounded Rectangle 5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2" name="Block Arc 5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5" name="Group 5274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9" name="Rounded Rectangle 5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0" name="Block Arc 5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6" name="Group 5275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7" name="Rounded Rectangle 52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8" name="Block Arc 5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12" name="Group 5111"/>
            <p:cNvGrpSpPr/>
            <p:nvPr/>
          </p:nvGrpSpPr>
          <p:grpSpPr>
            <a:xfrm rot="16200000">
              <a:off x="7114267" y="4230957"/>
              <a:ext cx="628586" cy="51584"/>
              <a:chOff x="947832" y="4151583"/>
              <a:chExt cx="3335180" cy="273698"/>
            </a:xfrm>
          </p:grpSpPr>
          <p:grpSp>
            <p:nvGrpSpPr>
              <p:cNvPr id="5237" name="Group 5236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5" name="Rounded Rectangle 5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6" name="Block Arc 5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8" name="Group 5237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3" name="Rounded Rectangle 5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4" name="Block Arc 5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9" name="Group 5238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1" name="Rounded Rectangle 5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2" name="Block Arc 5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0" name="Group 5239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9" name="Rounded Rectangle 5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0" name="Block Arc 5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1" name="Group 5240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7" name="Rounded Rectangle 5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8" name="Block Arc 5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2" name="Group 5241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5" name="Rounded Rectangle 5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6" name="Block Arc 5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3" name="Group 5242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3" name="Rounded Rectangle 5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4" name="Block Arc 5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4" name="Group 5243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1" name="Rounded Rectangle 5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2" name="Block Arc 5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5" name="Group 5244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9" name="Rounded Rectangle 5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0" name="Block Arc 5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6" name="Group 5245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7" name="Rounded Rectangle 5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8" name="Block Arc 5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14" name="Group 5113"/>
            <p:cNvGrpSpPr/>
            <p:nvPr/>
          </p:nvGrpSpPr>
          <p:grpSpPr>
            <a:xfrm rot="16200000">
              <a:off x="7274430" y="4233091"/>
              <a:ext cx="628586" cy="51592"/>
              <a:chOff x="947832" y="3727934"/>
              <a:chExt cx="3335180" cy="273741"/>
            </a:xfrm>
          </p:grpSpPr>
          <p:grpSp>
            <p:nvGrpSpPr>
              <p:cNvPr id="5177" name="Group 5176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5" name="Rounded Rectangle 5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6" name="Block Arc 5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8" name="Group 5177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3" name="Rounded Rectangle 5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4" name="Block Arc 5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9" name="Group 5178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5201" name="Rounded Rectangle 5200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2" name="Block Arc 5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0" name="Group 5179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5199" name="Rounded Rectangle 5198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0" name="Block Arc 5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1" name="Group 5180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197" name="Rounded Rectangle 5196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8" name="Block Arc 5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2" name="Group 5181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195" name="Rounded Rectangle 5194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6" name="Block Arc 5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3" name="Group 5182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5193" name="Rounded Rectangle 5192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4" name="Block Arc 5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4" name="Group 5183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5191" name="Rounded Rectangle 5190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2" name="Block Arc 5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5" name="Group 5184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189" name="Rounded Rectangle 5188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0" name="Block Arc 5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6" name="Group 5185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187" name="Rounded Rectangle 5186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8" name="Block Arc 5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15" name="Group 5114"/>
            <p:cNvGrpSpPr/>
            <p:nvPr/>
          </p:nvGrpSpPr>
          <p:grpSpPr>
            <a:xfrm rot="16200000">
              <a:off x="7354296" y="4233095"/>
              <a:ext cx="628586" cy="51584"/>
              <a:chOff x="947832" y="4151583"/>
              <a:chExt cx="3335180" cy="273698"/>
            </a:xfrm>
          </p:grpSpPr>
          <p:grpSp>
            <p:nvGrpSpPr>
              <p:cNvPr id="5147" name="Group 5146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5" name="Rounded Rectangle 5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6" name="Block Arc 5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8" name="Group 5147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3" name="Rounded Rectangle 5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4" name="Block Arc 5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9" name="Group 5148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1" name="Rounded Rectangle 5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2" name="Block Arc 5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0" name="Group 5149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9" name="Rounded Rectangle 5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0" name="Block Arc 5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1" name="Group 5150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7" name="Rounded Rectangle 5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8" name="Block Arc 5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2" name="Group 5151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5" name="Rounded Rectangle 5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6" name="Block Arc 5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3" name="Group 5152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3" name="Rounded Rectangle 5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4" name="Block Arc 5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4" name="Group 5153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1" name="Rounded Rectangle 5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2" name="Block Arc 5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5" name="Group 5154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9" name="Rounded Rectangle 5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0" name="Block Arc 5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6" name="Group 5155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7" name="Rounded Rectangle 5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8" name="Block Arc 5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16" name="Group 5115"/>
            <p:cNvGrpSpPr/>
            <p:nvPr/>
          </p:nvGrpSpPr>
          <p:grpSpPr>
            <a:xfrm>
              <a:off x="7722659" y="3944594"/>
              <a:ext cx="51584" cy="628586"/>
              <a:chOff x="2292480" y="2962485"/>
              <a:chExt cx="75039" cy="914400"/>
            </a:xfrm>
          </p:grpSpPr>
          <p:grpSp>
            <p:nvGrpSpPr>
              <p:cNvPr id="5117" name="Group 5116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5145" name="Rounded Rectangle 5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6" name="Block Arc 5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8" name="Group 5117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5143" name="Rounded Rectangle 5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4" name="Block Arc 5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9" name="Group 5118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5141" name="Rounded Rectangle 5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2" name="Block Arc 5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0" name="Group 5119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5139" name="Rounded Rectangle 5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0" name="Block Arc 5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1" name="Group 5120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5137" name="Rounded Rectangle 5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8" name="Block Arc 5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2" name="Group 5121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5135" name="Rounded Rectangle 5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6" name="Block Arc 5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3" name="Group 5122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5133" name="Rounded Rectangle 5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4" name="Block Arc 5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4" name="Group 5123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5131" name="Rounded Rectangle 5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2" name="Block Arc 5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5" name="Group 5124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5129" name="Rounded Rectangle 5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0" name="Block Arc 5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6" name="Group 5125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5127" name="Rounded Rectangle 51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8" name="Block Arc 5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507" name="Group 5506"/>
          <p:cNvGrpSpPr/>
          <p:nvPr/>
        </p:nvGrpSpPr>
        <p:grpSpPr>
          <a:xfrm>
            <a:off x="7943603" y="2400878"/>
            <a:ext cx="450768" cy="628402"/>
            <a:chOff x="7943603" y="2400878"/>
            <a:chExt cx="450768" cy="628402"/>
          </a:xfrm>
        </p:grpSpPr>
        <p:grpSp>
          <p:nvGrpSpPr>
            <p:cNvPr id="5508" name="Group 5507"/>
            <p:cNvGrpSpPr/>
            <p:nvPr/>
          </p:nvGrpSpPr>
          <p:grpSpPr>
            <a:xfrm rot="16200000">
              <a:off x="7655187" y="2689294"/>
              <a:ext cx="628402" cy="51569"/>
              <a:chOff x="949036" y="1185650"/>
              <a:chExt cx="3335180" cy="273698"/>
            </a:xfrm>
          </p:grpSpPr>
          <p:grpSp>
            <p:nvGrpSpPr>
              <p:cNvPr id="5633" name="Group 563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1" name="Rounded Rectangle 5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2" name="Block Arc 5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4" name="Group 563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9" name="Rounded Rectangle 5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0" name="Block Arc 5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5" name="Group 563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7" name="Rounded Rectangle 5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8" name="Block Arc 5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6" name="Group 563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5" name="Rounded Rectangle 5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6" name="Block Arc 5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7" name="Group 563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3" name="Rounded Rectangle 5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4" name="Block Arc 5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8" name="Group 563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1" name="Rounded Rectangle 5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2" name="Block Arc 5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9" name="Group 563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9" name="Rounded Rectangle 5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0" name="Block Arc 5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0" name="Group 563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7" name="Rounded Rectangle 5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8" name="Block Arc 5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1" name="Group 564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5" name="Rounded Rectangle 5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6" name="Block Arc 5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2" name="Group 564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3" name="Rounded Rectangle 5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4" name="Block Arc 5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09" name="Group 5508"/>
            <p:cNvGrpSpPr/>
            <p:nvPr/>
          </p:nvGrpSpPr>
          <p:grpSpPr>
            <a:xfrm rot="16200000">
              <a:off x="7735025" y="2689294"/>
              <a:ext cx="628402" cy="51569"/>
              <a:chOff x="949036" y="1608981"/>
              <a:chExt cx="3335180" cy="273698"/>
            </a:xfrm>
          </p:grpSpPr>
          <p:grpSp>
            <p:nvGrpSpPr>
              <p:cNvPr id="5603" name="Group 56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1" name="Rounded Rectangle 5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2" name="Block Arc 5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4" name="Group 56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9" name="Rounded Rectangle 5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0" name="Block Arc 5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5" name="Group 56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7" name="Rounded Rectangle 5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8" name="Block Arc 5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6" name="Group 56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5" name="Rounded Rectangle 5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6" name="Block Arc 5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7" name="Group 56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3" name="Rounded Rectangle 5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4" name="Block Arc 5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8" name="Group 56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1" name="Rounded Rectangle 5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2" name="Block Arc 5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9" name="Group 56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9" name="Rounded Rectangle 5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0" name="Block Arc 5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0" name="Group 56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7" name="Rounded Rectangle 5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8" name="Block Arc 5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1" name="Group 56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5" name="Rounded Rectangle 5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6" name="Block Arc 5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2" name="Group 56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3" name="Rounded Rectangle 5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4" name="Block Arc 5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0" name="Group 5509"/>
            <p:cNvGrpSpPr/>
            <p:nvPr/>
          </p:nvGrpSpPr>
          <p:grpSpPr>
            <a:xfrm rot="16200000">
              <a:off x="7894698" y="2689294"/>
              <a:ext cx="628402" cy="51569"/>
              <a:chOff x="949033" y="2456700"/>
              <a:chExt cx="3335180" cy="273698"/>
            </a:xfrm>
          </p:grpSpPr>
          <p:grpSp>
            <p:nvGrpSpPr>
              <p:cNvPr id="5573" name="Group 557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1" name="Rounded Rectangle 5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2" name="Block Arc 56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4" name="Group 557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9" name="Rounded Rectangle 5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0" name="Block Arc 5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5" name="Group 557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7" name="Rounded Rectangle 5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8" name="Block Arc 5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6" name="Group 557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5" name="Rounded Rectangle 5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6" name="Block Arc 5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7" name="Group 557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3" name="Rounded Rectangle 55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4" name="Block Arc 55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8" name="Group 557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1" name="Rounded Rectangle 55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2" name="Block Arc 55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9" name="Group 557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9" name="Rounded Rectangle 5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0" name="Block Arc 55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0" name="Group 557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7" name="Rounded Rectangle 5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8" name="Block Arc 5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1" name="Group 558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5" name="Rounded Rectangle 5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6" name="Block Arc 5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82" name="Group 558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3" name="Rounded Rectangle 5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4" name="Block Arc 5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1" name="Group 5510"/>
            <p:cNvGrpSpPr/>
            <p:nvPr/>
          </p:nvGrpSpPr>
          <p:grpSpPr>
            <a:xfrm rot="16200000">
              <a:off x="7974545" y="2689294"/>
              <a:ext cx="628402" cy="51569"/>
              <a:chOff x="947838" y="2880900"/>
              <a:chExt cx="3335174" cy="273752"/>
            </a:xfrm>
          </p:grpSpPr>
          <p:grpSp>
            <p:nvGrpSpPr>
              <p:cNvPr id="5543" name="Group 5542"/>
              <p:cNvGrpSpPr/>
              <p:nvPr/>
            </p:nvGrpSpPr>
            <p:grpSpPr>
              <a:xfrm>
                <a:off x="947838" y="2880903"/>
                <a:ext cx="422193" cy="273694"/>
                <a:chOff x="5352472" y="1436253"/>
                <a:chExt cx="1339273" cy="868220"/>
              </a:xfrm>
            </p:grpSpPr>
            <p:sp>
              <p:nvSpPr>
                <p:cNvPr id="5571" name="Rounded Rectangle 5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2" name="Block Arc 5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4" name="Group 5543"/>
              <p:cNvGrpSpPr/>
              <p:nvPr/>
            </p:nvGrpSpPr>
            <p:grpSpPr>
              <a:xfrm>
                <a:off x="1271501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5569" name="Rounded Rectangle 5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0" name="Block Arc 5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5" name="Group 5544"/>
              <p:cNvGrpSpPr/>
              <p:nvPr/>
            </p:nvGrpSpPr>
            <p:grpSpPr>
              <a:xfrm>
                <a:off x="1595162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5567" name="Rounded Rectangle 5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8" name="Block Arc 5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6" name="Group 5545"/>
              <p:cNvGrpSpPr/>
              <p:nvPr/>
            </p:nvGrpSpPr>
            <p:grpSpPr>
              <a:xfrm>
                <a:off x="1918828" y="2880908"/>
                <a:ext cx="422192" cy="273694"/>
                <a:chOff x="5352472" y="1436253"/>
                <a:chExt cx="1339273" cy="868220"/>
              </a:xfrm>
            </p:grpSpPr>
            <p:sp>
              <p:nvSpPr>
                <p:cNvPr id="5565" name="Rounded Rectangle 5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6" name="Block Arc 5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7" name="Group 5546"/>
              <p:cNvGrpSpPr/>
              <p:nvPr/>
            </p:nvGrpSpPr>
            <p:grpSpPr>
              <a:xfrm>
                <a:off x="2889817" y="2880900"/>
                <a:ext cx="422192" cy="273693"/>
                <a:chOff x="5352472" y="1436253"/>
                <a:chExt cx="1339273" cy="868220"/>
              </a:xfrm>
            </p:grpSpPr>
            <p:sp>
              <p:nvSpPr>
                <p:cNvPr id="5563" name="Rounded Rectangle 5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4" name="Block Arc 5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8" name="Group 5547"/>
              <p:cNvGrpSpPr/>
              <p:nvPr/>
            </p:nvGrpSpPr>
            <p:grpSpPr>
              <a:xfrm>
                <a:off x="3213480" y="2880927"/>
                <a:ext cx="422192" cy="273696"/>
                <a:chOff x="5352472" y="1436253"/>
                <a:chExt cx="1339273" cy="868220"/>
              </a:xfrm>
            </p:grpSpPr>
            <p:sp>
              <p:nvSpPr>
                <p:cNvPr id="5561" name="Rounded Rectangle 5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2" name="Block Arc 5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9" name="Group 5548"/>
              <p:cNvGrpSpPr/>
              <p:nvPr/>
            </p:nvGrpSpPr>
            <p:grpSpPr>
              <a:xfrm>
                <a:off x="2242491" y="288095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9" name="Rounded Rectangle 5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0" name="Block Arc 5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0" name="Group 5549"/>
              <p:cNvGrpSpPr/>
              <p:nvPr/>
            </p:nvGrpSpPr>
            <p:grpSpPr>
              <a:xfrm>
                <a:off x="2566160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7" name="Rounded Rectangle 5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8" name="Block Arc 5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1" name="Group 5550"/>
              <p:cNvGrpSpPr/>
              <p:nvPr/>
            </p:nvGrpSpPr>
            <p:grpSpPr>
              <a:xfrm>
                <a:off x="3537153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5" name="Rounded Rectangle 5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6" name="Block Arc 5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2" name="Group 555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3" name="Rounded Rectangle 55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4" name="Block Arc 5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12" name="Group 5511"/>
            <p:cNvGrpSpPr/>
            <p:nvPr/>
          </p:nvGrpSpPr>
          <p:grpSpPr>
            <a:xfrm rot="16200000">
              <a:off x="8054386" y="2689294"/>
              <a:ext cx="628402" cy="51569"/>
              <a:chOff x="947832" y="3304603"/>
              <a:chExt cx="3335180" cy="273698"/>
            </a:xfrm>
          </p:grpSpPr>
          <p:grpSp>
            <p:nvGrpSpPr>
              <p:cNvPr id="5513" name="Group 551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1" name="Rounded Rectangle 5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2" name="Block Arc 5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4" name="Group 551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9" name="Rounded Rectangle 5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0" name="Block Arc 5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5" name="Group 551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7" name="Rounded Rectangle 5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8" name="Block Arc 5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6" name="Group 551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5" name="Rounded Rectangle 5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6" name="Block Arc 5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7" name="Group 551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3" name="Rounded Rectangle 5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4" name="Block Arc 5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8" name="Group 551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1" name="Rounded Rectangle 5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2" name="Block Arc 5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19" name="Group 551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9" name="Rounded Rectangle 5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0" name="Block Arc 5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0" name="Group 551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7" name="Rounded Rectangle 5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8" name="Block Arc 5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1" name="Group 552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5" name="Rounded Rectangle 5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6" name="Block Arc 5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2" name="Group 552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3" name="Rounded Rectangle 5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4" name="Block Arc 5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891" name="Group 3890"/>
          <p:cNvGrpSpPr/>
          <p:nvPr/>
        </p:nvGrpSpPr>
        <p:grpSpPr>
          <a:xfrm>
            <a:off x="-11512" y="515331"/>
            <a:ext cx="9155512" cy="7123570"/>
            <a:chOff x="-11512" y="515331"/>
            <a:chExt cx="9155512" cy="7123570"/>
          </a:xfrm>
        </p:grpSpPr>
        <p:cxnSp>
          <p:nvCxnSpPr>
            <p:cNvPr id="8710" name="Straight Connector 8709"/>
            <p:cNvCxnSpPr/>
            <p:nvPr/>
          </p:nvCxnSpPr>
          <p:spPr>
            <a:xfrm flipV="1">
              <a:off x="6127404" y="6317641"/>
              <a:ext cx="260731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711" name="Group 8710"/>
            <p:cNvGrpSpPr>
              <a:grpSpLocks noChangeAspect="1"/>
            </p:cNvGrpSpPr>
            <p:nvPr/>
          </p:nvGrpSpPr>
          <p:grpSpPr>
            <a:xfrm rot="5400000">
              <a:off x="5220274" y="2455891"/>
              <a:ext cx="4820599" cy="2701067"/>
              <a:chOff x="246950" y="1558688"/>
              <a:chExt cx="6801550" cy="3811034"/>
            </a:xfrm>
          </p:grpSpPr>
          <p:sp>
            <p:nvSpPr>
              <p:cNvPr id="11497" name="Rectangle 11496"/>
              <p:cNvSpPr/>
              <p:nvPr/>
            </p:nvSpPr>
            <p:spPr>
              <a:xfrm rot="16200000">
                <a:off x="3445816" y="3435007"/>
                <a:ext cx="477965" cy="3096194"/>
              </a:xfrm>
              <a:prstGeom prst="rect">
                <a:avLst/>
              </a:prstGeom>
              <a:solidFill>
                <a:srgbClr val="F4E4E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98" name="Rectangle 11497"/>
              <p:cNvSpPr/>
              <p:nvPr/>
            </p:nvSpPr>
            <p:spPr>
              <a:xfrm rot="16200000">
                <a:off x="3362801" y="-1457327"/>
                <a:ext cx="640080" cy="6675120"/>
              </a:xfrm>
              <a:prstGeom prst="rect">
                <a:avLst/>
              </a:prstGeom>
              <a:solidFill>
                <a:srgbClr val="F4E4E6"/>
              </a:solidFill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99" name="Block Arc 11498"/>
              <p:cNvSpPr>
                <a:spLocks/>
              </p:cNvSpPr>
              <p:nvPr/>
            </p:nvSpPr>
            <p:spPr>
              <a:xfrm rot="5400000">
                <a:off x="3390900" y="1558688"/>
                <a:ext cx="3657600" cy="3657600"/>
              </a:xfrm>
              <a:prstGeom prst="blockArc">
                <a:avLst>
                  <a:gd name="adj1" fmla="val 10800000"/>
                  <a:gd name="adj2" fmla="val 21599985"/>
                  <a:gd name="adj3" fmla="val 12954"/>
                </a:avLst>
              </a:prstGeom>
              <a:solidFill>
                <a:srgbClr val="F4E4E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500" name="Block Arc 11499"/>
              <p:cNvSpPr>
                <a:spLocks/>
              </p:cNvSpPr>
              <p:nvPr/>
            </p:nvSpPr>
            <p:spPr>
              <a:xfrm rot="16200000" flipH="1">
                <a:off x="316356" y="1558692"/>
                <a:ext cx="3657603" cy="3657599"/>
              </a:xfrm>
              <a:prstGeom prst="blockArc">
                <a:avLst>
                  <a:gd name="adj1" fmla="val 10800000"/>
                  <a:gd name="adj2" fmla="val 21599985"/>
                  <a:gd name="adj3" fmla="val 12954"/>
                </a:avLst>
              </a:prstGeom>
              <a:solidFill>
                <a:srgbClr val="F4E4E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11501" name="Straight Connector 11500"/>
              <p:cNvCxnSpPr/>
              <p:nvPr/>
            </p:nvCxnSpPr>
            <p:spPr>
              <a:xfrm>
                <a:off x="345281" y="1562100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02" name="Straight Connector 11501"/>
              <p:cNvCxnSpPr/>
              <p:nvPr/>
            </p:nvCxnSpPr>
            <p:spPr>
              <a:xfrm>
                <a:off x="345281" y="1646802"/>
                <a:ext cx="6675119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03" name="Straight Connector 11502"/>
              <p:cNvCxnSpPr/>
              <p:nvPr/>
            </p:nvCxnSpPr>
            <p:spPr>
              <a:xfrm>
                <a:off x="345281" y="1720850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04" name="Straight Connector 11503"/>
              <p:cNvCxnSpPr/>
              <p:nvPr/>
            </p:nvCxnSpPr>
            <p:spPr>
              <a:xfrm>
                <a:off x="345283" y="1802585"/>
                <a:ext cx="6675119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05" name="Straight Connector 11504"/>
              <p:cNvCxnSpPr/>
              <p:nvPr/>
            </p:nvCxnSpPr>
            <p:spPr>
              <a:xfrm>
                <a:off x="345281" y="1882566"/>
                <a:ext cx="6675119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06" name="Straight Connector 11505"/>
              <p:cNvCxnSpPr/>
              <p:nvPr/>
            </p:nvCxnSpPr>
            <p:spPr>
              <a:xfrm>
                <a:off x="345281" y="1958975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07" name="Straight Connector 11506"/>
              <p:cNvCxnSpPr/>
              <p:nvPr/>
            </p:nvCxnSpPr>
            <p:spPr>
              <a:xfrm>
                <a:off x="345281" y="2038349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08" name="Rectangle 11507"/>
              <p:cNvSpPr/>
              <p:nvPr/>
            </p:nvSpPr>
            <p:spPr>
              <a:xfrm rot="16200000">
                <a:off x="3004852" y="3136107"/>
                <a:ext cx="100584" cy="4267200"/>
              </a:xfrm>
              <a:prstGeom prst="rect">
                <a:avLst/>
              </a:prstGeom>
              <a:solidFill>
                <a:srgbClr val="F4E4E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509" name="Straight Connector 11508"/>
              <p:cNvCxnSpPr/>
              <p:nvPr/>
            </p:nvCxnSpPr>
            <p:spPr>
              <a:xfrm>
                <a:off x="345281" y="2114549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10" name="Straight Connector 11509"/>
              <p:cNvCxnSpPr/>
              <p:nvPr/>
            </p:nvCxnSpPr>
            <p:spPr>
              <a:xfrm>
                <a:off x="345281" y="2200274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11" name="Straight Connector 11510"/>
              <p:cNvCxnSpPr/>
              <p:nvPr/>
            </p:nvCxnSpPr>
            <p:spPr>
              <a:xfrm>
                <a:off x="921544" y="5222547"/>
                <a:ext cx="4187951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12" name="Rounded Rectangle 11511"/>
              <p:cNvSpPr>
                <a:spLocks noChangeAspect="1"/>
              </p:cNvSpPr>
              <p:nvPr/>
            </p:nvSpPr>
            <p:spPr>
              <a:xfrm>
                <a:off x="310101" y="1562100"/>
                <a:ext cx="6734754" cy="3659981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13" name="Rounded Rectangle 11512"/>
              <p:cNvSpPr>
                <a:spLocks noChangeAspect="1"/>
              </p:cNvSpPr>
              <p:nvPr/>
            </p:nvSpPr>
            <p:spPr>
              <a:xfrm>
                <a:off x="386591" y="1644253"/>
                <a:ext cx="6581775" cy="3495675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14" name="Rounded Rectangle 11513"/>
              <p:cNvSpPr>
                <a:spLocks/>
              </p:cNvSpPr>
              <p:nvPr/>
            </p:nvSpPr>
            <p:spPr>
              <a:xfrm>
                <a:off x="472316" y="1722834"/>
                <a:ext cx="6410325" cy="3338512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15" name="Rounded Rectangle 11514"/>
              <p:cNvSpPr>
                <a:spLocks/>
              </p:cNvSpPr>
              <p:nvPr/>
            </p:nvSpPr>
            <p:spPr>
              <a:xfrm>
                <a:off x="547324" y="1802607"/>
                <a:ext cx="6260306" cy="3178969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16" name="Rounded Rectangle 11515"/>
              <p:cNvSpPr>
                <a:spLocks/>
              </p:cNvSpPr>
              <p:nvPr/>
            </p:nvSpPr>
            <p:spPr>
              <a:xfrm>
                <a:off x="621820" y="1882648"/>
                <a:ext cx="6111316" cy="3018885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17" name="Rounded Rectangle 11516"/>
              <p:cNvSpPr>
                <a:spLocks/>
              </p:cNvSpPr>
              <p:nvPr/>
            </p:nvSpPr>
            <p:spPr>
              <a:xfrm>
                <a:off x="704529" y="1959768"/>
                <a:ext cx="5945898" cy="2864644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18" name="Rounded Rectangle 11517"/>
              <p:cNvSpPr>
                <a:spLocks/>
              </p:cNvSpPr>
              <p:nvPr/>
            </p:nvSpPr>
            <p:spPr>
              <a:xfrm>
                <a:off x="790504" y="2038350"/>
                <a:ext cx="5788890" cy="2700338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519" name="Straight Connector 11518"/>
              <p:cNvCxnSpPr/>
              <p:nvPr/>
            </p:nvCxnSpPr>
            <p:spPr>
              <a:xfrm>
                <a:off x="921544" y="5319999"/>
                <a:ext cx="4270248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20" name="Rectangle 11519"/>
              <p:cNvSpPr/>
              <p:nvPr/>
            </p:nvSpPr>
            <p:spPr>
              <a:xfrm rot="16200000">
                <a:off x="484024" y="4932620"/>
                <a:ext cx="200025" cy="674174"/>
              </a:xfrm>
              <a:prstGeom prst="rect">
                <a:avLst/>
              </a:prstGeom>
              <a:solidFill>
                <a:srgbClr val="F4E4E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521" name="Group 11520"/>
              <p:cNvGrpSpPr/>
              <p:nvPr/>
            </p:nvGrpSpPr>
            <p:grpSpPr>
              <a:xfrm>
                <a:off x="254092" y="5168552"/>
                <a:ext cx="668308" cy="201170"/>
                <a:chOff x="254092" y="5168552"/>
                <a:chExt cx="668308" cy="201170"/>
              </a:xfrm>
            </p:grpSpPr>
            <p:cxnSp>
              <p:nvCxnSpPr>
                <p:cNvPr id="11523" name="Straight Connector 11522"/>
                <p:cNvCxnSpPr/>
                <p:nvPr/>
              </p:nvCxnSpPr>
              <p:spPr>
                <a:xfrm>
                  <a:off x="257069" y="5169695"/>
                  <a:ext cx="661166" cy="0"/>
                </a:xfrm>
                <a:prstGeom prst="line">
                  <a:avLst/>
                </a:prstGeom>
                <a:ln w="3175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24" name="Straight Connector 11523"/>
                <p:cNvCxnSpPr/>
                <p:nvPr/>
              </p:nvCxnSpPr>
              <p:spPr>
                <a:xfrm>
                  <a:off x="257067" y="5369722"/>
                  <a:ext cx="661166" cy="0"/>
                </a:xfrm>
                <a:prstGeom prst="line">
                  <a:avLst/>
                </a:prstGeom>
                <a:ln w="3175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25" name="Straight Connector 11524"/>
                <p:cNvCxnSpPr/>
                <p:nvPr/>
              </p:nvCxnSpPr>
              <p:spPr>
                <a:xfrm rot="5400000">
                  <a:off x="153508" y="5269136"/>
                  <a:ext cx="201168" cy="0"/>
                </a:xfrm>
                <a:prstGeom prst="line">
                  <a:avLst/>
                </a:prstGeom>
                <a:ln w="3175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26" name="Straight Connector 11525"/>
                <p:cNvCxnSpPr/>
                <p:nvPr/>
              </p:nvCxnSpPr>
              <p:spPr>
                <a:xfrm rot="5400000">
                  <a:off x="894968" y="5197124"/>
                  <a:ext cx="54864" cy="0"/>
                </a:xfrm>
                <a:prstGeom prst="line">
                  <a:avLst/>
                </a:prstGeom>
                <a:ln w="3175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27" name="Straight Connector 11526"/>
                <p:cNvCxnSpPr/>
                <p:nvPr/>
              </p:nvCxnSpPr>
              <p:spPr>
                <a:xfrm rot="5400000">
                  <a:off x="894967" y="5342288"/>
                  <a:ext cx="54864" cy="0"/>
                </a:xfrm>
                <a:prstGeom prst="line">
                  <a:avLst/>
                </a:prstGeom>
                <a:ln w="3175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522" name="Straight Connector 11521"/>
              <p:cNvCxnSpPr/>
              <p:nvPr/>
            </p:nvCxnSpPr>
            <p:spPr>
              <a:xfrm>
                <a:off x="5188744" y="5219415"/>
                <a:ext cx="0" cy="100584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12" name="Straight Connector 8711"/>
            <p:cNvCxnSpPr/>
            <p:nvPr/>
          </p:nvCxnSpPr>
          <p:spPr>
            <a:xfrm>
              <a:off x="6127403" y="2790464"/>
              <a:ext cx="0" cy="44574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3" name="Straight Connector 8712"/>
            <p:cNvCxnSpPr/>
            <p:nvPr/>
          </p:nvCxnSpPr>
          <p:spPr>
            <a:xfrm>
              <a:off x="6127403" y="3338118"/>
              <a:ext cx="0" cy="116579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4" name="Straight Connector 8713"/>
            <p:cNvCxnSpPr/>
            <p:nvPr/>
          </p:nvCxnSpPr>
          <p:spPr>
            <a:xfrm>
              <a:off x="6127403" y="4612623"/>
              <a:ext cx="0" cy="17083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5" name="Straight Connector 8714"/>
            <p:cNvCxnSpPr/>
            <p:nvPr/>
          </p:nvCxnSpPr>
          <p:spPr>
            <a:xfrm rot="20400000" flipV="1">
              <a:off x="6076804" y="3242874"/>
              <a:ext cx="57146" cy="0"/>
            </a:xfrm>
            <a:prstGeom prst="line">
              <a:avLst/>
            </a:prstGeom>
            <a:ln w="9525">
              <a:solidFill>
                <a:srgbClr val="3333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6" name="Straight Connector 8715"/>
            <p:cNvCxnSpPr/>
            <p:nvPr/>
          </p:nvCxnSpPr>
          <p:spPr>
            <a:xfrm rot="1200000">
              <a:off x="6076804" y="3332165"/>
              <a:ext cx="57146" cy="0"/>
            </a:xfrm>
            <a:prstGeom prst="line">
              <a:avLst/>
            </a:prstGeom>
            <a:ln w="9525">
              <a:solidFill>
                <a:srgbClr val="3333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7" name="Straight Connector 8716"/>
            <p:cNvCxnSpPr/>
            <p:nvPr/>
          </p:nvCxnSpPr>
          <p:spPr>
            <a:xfrm rot="1200000">
              <a:off x="6076804" y="4606054"/>
              <a:ext cx="57146" cy="0"/>
            </a:xfrm>
            <a:prstGeom prst="line">
              <a:avLst/>
            </a:prstGeom>
            <a:ln w="9525">
              <a:solidFill>
                <a:srgbClr val="3333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8" name="Straight Connector 8717"/>
            <p:cNvCxnSpPr/>
            <p:nvPr/>
          </p:nvCxnSpPr>
          <p:spPr>
            <a:xfrm rot="20400000" flipV="1">
              <a:off x="6076804" y="4513789"/>
              <a:ext cx="57146" cy="0"/>
            </a:xfrm>
            <a:prstGeom prst="line">
              <a:avLst/>
            </a:prstGeom>
            <a:ln w="9525">
              <a:solidFill>
                <a:srgbClr val="3333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9" name="Straight Connector 8718"/>
            <p:cNvCxnSpPr/>
            <p:nvPr/>
          </p:nvCxnSpPr>
          <p:spPr>
            <a:xfrm flipV="1">
              <a:off x="6103592" y="1290367"/>
              <a:ext cx="148581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0" name="Straight Connector 8719"/>
            <p:cNvCxnSpPr/>
            <p:nvPr/>
          </p:nvCxnSpPr>
          <p:spPr>
            <a:xfrm flipV="1">
              <a:off x="6445876" y="1290367"/>
              <a:ext cx="125723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721" name="Group 8720"/>
            <p:cNvGrpSpPr/>
            <p:nvPr/>
          </p:nvGrpSpPr>
          <p:grpSpPr>
            <a:xfrm>
              <a:off x="6251222" y="1229053"/>
              <a:ext cx="193463" cy="57146"/>
              <a:chOff x="5635468" y="1051082"/>
              <a:chExt cx="154780" cy="45720"/>
            </a:xfrm>
          </p:grpSpPr>
          <p:cxnSp>
            <p:nvCxnSpPr>
              <p:cNvPr id="11493" name="Straight Connector 11492"/>
              <p:cNvCxnSpPr/>
              <p:nvPr/>
            </p:nvCxnSpPr>
            <p:spPr>
              <a:xfrm rot="4200000" flipV="1">
                <a:off x="5684044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4" name="Straight Connector 11493"/>
              <p:cNvCxnSpPr/>
              <p:nvPr/>
            </p:nvCxnSpPr>
            <p:spPr>
              <a:xfrm rot="6600000">
                <a:off x="561260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5" name="Straight Connector 11494"/>
              <p:cNvCxnSpPr/>
              <p:nvPr/>
            </p:nvCxnSpPr>
            <p:spPr>
              <a:xfrm rot="4200000" flipV="1">
                <a:off x="576738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6" name="Straight Connector 11495"/>
              <p:cNvCxnSpPr/>
              <p:nvPr/>
            </p:nvCxnSpPr>
            <p:spPr>
              <a:xfrm rot="6600000">
                <a:off x="5695952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722" name="Group 8721"/>
            <p:cNvGrpSpPr/>
            <p:nvPr/>
          </p:nvGrpSpPr>
          <p:grpSpPr>
            <a:xfrm>
              <a:off x="6572673" y="1229053"/>
              <a:ext cx="193463" cy="57146"/>
              <a:chOff x="5635468" y="1051082"/>
              <a:chExt cx="154780" cy="45720"/>
            </a:xfrm>
          </p:grpSpPr>
          <p:cxnSp>
            <p:nvCxnSpPr>
              <p:cNvPr id="11489" name="Straight Connector 11488"/>
              <p:cNvCxnSpPr/>
              <p:nvPr/>
            </p:nvCxnSpPr>
            <p:spPr>
              <a:xfrm rot="4200000" flipV="1">
                <a:off x="5684044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0" name="Straight Connector 11489"/>
              <p:cNvCxnSpPr/>
              <p:nvPr/>
            </p:nvCxnSpPr>
            <p:spPr>
              <a:xfrm rot="6600000">
                <a:off x="561260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1" name="Straight Connector 11490"/>
              <p:cNvCxnSpPr/>
              <p:nvPr/>
            </p:nvCxnSpPr>
            <p:spPr>
              <a:xfrm rot="4200000" flipV="1">
                <a:off x="576738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2" name="Straight Connector 11491"/>
              <p:cNvCxnSpPr/>
              <p:nvPr/>
            </p:nvCxnSpPr>
            <p:spPr>
              <a:xfrm rot="6600000">
                <a:off x="5695952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23" name="Straight Connector 8722"/>
            <p:cNvCxnSpPr/>
            <p:nvPr/>
          </p:nvCxnSpPr>
          <p:spPr>
            <a:xfrm flipV="1">
              <a:off x="6770301" y="1290367"/>
              <a:ext cx="1714396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4" name="Straight Connector 8723"/>
            <p:cNvCxnSpPr/>
            <p:nvPr/>
          </p:nvCxnSpPr>
          <p:spPr>
            <a:xfrm flipV="1">
              <a:off x="8684114" y="1290367"/>
              <a:ext cx="125723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5" name="Straight Connector 8724"/>
            <p:cNvCxnSpPr/>
            <p:nvPr/>
          </p:nvCxnSpPr>
          <p:spPr>
            <a:xfrm flipV="1">
              <a:off x="9002585" y="1290367"/>
              <a:ext cx="125723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726" name="Group 8725"/>
            <p:cNvGrpSpPr/>
            <p:nvPr/>
          </p:nvGrpSpPr>
          <p:grpSpPr>
            <a:xfrm>
              <a:off x="8483511" y="1229053"/>
              <a:ext cx="193463" cy="57146"/>
              <a:chOff x="5635468" y="1051082"/>
              <a:chExt cx="154780" cy="45720"/>
            </a:xfrm>
          </p:grpSpPr>
          <p:cxnSp>
            <p:nvCxnSpPr>
              <p:cNvPr id="11485" name="Straight Connector 11484"/>
              <p:cNvCxnSpPr/>
              <p:nvPr/>
            </p:nvCxnSpPr>
            <p:spPr>
              <a:xfrm rot="4200000" flipV="1">
                <a:off x="5684044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6" name="Straight Connector 11485"/>
              <p:cNvCxnSpPr/>
              <p:nvPr/>
            </p:nvCxnSpPr>
            <p:spPr>
              <a:xfrm rot="6600000">
                <a:off x="561260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7" name="Straight Connector 11486"/>
              <p:cNvCxnSpPr/>
              <p:nvPr/>
            </p:nvCxnSpPr>
            <p:spPr>
              <a:xfrm rot="4200000" flipV="1">
                <a:off x="576738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8" name="Straight Connector 11487"/>
              <p:cNvCxnSpPr/>
              <p:nvPr/>
            </p:nvCxnSpPr>
            <p:spPr>
              <a:xfrm rot="6600000">
                <a:off x="5695952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727" name="Group 8726"/>
            <p:cNvGrpSpPr/>
            <p:nvPr/>
          </p:nvGrpSpPr>
          <p:grpSpPr>
            <a:xfrm>
              <a:off x="8804961" y="1229053"/>
              <a:ext cx="193463" cy="57146"/>
              <a:chOff x="5635468" y="1051082"/>
              <a:chExt cx="154780" cy="45720"/>
            </a:xfrm>
          </p:grpSpPr>
          <p:cxnSp>
            <p:nvCxnSpPr>
              <p:cNvPr id="11481" name="Straight Connector 11480"/>
              <p:cNvCxnSpPr/>
              <p:nvPr/>
            </p:nvCxnSpPr>
            <p:spPr>
              <a:xfrm rot="4200000" flipV="1">
                <a:off x="5684044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2" name="Straight Connector 11481"/>
              <p:cNvCxnSpPr/>
              <p:nvPr/>
            </p:nvCxnSpPr>
            <p:spPr>
              <a:xfrm rot="6600000">
                <a:off x="561260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3" name="Straight Connector 11482"/>
              <p:cNvCxnSpPr/>
              <p:nvPr/>
            </p:nvCxnSpPr>
            <p:spPr>
              <a:xfrm rot="4200000" flipV="1">
                <a:off x="576738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4" name="Straight Connector 11483"/>
              <p:cNvCxnSpPr/>
              <p:nvPr/>
            </p:nvCxnSpPr>
            <p:spPr>
              <a:xfrm rot="6600000">
                <a:off x="5695952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28" name="Straight Connector 8727"/>
            <p:cNvCxnSpPr/>
            <p:nvPr/>
          </p:nvCxnSpPr>
          <p:spPr>
            <a:xfrm>
              <a:off x="6118212" y="1275485"/>
              <a:ext cx="1658" cy="708617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729" name="Group 8728"/>
            <p:cNvGrpSpPr/>
            <p:nvPr/>
          </p:nvGrpSpPr>
          <p:grpSpPr>
            <a:xfrm rot="16200000">
              <a:off x="5983348" y="2053512"/>
              <a:ext cx="193463" cy="57146"/>
              <a:chOff x="5635468" y="1051082"/>
              <a:chExt cx="154780" cy="45720"/>
            </a:xfrm>
          </p:grpSpPr>
          <p:cxnSp>
            <p:nvCxnSpPr>
              <p:cNvPr id="11477" name="Straight Connector 11476"/>
              <p:cNvCxnSpPr/>
              <p:nvPr/>
            </p:nvCxnSpPr>
            <p:spPr>
              <a:xfrm rot="4200000" flipV="1">
                <a:off x="5684044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8" name="Straight Connector 11477"/>
              <p:cNvCxnSpPr/>
              <p:nvPr/>
            </p:nvCxnSpPr>
            <p:spPr>
              <a:xfrm rot="6600000">
                <a:off x="561260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9" name="Straight Connector 11478"/>
              <p:cNvCxnSpPr/>
              <p:nvPr/>
            </p:nvCxnSpPr>
            <p:spPr>
              <a:xfrm rot="4200000" flipV="1">
                <a:off x="576738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0" name="Straight Connector 11479"/>
              <p:cNvCxnSpPr/>
              <p:nvPr/>
            </p:nvCxnSpPr>
            <p:spPr>
              <a:xfrm rot="6600000">
                <a:off x="5695952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30" name="Straight Connector 8729"/>
            <p:cNvCxnSpPr/>
            <p:nvPr/>
          </p:nvCxnSpPr>
          <p:spPr>
            <a:xfrm>
              <a:off x="6118212" y="2186827"/>
              <a:ext cx="1658" cy="12572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1" name="Straight Connector 8730"/>
            <p:cNvCxnSpPr/>
            <p:nvPr/>
          </p:nvCxnSpPr>
          <p:spPr>
            <a:xfrm>
              <a:off x="6118212" y="2496371"/>
              <a:ext cx="1658" cy="297162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32" name="Rectangle 8731"/>
            <p:cNvSpPr/>
            <p:nvPr/>
          </p:nvSpPr>
          <p:spPr>
            <a:xfrm>
              <a:off x="5130700" y="4622771"/>
              <a:ext cx="160363" cy="139445"/>
            </a:xfrm>
            <a:prstGeom prst="rect">
              <a:avLst/>
            </a:prstGeom>
            <a:solidFill>
              <a:srgbClr val="FF66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33" name="Group 8732"/>
            <p:cNvGrpSpPr/>
            <p:nvPr/>
          </p:nvGrpSpPr>
          <p:grpSpPr>
            <a:xfrm>
              <a:off x="848296" y="2984726"/>
              <a:ext cx="378825" cy="168697"/>
              <a:chOff x="1283495" y="2390775"/>
              <a:chExt cx="304799" cy="135732"/>
            </a:xfrm>
          </p:grpSpPr>
          <p:sp>
            <p:nvSpPr>
              <p:cNvPr id="11473" name="Rectangle 11472"/>
              <p:cNvSpPr/>
              <p:nvPr/>
            </p:nvSpPr>
            <p:spPr>
              <a:xfrm>
                <a:off x="1288957" y="2390775"/>
                <a:ext cx="293875" cy="128587"/>
              </a:xfrm>
              <a:prstGeom prst="rect">
                <a:avLst/>
              </a:prstGeom>
              <a:solidFill>
                <a:srgbClr val="008000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474" name="Straight Connector 11473"/>
              <p:cNvCxnSpPr/>
              <p:nvPr/>
            </p:nvCxnSpPr>
            <p:spPr>
              <a:xfrm>
                <a:off x="1286341" y="2391346"/>
                <a:ext cx="2381" cy="12801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5" name="Straight Connector 11474"/>
              <p:cNvCxnSpPr/>
              <p:nvPr/>
            </p:nvCxnSpPr>
            <p:spPr>
              <a:xfrm flipV="1">
                <a:off x="1283495" y="2395538"/>
                <a:ext cx="304799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6" name="Straight Connector 11475"/>
              <p:cNvCxnSpPr/>
              <p:nvPr/>
            </p:nvCxnSpPr>
            <p:spPr>
              <a:xfrm>
                <a:off x="1431598" y="2398491"/>
                <a:ext cx="2381" cy="12801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8734" name="Picture 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2949" y="581544"/>
              <a:ext cx="3370168" cy="237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35" name="Rectangle 8734"/>
            <p:cNvSpPr/>
            <p:nvPr/>
          </p:nvSpPr>
          <p:spPr>
            <a:xfrm>
              <a:off x="1360302" y="1814522"/>
              <a:ext cx="434245" cy="80467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6" name="Rectangle 8735"/>
            <p:cNvSpPr/>
            <p:nvPr/>
          </p:nvSpPr>
          <p:spPr>
            <a:xfrm>
              <a:off x="1608907" y="5722338"/>
              <a:ext cx="941148" cy="624471"/>
            </a:xfrm>
            <a:prstGeom prst="rect">
              <a:avLst/>
            </a:prstGeom>
            <a:solidFill>
              <a:srgbClr val="00000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737" name="Picture 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7836" y="4766395"/>
              <a:ext cx="1879334" cy="18920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38" name="Rectangle 8737"/>
            <p:cNvSpPr/>
            <p:nvPr/>
          </p:nvSpPr>
          <p:spPr>
            <a:xfrm>
              <a:off x="5299505" y="3277125"/>
              <a:ext cx="657026" cy="1172593"/>
            </a:xfrm>
            <a:prstGeom prst="rect">
              <a:avLst/>
            </a:prstGeom>
            <a:solidFill>
              <a:srgbClr val="AC162C">
                <a:alpha val="3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9" name="Rectangle 8738"/>
            <p:cNvSpPr/>
            <p:nvPr/>
          </p:nvSpPr>
          <p:spPr>
            <a:xfrm>
              <a:off x="4468604" y="3812904"/>
              <a:ext cx="470358" cy="639049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0" name="Rectangle 8739"/>
            <p:cNvSpPr/>
            <p:nvPr/>
          </p:nvSpPr>
          <p:spPr>
            <a:xfrm>
              <a:off x="4029081" y="3810503"/>
              <a:ext cx="439251" cy="641448"/>
            </a:xfrm>
            <a:prstGeom prst="rect">
              <a:avLst/>
            </a:prstGeom>
            <a:solidFill>
              <a:srgbClr val="AC162C">
                <a:alpha val="3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1" name="Rectangle 8740"/>
            <p:cNvSpPr/>
            <p:nvPr/>
          </p:nvSpPr>
          <p:spPr>
            <a:xfrm>
              <a:off x="2759468" y="4767206"/>
              <a:ext cx="373623" cy="473981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42" name="Straight Connector 8741"/>
            <p:cNvCxnSpPr/>
            <p:nvPr/>
          </p:nvCxnSpPr>
          <p:spPr>
            <a:xfrm>
              <a:off x="3523314" y="6666445"/>
              <a:ext cx="0" cy="193844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3" name="Straight Connector 8742"/>
            <p:cNvCxnSpPr/>
            <p:nvPr/>
          </p:nvCxnSpPr>
          <p:spPr>
            <a:xfrm>
              <a:off x="5802860" y="6845573"/>
              <a:ext cx="206944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4" name="Straight Connector 8743"/>
            <p:cNvCxnSpPr/>
            <p:nvPr/>
          </p:nvCxnSpPr>
          <p:spPr>
            <a:xfrm>
              <a:off x="5416875" y="6525923"/>
              <a:ext cx="290325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5" name="Straight Connector 8744"/>
            <p:cNvCxnSpPr/>
            <p:nvPr/>
          </p:nvCxnSpPr>
          <p:spPr>
            <a:xfrm>
              <a:off x="6094635" y="6509873"/>
              <a:ext cx="0" cy="24555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6" name="Straight Connector 8745"/>
            <p:cNvCxnSpPr/>
            <p:nvPr/>
          </p:nvCxnSpPr>
          <p:spPr>
            <a:xfrm>
              <a:off x="5702474" y="6509873"/>
              <a:ext cx="0" cy="24555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7" name="Straight Connector 8746"/>
            <p:cNvCxnSpPr/>
            <p:nvPr/>
          </p:nvCxnSpPr>
          <p:spPr>
            <a:xfrm flipV="1">
              <a:off x="8723740" y="6329053"/>
              <a:ext cx="420260" cy="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8" name="Straight Connector 8747"/>
            <p:cNvCxnSpPr/>
            <p:nvPr/>
          </p:nvCxnSpPr>
          <p:spPr>
            <a:xfrm flipV="1">
              <a:off x="6101550" y="6530656"/>
              <a:ext cx="262830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9" name="Straight Connector 8748"/>
            <p:cNvCxnSpPr/>
            <p:nvPr/>
          </p:nvCxnSpPr>
          <p:spPr>
            <a:xfrm>
              <a:off x="6328723" y="6990943"/>
              <a:ext cx="204926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0" name="Straight Connector 8749"/>
            <p:cNvCxnSpPr/>
            <p:nvPr/>
          </p:nvCxnSpPr>
          <p:spPr>
            <a:xfrm flipV="1">
              <a:off x="6507014" y="7253538"/>
              <a:ext cx="346808" cy="186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1" name="Straight Connector 8750"/>
            <p:cNvCxnSpPr/>
            <p:nvPr/>
          </p:nvCxnSpPr>
          <p:spPr>
            <a:xfrm>
              <a:off x="8114318" y="7420722"/>
              <a:ext cx="326612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2" name="Straight Connector 8751"/>
            <p:cNvCxnSpPr/>
            <p:nvPr/>
          </p:nvCxnSpPr>
          <p:spPr>
            <a:xfrm>
              <a:off x="6821108" y="7431379"/>
              <a:ext cx="341685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3" name="Straight Connector 8752"/>
            <p:cNvCxnSpPr/>
            <p:nvPr/>
          </p:nvCxnSpPr>
          <p:spPr>
            <a:xfrm>
              <a:off x="7143193" y="7551706"/>
              <a:ext cx="324358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4" name="Straight Connector 8753"/>
            <p:cNvCxnSpPr/>
            <p:nvPr/>
          </p:nvCxnSpPr>
          <p:spPr>
            <a:xfrm flipV="1">
              <a:off x="7794432" y="7540463"/>
              <a:ext cx="332958" cy="2018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5" name="Straight Connector 8754"/>
            <p:cNvCxnSpPr/>
            <p:nvPr/>
          </p:nvCxnSpPr>
          <p:spPr>
            <a:xfrm>
              <a:off x="7437213" y="7621916"/>
              <a:ext cx="373407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6" name="Straight Connector 8755"/>
            <p:cNvCxnSpPr/>
            <p:nvPr/>
          </p:nvCxnSpPr>
          <p:spPr>
            <a:xfrm flipV="1">
              <a:off x="8436064" y="7245252"/>
              <a:ext cx="321064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7" name="Straight Connector 8756"/>
            <p:cNvCxnSpPr/>
            <p:nvPr/>
          </p:nvCxnSpPr>
          <p:spPr>
            <a:xfrm>
              <a:off x="6348054" y="6520524"/>
              <a:ext cx="0" cy="48186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8" name="Straight Connector 8757"/>
            <p:cNvCxnSpPr/>
            <p:nvPr/>
          </p:nvCxnSpPr>
          <p:spPr>
            <a:xfrm>
              <a:off x="7453330" y="7537657"/>
              <a:ext cx="749" cy="9657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9" name="Straight Connector 8758"/>
            <p:cNvCxnSpPr/>
            <p:nvPr/>
          </p:nvCxnSpPr>
          <p:spPr>
            <a:xfrm>
              <a:off x="7148172" y="7409164"/>
              <a:ext cx="0" cy="15859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0" name="Straight Connector 8759"/>
            <p:cNvCxnSpPr/>
            <p:nvPr/>
          </p:nvCxnSpPr>
          <p:spPr>
            <a:xfrm>
              <a:off x="6515893" y="6983120"/>
              <a:ext cx="2959" cy="284119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1" name="Straight Connector 8760"/>
            <p:cNvCxnSpPr/>
            <p:nvPr/>
          </p:nvCxnSpPr>
          <p:spPr>
            <a:xfrm>
              <a:off x="6835360" y="7237459"/>
              <a:ext cx="0" cy="20944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2" name="Straight Connector 8761"/>
            <p:cNvCxnSpPr/>
            <p:nvPr/>
          </p:nvCxnSpPr>
          <p:spPr>
            <a:xfrm>
              <a:off x="9124958" y="1280008"/>
              <a:ext cx="0" cy="5036737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3" name="Straight Connector 8762"/>
            <p:cNvCxnSpPr/>
            <p:nvPr/>
          </p:nvCxnSpPr>
          <p:spPr>
            <a:xfrm>
              <a:off x="7795918" y="7523945"/>
              <a:ext cx="0" cy="114956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4" name="Straight Connector 8763"/>
            <p:cNvCxnSpPr/>
            <p:nvPr/>
          </p:nvCxnSpPr>
          <p:spPr>
            <a:xfrm flipH="1">
              <a:off x="8114066" y="7404732"/>
              <a:ext cx="783" cy="149587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5" name="Straight Connector 8764"/>
            <p:cNvCxnSpPr/>
            <p:nvPr/>
          </p:nvCxnSpPr>
          <p:spPr>
            <a:xfrm flipH="1">
              <a:off x="8738536" y="6326093"/>
              <a:ext cx="0" cy="926349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6" name="Straight Connector 8765"/>
            <p:cNvCxnSpPr/>
            <p:nvPr/>
          </p:nvCxnSpPr>
          <p:spPr>
            <a:xfrm>
              <a:off x="8431348" y="7229169"/>
              <a:ext cx="0" cy="209318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7" name="Straight Connector 8766"/>
            <p:cNvCxnSpPr/>
            <p:nvPr/>
          </p:nvCxnSpPr>
          <p:spPr>
            <a:xfrm>
              <a:off x="3514148" y="6676243"/>
              <a:ext cx="1924703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8" name="Straight Connector 8767"/>
            <p:cNvCxnSpPr/>
            <p:nvPr/>
          </p:nvCxnSpPr>
          <p:spPr>
            <a:xfrm>
              <a:off x="5421192" y="6510400"/>
              <a:ext cx="0" cy="16752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9" name="Straight Connector 8768"/>
            <p:cNvCxnSpPr/>
            <p:nvPr/>
          </p:nvCxnSpPr>
          <p:spPr>
            <a:xfrm>
              <a:off x="2523265" y="6849632"/>
              <a:ext cx="1014463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0" name="Straight Connector 8769"/>
            <p:cNvCxnSpPr/>
            <p:nvPr/>
          </p:nvCxnSpPr>
          <p:spPr>
            <a:xfrm>
              <a:off x="1579312" y="5719378"/>
              <a:ext cx="4907" cy="650655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1" name="Straight Connector 8770"/>
            <p:cNvCxnSpPr/>
            <p:nvPr/>
          </p:nvCxnSpPr>
          <p:spPr>
            <a:xfrm>
              <a:off x="1256214" y="5723442"/>
              <a:ext cx="335187" cy="8407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2" name="Straight Connector 8771"/>
            <p:cNvCxnSpPr/>
            <p:nvPr/>
          </p:nvCxnSpPr>
          <p:spPr>
            <a:xfrm>
              <a:off x="1263966" y="3479899"/>
              <a:ext cx="0" cy="225728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3" name="Straight Connector 8772"/>
            <p:cNvCxnSpPr/>
            <p:nvPr/>
          </p:nvCxnSpPr>
          <p:spPr>
            <a:xfrm>
              <a:off x="1253841" y="3478063"/>
              <a:ext cx="338200" cy="905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4" name="Straight Connector 8773"/>
            <p:cNvCxnSpPr/>
            <p:nvPr/>
          </p:nvCxnSpPr>
          <p:spPr>
            <a:xfrm flipH="1">
              <a:off x="1597468" y="3135665"/>
              <a:ext cx="2561" cy="35975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5" name="Straight Connector 8774"/>
            <p:cNvCxnSpPr/>
            <p:nvPr/>
          </p:nvCxnSpPr>
          <p:spPr>
            <a:xfrm flipV="1">
              <a:off x="5702007" y="2777699"/>
              <a:ext cx="425306" cy="5776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6" name="Straight Connector 8775"/>
            <p:cNvCxnSpPr/>
            <p:nvPr/>
          </p:nvCxnSpPr>
          <p:spPr>
            <a:xfrm>
              <a:off x="5722725" y="2783474"/>
              <a:ext cx="202" cy="406359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7" name="Straight Connector 8776"/>
            <p:cNvCxnSpPr/>
            <p:nvPr/>
          </p:nvCxnSpPr>
          <p:spPr>
            <a:xfrm flipV="1">
              <a:off x="5995006" y="6732990"/>
              <a:ext cx="113648" cy="116949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8" name="Straight Connector 8777"/>
            <p:cNvCxnSpPr/>
            <p:nvPr/>
          </p:nvCxnSpPr>
          <p:spPr>
            <a:xfrm flipH="1" flipV="1">
              <a:off x="5693941" y="6739502"/>
              <a:ext cx="118141" cy="11368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9" name="Straight Connector 8778"/>
            <p:cNvCxnSpPr/>
            <p:nvPr/>
          </p:nvCxnSpPr>
          <p:spPr>
            <a:xfrm>
              <a:off x="2538216" y="6346810"/>
              <a:ext cx="0" cy="514968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0" name="Straight Connector 8779"/>
            <p:cNvCxnSpPr/>
            <p:nvPr/>
          </p:nvCxnSpPr>
          <p:spPr>
            <a:xfrm>
              <a:off x="1576351" y="6364109"/>
              <a:ext cx="952986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1" name="Straight Connector 8780"/>
            <p:cNvCxnSpPr/>
            <p:nvPr/>
          </p:nvCxnSpPr>
          <p:spPr>
            <a:xfrm>
              <a:off x="620891" y="530120"/>
              <a:ext cx="4132227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2" name="Straight Connector 8781"/>
            <p:cNvCxnSpPr/>
            <p:nvPr/>
          </p:nvCxnSpPr>
          <p:spPr>
            <a:xfrm>
              <a:off x="631352" y="2318820"/>
              <a:ext cx="0" cy="84348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3" name="Straight Connector 8782"/>
            <p:cNvCxnSpPr/>
            <p:nvPr/>
          </p:nvCxnSpPr>
          <p:spPr>
            <a:xfrm>
              <a:off x="4750842" y="517029"/>
              <a:ext cx="2641" cy="267280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4" name="Straight Connector 8783"/>
            <p:cNvCxnSpPr/>
            <p:nvPr/>
          </p:nvCxnSpPr>
          <p:spPr>
            <a:xfrm flipV="1">
              <a:off x="4746431" y="3174139"/>
              <a:ext cx="985171" cy="7796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5" name="Straight Connector 8784"/>
            <p:cNvCxnSpPr/>
            <p:nvPr/>
          </p:nvCxnSpPr>
          <p:spPr>
            <a:xfrm>
              <a:off x="632662" y="515331"/>
              <a:ext cx="0" cy="740999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6" name="Straight Connector 8785"/>
            <p:cNvCxnSpPr/>
            <p:nvPr/>
          </p:nvCxnSpPr>
          <p:spPr>
            <a:xfrm flipV="1">
              <a:off x="-9983" y="1273177"/>
              <a:ext cx="659826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7" name="Straight Connector 8786"/>
            <p:cNvCxnSpPr/>
            <p:nvPr/>
          </p:nvCxnSpPr>
          <p:spPr>
            <a:xfrm>
              <a:off x="-11512" y="2328400"/>
              <a:ext cx="653001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8" name="Straight Connector 8787"/>
            <p:cNvCxnSpPr/>
            <p:nvPr/>
          </p:nvCxnSpPr>
          <p:spPr>
            <a:xfrm>
              <a:off x="5892" y="1265209"/>
              <a:ext cx="0" cy="1068408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9" name="Straight Connector 8788"/>
            <p:cNvCxnSpPr/>
            <p:nvPr/>
          </p:nvCxnSpPr>
          <p:spPr>
            <a:xfrm>
              <a:off x="5033199" y="1183231"/>
              <a:ext cx="0" cy="583902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0" name="Straight Connector 8789"/>
            <p:cNvCxnSpPr/>
            <p:nvPr/>
          </p:nvCxnSpPr>
          <p:spPr>
            <a:xfrm>
              <a:off x="4760974" y="1183528"/>
              <a:ext cx="288674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1" name="Straight Connector 8790"/>
            <p:cNvCxnSpPr/>
            <p:nvPr/>
          </p:nvCxnSpPr>
          <p:spPr>
            <a:xfrm>
              <a:off x="4750668" y="1752833"/>
              <a:ext cx="288674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2" name="Straight Connector 8791"/>
            <p:cNvCxnSpPr/>
            <p:nvPr/>
          </p:nvCxnSpPr>
          <p:spPr>
            <a:xfrm flipV="1">
              <a:off x="625789" y="3149253"/>
              <a:ext cx="983118" cy="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793" name="Group 8792"/>
            <p:cNvGrpSpPr/>
            <p:nvPr/>
          </p:nvGrpSpPr>
          <p:grpSpPr>
            <a:xfrm>
              <a:off x="1446167" y="3791395"/>
              <a:ext cx="719141" cy="1738571"/>
              <a:chOff x="2309842" y="3277938"/>
              <a:chExt cx="561413" cy="1274673"/>
            </a:xfrm>
          </p:grpSpPr>
          <p:pic>
            <p:nvPicPr>
              <p:cNvPr id="11471" name="Picture 14"/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1360"/>
              <a:stretch>
                <a:fillRect/>
              </a:stretch>
            </p:blipFill>
            <p:spPr bwMode="auto">
              <a:xfrm>
                <a:off x="2309842" y="3457081"/>
                <a:ext cx="561413" cy="10955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72" name="Picture 17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83559"/>
              <a:stretch>
                <a:fillRect/>
              </a:stretch>
            </p:blipFill>
            <p:spPr bwMode="auto">
              <a:xfrm>
                <a:off x="2309842" y="3277938"/>
                <a:ext cx="561413" cy="306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794" name="Group 8793"/>
            <p:cNvGrpSpPr/>
            <p:nvPr/>
          </p:nvGrpSpPr>
          <p:grpSpPr>
            <a:xfrm>
              <a:off x="5745328" y="2920759"/>
              <a:ext cx="136078" cy="164594"/>
              <a:chOff x="5352187" y="2739359"/>
              <a:chExt cx="109487" cy="119429"/>
            </a:xfrm>
          </p:grpSpPr>
          <p:cxnSp>
            <p:nvCxnSpPr>
              <p:cNvPr id="11450" name="Straight Connector 11449"/>
              <p:cNvCxnSpPr/>
              <p:nvPr/>
            </p:nvCxnSpPr>
            <p:spPr bwMode="auto">
              <a:xfrm rot="5400000">
                <a:off x="5436050" y="2714900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1" name="Straight Connector 11450"/>
              <p:cNvCxnSpPr/>
              <p:nvPr/>
            </p:nvCxnSpPr>
            <p:spPr bwMode="auto">
              <a:xfrm rot="5400000">
                <a:off x="5436050" y="2727531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2" name="Straight Connector 11451"/>
              <p:cNvCxnSpPr/>
              <p:nvPr/>
            </p:nvCxnSpPr>
            <p:spPr bwMode="auto">
              <a:xfrm rot="5400000">
                <a:off x="5436050" y="2740163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3" name="Straight Connector 11452"/>
              <p:cNvCxnSpPr/>
              <p:nvPr/>
            </p:nvCxnSpPr>
            <p:spPr bwMode="auto">
              <a:xfrm rot="5400000">
                <a:off x="5436050" y="2753944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4" name="Straight Connector 11453"/>
              <p:cNvCxnSpPr/>
              <p:nvPr/>
            </p:nvCxnSpPr>
            <p:spPr bwMode="auto">
              <a:xfrm rot="5400000">
                <a:off x="5436050" y="2766575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5" name="Straight Connector 11454"/>
              <p:cNvCxnSpPr/>
              <p:nvPr/>
            </p:nvCxnSpPr>
            <p:spPr bwMode="auto">
              <a:xfrm rot="5400000">
                <a:off x="5436050" y="2779207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6" name="Straight Connector 11455"/>
              <p:cNvCxnSpPr/>
              <p:nvPr/>
            </p:nvCxnSpPr>
            <p:spPr bwMode="auto">
              <a:xfrm rot="5400000">
                <a:off x="5436050" y="2792988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7" name="Straight Connector 11456"/>
              <p:cNvCxnSpPr/>
              <p:nvPr/>
            </p:nvCxnSpPr>
            <p:spPr bwMode="auto">
              <a:xfrm rot="5400000">
                <a:off x="5436050" y="2805619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8" name="Straight Connector 11457"/>
              <p:cNvCxnSpPr/>
              <p:nvPr/>
            </p:nvCxnSpPr>
            <p:spPr bwMode="auto">
              <a:xfrm rot="5400000">
                <a:off x="5436050" y="2819400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9" name="Straight Connector 11458"/>
              <p:cNvCxnSpPr/>
              <p:nvPr/>
            </p:nvCxnSpPr>
            <p:spPr bwMode="auto">
              <a:xfrm rot="5400000">
                <a:off x="5436632" y="2831449"/>
                <a:ext cx="0" cy="5008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0" name="Straight Connector 11459"/>
              <p:cNvCxnSpPr/>
              <p:nvPr/>
            </p:nvCxnSpPr>
            <p:spPr bwMode="auto">
              <a:xfrm rot="5400000">
                <a:off x="5376648" y="2714900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1" name="Straight Connector 11460"/>
              <p:cNvCxnSpPr/>
              <p:nvPr/>
            </p:nvCxnSpPr>
            <p:spPr bwMode="auto">
              <a:xfrm rot="5400000">
                <a:off x="5376648" y="2727531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2" name="Straight Connector 11461"/>
              <p:cNvCxnSpPr/>
              <p:nvPr/>
            </p:nvCxnSpPr>
            <p:spPr bwMode="auto">
              <a:xfrm rot="5400000">
                <a:off x="5376648" y="2740163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3" name="Straight Connector 11462"/>
              <p:cNvCxnSpPr/>
              <p:nvPr/>
            </p:nvCxnSpPr>
            <p:spPr bwMode="auto">
              <a:xfrm rot="5400000">
                <a:off x="5376648" y="2753944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4" name="Straight Connector 11463"/>
              <p:cNvCxnSpPr/>
              <p:nvPr/>
            </p:nvCxnSpPr>
            <p:spPr bwMode="auto">
              <a:xfrm rot="5400000">
                <a:off x="5376648" y="2766575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5" name="Straight Connector 11464"/>
              <p:cNvCxnSpPr/>
              <p:nvPr/>
            </p:nvCxnSpPr>
            <p:spPr bwMode="auto">
              <a:xfrm rot="5400000">
                <a:off x="5376648" y="2779207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6" name="Straight Connector 11465"/>
              <p:cNvCxnSpPr/>
              <p:nvPr/>
            </p:nvCxnSpPr>
            <p:spPr bwMode="auto">
              <a:xfrm rot="5400000">
                <a:off x="5376648" y="2792988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7" name="Straight Connector 11466"/>
              <p:cNvCxnSpPr/>
              <p:nvPr/>
            </p:nvCxnSpPr>
            <p:spPr bwMode="auto">
              <a:xfrm rot="5400000">
                <a:off x="5376648" y="2805619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8" name="Straight Connector 11467"/>
              <p:cNvCxnSpPr/>
              <p:nvPr/>
            </p:nvCxnSpPr>
            <p:spPr bwMode="auto">
              <a:xfrm rot="5400000">
                <a:off x="5376648" y="2819400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9" name="Straight Connector 11468"/>
              <p:cNvCxnSpPr/>
              <p:nvPr/>
            </p:nvCxnSpPr>
            <p:spPr bwMode="auto">
              <a:xfrm rot="5400000">
                <a:off x="5377229" y="2831450"/>
                <a:ext cx="0" cy="5008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0" name="Straight Connector 11469"/>
              <p:cNvCxnSpPr/>
              <p:nvPr/>
            </p:nvCxnSpPr>
            <p:spPr bwMode="auto">
              <a:xfrm rot="5400000" flipH="1">
                <a:off x="5346634" y="2798492"/>
                <a:ext cx="119429" cy="116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795" name="Group 183"/>
            <p:cNvGrpSpPr>
              <a:grpSpLocks/>
            </p:cNvGrpSpPr>
            <p:nvPr/>
          </p:nvGrpSpPr>
          <p:grpSpPr bwMode="auto">
            <a:xfrm>
              <a:off x="4248120" y="4625689"/>
              <a:ext cx="133914" cy="104188"/>
              <a:chOff x="3703638" y="3544887"/>
              <a:chExt cx="280987" cy="279403"/>
            </a:xfrm>
          </p:grpSpPr>
          <p:cxnSp>
            <p:nvCxnSpPr>
              <p:cNvPr id="11429" name="Straight Connector 11428"/>
              <p:cNvCxnSpPr/>
              <p:nvPr/>
            </p:nvCxnSpPr>
            <p:spPr bwMode="auto">
              <a:xfrm>
                <a:off x="3703638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0" name="Straight Connector 11429"/>
              <p:cNvCxnSpPr/>
              <p:nvPr/>
            </p:nvCxnSpPr>
            <p:spPr bwMode="auto">
              <a:xfrm>
                <a:off x="3733941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1" name="Straight Connector 11430"/>
              <p:cNvCxnSpPr/>
              <p:nvPr/>
            </p:nvCxnSpPr>
            <p:spPr bwMode="auto">
              <a:xfrm>
                <a:off x="3764243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2" name="Straight Connector 11431"/>
              <p:cNvCxnSpPr/>
              <p:nvPr/>
            </p:nvCxnSpPr>
            <p:spPr bwMode="auto">
              <a:xfrm>
                <a:off x="3794546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3" name="Straight Connector 11432"/>
              <p:cNvCxnSpPr/>
              <p:nvPr/>
            </p:nvCxnSpPr>
            <p:spPr bwMode="auto">
              <a:xfrm>
                <a:off x="3824848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4" name="Straight Connector 11433"/>
              <p:cNvCxnSpPr/>
              <p:nvPr/>
            </p:nvCxnSpPr>
            <p:spPr bwMode="auto">
              <a:xfrm>
                <a:off x="3857905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5" name="Straight Connector 11434"/>
              <p:cNvCxnSpPr/>
              <p:nvPr/>
            </p:nvCxnSpPr>
            <p:spPr bwMode="auto">
              <a:xfrm>
                <a:off x="3888209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6" name="Straight Connector 11435"/>
              <p:cNvCxnSpPr/>
              <p:nvPr/>
            </p:nvCxnSpPr>
            <p:spPr bwMode="auto">
              <a:xfrm>
                <a:off x="3918510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7" name="Straight Connector 11436"/>
              <p:cNvCxnSpPr/>
              <p:nvPr/>
            </p:nvCxnSpPr>
            <p:spPr bwMode="auto">
              <a:xfrm>
                <a:off x="3948814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8" name="Straight Connector 11437"/>
              <p:cNvCxnSpPr/>
              <p:nvPr/>
            </p:nvCxnSpPr>
            <p:spPr bwMode="auto">
              <a:xfrm>
                <a:off x="3979115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9" name="Straight Connector 11438"/>
              <p:cNvCxnSpPr/>
              <p:nvPr/>
            </p:nvCxnSpPr>
            <p:spPr bwMode="auto">
              <a:xfrm>
                <a:off x="3703638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0" name="Straight Connector 11439"/>
              <p:cNvCxnSpPr/>
              <p:nvPr/>
            </p:nvCxnSpPr>
            <p:spPr bwMode="auto">
              <a:xfrm>
                <a:off x="3733941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1" name="Straight Connector 11440"/>
              <p:cNvCxnSpPr/>
              <p:nvPr/>
            </p:nvCxnSpPr>
            <p:spPr bwMode="auto">
              <a:xfrm>
                <a:off x="3764243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2" name="Straight Connector 11441"/>
              <p:cNvCxnSpPr/>
              <p:nvPr/>
            </p:nvCxnSpPr>
            <p:spPr bwMode="auto">
              <a:xfrm>
                <a:off x="3794546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3" name="Straight Connector 11442"/>
              <p:cNvCxnSpPr/>
              <p:nvPr/>
            </p:nvCxnSpPr>
            <p:spPr bwMode="auto">
              <a:xfrm>
                <a:off x="3824848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4" name="Straight Connector 11443"/>
              <p:cNvCxnSpPr/>
              <p:nvPr/>
            </p:nvCxnSpPr>
            <p:spPr bwMode="auto">
              <a:xfrm>
                <a:off x="3857905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5" name="Straight Connector 11444"/>
              <p:cNvCxnSpPr/>
              <p:nvPr/>
            </p:nvCxnSpPr>
            <p:spPr bwMode="auto">
              <a:xfrm>
                <a:off x="3888209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6" name="Straight Connector 11445"/>
              <p:cNvCxnSpPr/>
              <p:nvPr/>
            </p:nvCxnSpPr>
            <p:spPr bwMode="auto">
              <a:xfrm>
                <a:off x="3918510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7" name="Straight Connector 11446"/>
              <p:cNvCxnSpPr/>
              <p:nvPr/>
            </p:nvCxnSpPr>
            <p:spPr bwMode="auto">
              <a:xfrm>
                <a:off x="3948814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8" name="Straight Connector 11447"/>
              <p:cNvCxnSpPr/>
              <p:nvPr/>
            </p:nvCxnSpPr>
            <p:spPr bwMode="auto">
              <a:xfrm>
                <a:off x="3979115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9" name="Straight Connector 11448"/>
              <p:cNvCxnSpPr/>
              <p:nvPr/>
            </p:nvCxnSpPr>
            <p:spPr bwMode="auto">
              <a:xfrm flipH="1">
                <a:off x="3703638" y="3682675"/>
                <a:ext cx="280987" cy="3826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96" name="Straight Connector 8795"/>
            <p:cNvCxnSpPr/>
            <p:nvPr/>
          </p:nvCxnSpPr>
          <p:spPr bwMode="auto">
            <a:xfrm rot="16200000">
              <a:off x="2569486" y="3344174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7" name="Straight Connector 8796"/>
            <p:cNvCxnSpPr/>
            <p:nvPr/>
          </p:nvCxnSpPr>
          <p:spPr bwMode="auto">
            <a:xfrm rot="16200000">
              <a:off x="2569486" y="3327047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8" name="Straight Connector 8797"/>
            <p:cNvCxnSpPr/>
            <p:nvPr/>
          </p:nvCxnSpPr>
          <p:spPr bwMode="auto">
            <a:xfrm rot="16200000">
              <a:off x="2569486" y="3308493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9" name="Straight Connector 8798"/>
            <p:cNvCxnSpPr/>
            <p:nvPr/>
          </p:nvCxnSpPr>
          <p:spPr bwMode="auto">
            <a:xfrm rot="16200000">
              <a:off x="2569486" y="3291366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0" name="Straight Connector 8799"/>
            <p:cNvCxnSpPr/>
            <p:nvPr/>
          </p:nvCxnSpPr>
          <p:spPr bwMode="auto">
            <a:xfrm rot="16200000">
              <a:off x="2569486" y="3272813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1" name="Straight Connector 8800"/>
            <p:cNvCxnSpPr/>
            <p:nvPr/>
          </p:nvCxnSpPr>
          <p:spPr bwMode="auto">
            <a:xfrm rot="16200000">
              <a:off x="2569486" y="3255685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2" name="Straight Connector 8801"/>
            <p:cNvCxnSpPr/>
            <p:nvPr/>
          </p:nvCxnSpPr>
          <p:spPr bwMode="auto">
            <a:xfrm rot="16200000">
              <a:off x="2569486" y="3237130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3" name="Straight Connector 8802"/>
            <p:cNvCxnSpPr/>
            <p:nvPr/>
          </p:nvCxnSpPr>
          <p:spPr bwMode="auto">
            <a:xfrm rot="16200000">
              <a:off x="2569486" y="3220003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4" name="Straight Connector 8803"/>
            <p:cNvCxnSpPr/>
            <p:nvPr/>
          </p:nvCxnSpPr>
          <p:spPr bwMode="auto">
            <a:xfrm rot="16200000">
              <a:off x="2569486" y="3201450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5" name="Straight Connector 8804"/>
            <p:cNvCxnSpPr/>
            <p:nvPr/>
          </p:nvCxnSpPr>
          <p:spPr bwMode="auto">
            <a:xfrm rot="16200000">
              <a:off x="2569486" y="3184323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6" name="Straight Connector 8805"/>
            <p:cNvCxnSpPr/>
            <p:nvPr/>
          </p:nvCxnSpPr>
          <p:spPr bwMode="auto">
            <a:xfrm rot="16200000">
              <a:off x="2626669" y="3344899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7" name="Straight Connector 8806"/>
            <p:cNvCxnSpPr/>
            <p:nvPr/>
          </p:nvCxnSpPr>
          <p:spPr bwMode="auto">
            <a:xfrm rot="16200000">
              <a:off x="2626669" y="3327772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8" name="Straight Connector 8807"/>
            <p:cNvCxnSpPr/>
            <p:nvPr/>
          </p:nvCxnSpPr>
          <p:spPr bwMode="auto">
            <a:xfrm rot="16200000">
              <a:off x="2626669" y="3309218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9" name="Straight Connector 8808"/>
            <p:cNvCxnSpPr/>
            <p:nvPr/>
          </p:nvCxnSpPr>
          <p:spPr bwMode="auto">
            <a:xfrm rot="16200000">
              <a:off x="2626669" y="3292090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0" name="Straight Connector 8809"/>
            <p:cNvCxnSpPr/>
            <p:nvPr/>
          </p:nvCxnSpPr>
          <p:spPr bwMode="auto">
            <a:xfrm rot="16200000">
              <a:off x="2626669" y="3273536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1" name="Straight Connector 8810"/>
            <p:cNvCxnSpPr/>
            <p:nvPr/>
          </p:nvCxnSpPr>
          <p:spPr bwMode="auto">
            <a:xfrm rot="16200000">
              <a:off x="2626669" y="3256409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2" name="Straight Connector 8811"/>
            <p:cNvCxnSpPr/>
            <p:nvPr/>
          </p:nvCxnSpPr>
          <p:spPr bwMode="auto">
            <a:xfrm rot="16200000">
              <a:off x="2626669" y="3237855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3" name="Straight Connector 8812"/>
            <p:cNvCxnSpPr/>
            <p:nvPr/>
          </p:nvCxnSpPr>
          <p:spPr bwMode="auto">
            <a:xfrm rot="16200000">
              <a:off x="2626669" y="3220728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4" name="Straight Connector 8813"/>
            <p:cNvCxnSpPr/>
            <p:nvPr/>
          </p:nvCxnSpPr>
          <p:spPr bwMode="auto">
            <a:xfrm rot="16200000">
              <a:off x="2626669" y="3202173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5" name="Straight Connector 8814"/>
            <p:cNvCxnSpPr/>
            <p:nvPr/>
          </p:nvCxnSpPr>
          <p:spPr bwMode="auto">
            <a:xfrm rot="16200000">
              <a:off x="2626669" y="3185046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6" name="Straight Connector 8815"/>
            <p:cNvCxnSpPr/>
            <p:nvPr/>
          </p:nvCxnSpPr>
          <p:spPr bwMode="auto">
            <a:xfrm rot="16200000" flipH="1">
              <a:off x="2517085" y="3285985"/>
              <a:ext cx="162706" cy="144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7" name="Straight Connector 8816"/>
            <p:cNvCxnSpPr/>
            <p:nvPr/>
          </p:nvCxnSpPr>
          <p:spPr>
            <a:xfrm flipV="1">
              <a:off x="2544153" y="3180058"/>
              <a:ext cx="0" cy="294723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8" name="Straight Connector 8817"/>
            <p:cNvCxnSpPr/>
            <p:nvPr/>
          </p:nvCxnSpPr>
          <p:spPr>
            <a:xfrm flipH="1" flipV="1">
              <a:off x="2650679" y="3177098"/>
              <a:ext cx="0" cy="2080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9" name="Straight Connector 8818"/>
            <p:cNvCxnSpPr/>
            <p:nvPr/>
          </p:nvCxnSpPr>
          <p:spPr>
            <a:xfrm flipH="1">
              <a:off x="2545601" y="3385188"/>
              <a:ext cx="10278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20" name="Group 8819"/>
            <p:cNvGrpSpPr/>
            <p:nvPr/>
          </p:nvGrpSpPr>
          <p:grpSpPr>
            <a:xfrm>
              <a:off x="5473590" y="6222508"/>
              <a:ext cx="259643" cy="279907"/>
              <a:chOff x="5004962" y="5073901"/>
              <a:chExt cx="208906" cy="211466"/>
            </a:xfrm>
          </p:grpSpPr>
          <p:grpSp>
            <p:nvGrpSpPr>
              <p:cNvPr id="11411" name="Group 6"/>
              <p:cNvGrpSpPr>
                <a:grpSpLocks/>
              </p:cNvGrpSpPr>
              <p:nvPr/>
            </p:nvGrpSpPr>
            <p:grpSpPr bwMode="auto">
              <a:xfrm>
                <a:off x="5121268" y="5203670"/>
                <a:ext cx="92600" cy="81697"/>
                <a:chOff x="6610350" y="3232956"/>
                <a:chExt cx="1028700" cy="1108858"/>
              </a:xfrm>
            </p:grpSpPr>
            <p:cxnSp>
              <p:nvCxnSpPr>
                <p:cNvPr id="11420" name="Straight Connector 11419"/>
                <p:cNvCxnSpPr/>
                <p:nvPr/>
              </p:nvCxnSpPr>
              <p:spPr bwMode="auto">
                <a:xfrm>
                  <a:off x="6603895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21" name="Straight Connector 11420"/>
                <p:cNvCxnSpPr/>
                <p:nvPr/>
              </p:nvCxnSpPr>
              <p:spPr bwMode="auto">
                <a:xfrm>
                  <a:off x="6733289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22" name="Straight Connector 11421"/>
                <p:cNvCxnSpPr/>
                <p:nvPr/>
              </p:nvCxnSpPr>
              <p:spPr bwMode="auto">
                <a:xfrm>
                  <a:off x="6862683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23" name="Straight Connector 11422"/>
                <p:cNvCxnSpPr/>
                <p:nvPr/>
              </p:nvCxnSpPr>
              <p:spPr bwMode="auto">
                <a:xfrm>
                  <a:off x="6992078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24" name="Straight Connector 11423"/>
                <p:cNvCxnSpPr/>
                <p:nvPr/>
              </p:nvCxnSpPr>
              <p:spPr bwMode="auto">
                <a:xfrm>
                  <a:off x="7121472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25" name="Straight Connector 11424"/>
                <p:cNvCxnSpPr/>
                <p:nvPr/>
              </p:nvCxnSpPr>
              <p:spPr bwMode="auto">
                <a:xfrm>
                  <a:off x="7250867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26" name="Straight Connector 11425"/>
                <p:cNvCxnSpPr/>
                <p:nvPr/>
              </p:nvCxnSpPr>
              <p:spPr bwMode="auto">
                <a:xfrm>
                  <a:off x="7380261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27" name="Straight Connector 11426"/>
                <p:cNvCxnSpPr/>
                <p:nvPr/>
              </p:nvCxnSpPr>
              <p:spPr bwMode="auto">
                <a:xfrm>
                  <a:off x="7509656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28" name="Straight Connector 11427"/>
                <p:cNvCxnSpPr/>
                <p:nvPr/>
              </p:nvCxnSpPr>
              <p:spPr bwMode="auto">
                <a:xfrm>
                  <a:off x="7639050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412" name="Group 192"/>
              <p:cNvGrpSpPr>
                <a:grpSpLocks/>
              </p:cNvGrpSpPr>
              <p:nvPr/>
            </p:nvGrpSpPr>
            <p:grpSpPr bwMode="auto">
              <a:xfrm>
                <a:off x="5004962" y="5073901"/>
                <a:ext cx="85029" cy="102777"/>
                <a:chOff x="5051147" y="5446060"/>
                <a:chExt cx="123590" cy="153546"/>
              </a:xfrm>
            </p:grpSpPr>
            <p:cxnSp>
              <p:nvCxnSpPr>
                <p:cNvPr id="11413" name="Straight Connector 11412"/>
                <p:cNvCxnSpPr/>
                <p:nvPr/>
              </p:nvCxnSpPr>
              <p:spPr bwMode="auto">
                <a:xfrm>
                  <a:off x="5051147" y="5456354"/>
                  <a:ext cx="123589" cy="121807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4" name="Straight Connector 11413"/>
                <p:cNvCxnSpPr/>
                <p:nvPr/>
              </p:nvCxnSpPr>
              <p:spPr bwMode="auto">
                <a:xfrm>
                  <a:off x="5051147" y="5476941"/>
                  <a:ext cx="123589" cy="121807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5" name="Straight Connector 11414"/>
                <p:cNvCxnSpPr/>
                <p:nvPr/>
              </p:nvCxnSpPr>
              <p:spPr bwMode="auto">
                <a:xfrm>
                  <a:off x="5062998" y="5446060"/>
                  <a:ext cx="111737" cy="111514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6" name="Straight Connector 11415"/>
                <p:cNvCxnSpPr/>
                <p:nvPr/>
              </p:nvCxnSpPr>
              <p:spPr bwMode="auto">
                <a:xfrm>
                  <a:off x="5085007" y="5446060"/>
                  <a:ext cx="89729" cy="89211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7" name="Straight Connector 11416"/>
                <p:cNvCxnSpPr/>
                <p:nvPr/>
              </p:nvCxnSpPr>
              <p:spPr bwMode="auto">
                <a:xfrm>
                  <a:off x="5127332" y="5446060"/>
                  <a:ext cx="47404" cy="48037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8" name="Straight Connector 11417"/>
                <p:cNvCxnSpPr/>
                <p:nvPr/>
              </p:nvCxnSpPr>
              <p:spPr bwMode="auto">
                <a:xfrm>
                  <a:off x="5147648" y="5446060"/>
                  <a:ext cx="27088" cy="25733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9" name="Straight Connector 11418"/>
                <p:cNvCxnSpPr/>
                <p:nvPr/>
              </p:nvCxnSpPr>
              <p:spPr bwMode="auto">
                <a:xfrm>
                  <a:off x="5107016" y="5446060"/>
                  <a:ext cx="67720" cy="68624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821" name="Group 8820"/>
            <p:cNvGrpSpPr/>
            <p:nvPr/>
          </p:nvGrpSpPr>
          <p:grpSpPr>
            <a:xfrm>
              <a:off x="2958475" y="5239927"/>
              <a:ext cx="142984" cy="162776"/>
              <a:chOff x="3372100" y="4328682"/>
              <a:chExt cx="138606" cy="96461"/>
            </a:xfrm>
          </p:grpSpPr>
          <p:cxnSp>
            <p:nvCxnSpPr>
              <p:cNvPr id="11390" name="Straight Connector 11389"/>
              <p:cNvCxnSpPr/>
              <p:nvPr/>
            </p:nvCxnSpPr>
            <p:spPr bwMode="auto">
              <a:xfrm>
                <a:off x="3372100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1" name="Straight Connector 11390"/>
              <p:cNvCxnSpPr/>
              <p:nvPr/>
            </p:nvCxnSpPr>
            <p:spPr bwMode="auto">
              <a:xfrm>
                <a:off x="3387242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2" name="Straight Connector 11391"/>
              <p:cNvCxnSpPr/>
              <p:nvPr/>
            </p:nvCxnSpPr>
            <p:spPr bwMode="auto">
              <a:xfrm>
                <a:off x="3402384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3" name="Straight Connector 11392"/>
              <p:cNvCxnSpPr/>
              <p:nvPr/>
            </p:nvCxnSpPr>
            <p:spPr bwMode="auto">
              <a:xfrm>
                <a:off x="3417526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4" name="Straight Connector 11393"/>
              <p:cNvCxnSpPr/>
              <p:nvPr/>
            </p:nvCxnSpPr>
            <p:spPr bwMode="auto">
              <a:xfrm>
                <a:off x="3432668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5" name="Straight Connector 11394"/>
              <p:cNvCxnSpPr/>
              <p:nvPr/>
            </p:nvCxnSpPr>
            <p:spPr bwMode="auto">
              <a:xfrm>
                <a:off x="3447809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6" name="Straight Connector 11395"/>
              <p:cNvCxnSpPr/>
              <p:nvPr/>
            </p:nvCxnSpPr>
            <p:spPr bwMode="auto">
              <a:xfrm>
                <a:off x="3462951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7" name="Straight Connector 11396"/>
              <p:cNvCxnSpPr/>
              <p:nvPr/>
            </p:nvCxnSpPr>
            <p:spPr bwMode="auto">
              <a:xfrm>
                <a:off x="3476928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8" name="Straight Connector 11397"/>
              <p:cNvCxnSpPr/>
              <p:nvPr/>
            </p:nvCxnSpPr>
            <p:spPr bwMode="auto">
              <a:xfrm>
                <a:off x="3493235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9" name="Straight Connector 11398"/>
              <p:cNvCxnSpPr/>
              <p:nvPr/>
            </p:nvCxnSpPr>
            <p:spPr bwMode="auto">
              <a:xfrm>
                <a:off x="3508377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0" name="Straight Connector 11399"/>
              <p:cNvCxnSpPr/>
              <p:nvPr/>
            </p:nvCxnSpPr>
            <p:spPr bwMode="auto">
              <a:xfrm>
                <a:off x="3372100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1" name="Straight Connector 11400"/>
              <p:cNvCxnSpPr/>
              <p:nvPr/>
            </p:nvCxnSpPr>
            <p:spPr bwMode="auto">
              <a:xfrm>
                <a:off x="3387242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2" name="Straight Connector 11401"/>
              <p:cNvCxnSpPr/>
              <p:nvPr/>
            </p:nvCxnSpPr>
            <p:spPr bwMode="auto">
              <a:xfrm>
                <a:off x="3402384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3" name="Straight Connector 11402"/>
              <p:cNvCxnSpPr/>
              <p:nvPr/>
            </p:nvCxnSpPr>
            <p:spPr bwMode="auto">
              <a:xfrm>
                <a:off x="3417526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4" name="Straight Connector 11403"/>
              <p:cNvCxnSpPr/>
              <p:nvPr/>
            </p:nvCxnSpPr>
            <p:spPr bwMode="auto">
              <a:xfrm>
                <a:off x="3432668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5" name="Straight Connector 11404"/>
              <p:cNvCxnSpPr/>
              <p:nvPr/>
            </p:nvCxnSpPr>
            <p:spPr bwMode="auto">
              <a:xfrm>
                <a:off x="3447809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6" name="Straight Connector 11405"/>
              <p:cNvCxnSpPr/>
              <p:nvPr/>
            </p:nvCxnSpPr>
            <p:spPr bwMode="auto">
              <a:xfrm>
                <a:off x="3462951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7" name="Straight Connector 11406"/>
              <p:cNvCxnSpPr/>
              <p:nvPr/>
            </p:nvCxnSpPr>
            <p:spPr bwMode="auto">
              <a:xfrm>
                <a:off x="3476928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8" name="Straight Connector 11407"/>
              <p:cNvCxnSpPr/>
              <p:nvPr/>
            </p:nvCxnSpPr>
            <p:spPr bwMode="auto">
              <a:xfrm>
                <a:off x="3493235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9" name="Straight Connector 11408"/>
              <p:cNvCxnSpPr/>
              <p:nvPr/>
            </p:nvCxnSpPr>
            <p:spPr bwMode="auto">
              <a:xfrm>
                <a:off x="3508377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10" name="Straight Connector 11409"/>
              <p:cNvCxnSpPr/>
              <p:nvPr/>
            </p:nvCxnSpPr>
            <p:spPr bwMode="auto">
              <a:xfrm flipH="1">
                <a:off x="3372100" y="4376913"/>
                <a:ext cx="138606" cy="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822" name="Straight Connector 8821"/>
            <p:cNvCxnSpPr/>
            <p:nvPr/>
          </p:nvCxnSpPr>
          <p:spPr>
            <a:xfrm flipV="1">
              <a:off x="1600027" y="5719378"/>
              <a:ext cx="944107" cy="295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3" name="Straight Connector 8822"/>
            <p:cNvCxnSpPr/>
            <p:nvPr/>
          </p:nvCxnSpPr>
          <p:spPr>
            <a:xfrm>
              <a:off x="2884487" y="5405663"/>
              <a:ext cx="627431" cy="591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4" name="Straight Connector 8823"/>
            <p:cNvCxnSpPr/>
            <p:nvPr/>
          </p:nvCxnSpPr>
          <p:spPr>
            <a:xfrm>
              <a:off x="2541175" y="5405663"/>
              <a:ext cx="13614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5" name="Straight Connector 8824"/>
            <p:cNvCxnSpPr/>
            <p:nvPr/>
          </p:nvCxnSpPr>
          <p:spPr>
            <a:xfrm flipH="1" flipV="1">
              <a:off x="3500079" y="4760474"/>
              <a:ext cx="14797" cy="189413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6" name="Straight Connector 8825"/>
            <p:cNvCxnSpPr/>
            <p:nvPr/>
          </p:nvCxnSpPr>
          <p:spPr>
            <a:xfrm>
              <a:off x="2547093" y="6352729"/>
              <a:ext cx="9618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7" name="Straight Connector 8826"/>
            <p:cNvCxnSpPr/>
            <p:nvPr/>
          </p:nvCxnSpPr>
          <p:spPr>
            <a:xfrm flipV="1">
              <a:off x="2544135" y="3621950"/>
              <a:ext cx="0" cy="258575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8" name="Straight Connector 8827"/>
            <p:cNvCxnSpPr/>
            <p:nvPr/>
          </p:nvCxnSpPr>
          <p:spPr>
            <a:xfrm flipH="1">
              <a:off x="2541175" y="6204750"/>
              <a:ext cx="15981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9" name="Straight Connector 8828"/>
            <p:cNvCxnSpPr/>
            <p:nvPr/>
          </p:nvCxnSpPr>
          <p:spPr>
            <a:xfrm>
              <a:off x="2700993" y="6198831"/>
              <a:ext cx="0" cy="15389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0" name="Straight Connector 8829"/>
            <p:cNvCxnSpPr/>
            <p:nvPr/>
          </p:nvCxnSpPr>
          <p:spPr>
            <a:xfrm flipV="1">
              <a:off x="2754265" y="5242886"/>
              <a:ext cx="435058" cy="295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1" name="Straight Connector 8830"/>
            <p:cNvCxnSpPr/>
            <p:nvPr/>
          </p:nvCxnSpPr>
          <p:spPr>
            <a:xfrm flipV="1">
              <a:off x="3183404" y="5242886"/>
              <a:ext cx="0" cy="15981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2" name="Straight Connector 8831"/>
            <p:cNvCxnSpPr/>
            <p:nvPr/>
          </p:nvCxnSpPr>
          <p:spPr>
            <a:xfrm flipH="1" flipV="1">
              <a:off x="2757224" y="3180058"/>
              <a:ext cx="0" cy="14185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33" name="Group 8832"/>
            <p:cNvGrpSpPr/>
            <p:nvPr/>
          </p:nvGrpSpPr>
          <p:grpSpPr>
            <a:xfrm>
              <a:off x="2645843" y="3478869"/>
              <a:ext cx="111381" cy="151565"/>
              <a:chOff x="2729784" y="2855033"/>
              <a:chExt cx="85027" cy="121948"/>
            </a:xfrm>
          </p:grpSpPr>
          <p:cxnSp>
            <p:nvCxnSpPr>
              <p:cNvPr id="11375" name="Straight Connector 11374"/>
              <p:cNvCxnSpPr/>
              <p:nvPr/>
            </p:nvCxnSpPr>
            <p:spPr bwMode="auto">
              <a:xfrm rot="16200000">
                <a:off x="2750167" y="2942127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6" name="Straight Connector 11375"/>
              <p:cNvCxnSpPr/>
              <p:nvPr/>
            </p:nvCxnSpPr>
            <p:spPr bwMode="auto">
              <a:xfrm rot="16200000">
                <a:off x="2750167" y="2928347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7" name="Straight Connector 11376"/>
              <p:cNvCxnSpPr/>
              <p:nvPr/>
            </p:nvCxnSpPr>
            <p:spPr bwMode="auto">
              <a:xfrm rot="16200000">
                <a:off x="2750167" y="2913418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8" name="Straight Connector 11377"/>
              <p:cNvCxnSpPr/>
              <p:nvPr/>
            </p:nvCxnSpPr>
            <p:spPr bwMode="auto">
              <a:xfrm rot="16200000">
                <a:off x="2750167" y="2899638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9" name="Straight Connector 11378"/>
              <p:cNvCxnSpPr/>
              <p:nvPr/>
            </p:nvCxnSpPr>
            <p:spPr bwMode="auto">
              <a:xfrm rot="16200000">
                <a:off x="2750167" y="2884710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0" name="Straight Connector 11379"/>
              <p:cNvCxnSpPr/>
              <p:nvPr/>
            </p:nvCxnSpPr>
            <p:spPr bwMode="auto">
              <a:xfrm rot="16200000">
                <a:off x="2750167" y="2870929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1" name="Straight Connector 11380"/>
              <p:cNvCxnSpPr/>
              <p:nvPr/>
            </p:nvCxnSpPr>
            <p:spPr bwMode="auto">
              <a:xfrm rot="16200000">
                <a:off x="2796175" y="2942710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2" name="Straight Connector 11381"/>
              <p:cNvCxnSpPr/>
              <p:nvPr/>
            </p:nvCxnSpPr>
            <p:spPr bwMode="auto">
              <a:xfrm rot="16200000">
                <a:off x="2796175" y="2928930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3" name="Straight Connector 11382"/>
              <p:cNvCxnSpPr/>
              <p:nvPr/>
            </p:nvCxnSpPr>
            <p:spPr bwMode="auto">
              <a:xfrm rot="16200000">
                <a:off x="2796175" y="2914001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4" name="Straight Connector 11383"/>
              <p:cNvCxnSpPr/>
              <p:nvPr/>
            </p:nvCxnSpPr>
            <p:spPr bwMode="auto">
              <a:xfrm rot="16200000">
                <a:off x="2796175" y="2900220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5" name="Straight Connector 11384"/>
              <p:cNvCxnSpPr/>
              <p:nvPr/>
            </p:nvCxnSpPr>
            <p:spPr bwMode="auto">
              <a:xfrm rot="16200000">
                <a:off x="2796175" y="2885292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6" name="Straight Connector 11385"/>
              <p:cNvCxnSpPr/>
              <p:nvPr/>
            </p:nvCxnSpPr>
            <p:spPr bwMode="auto">
              <a:xfrm rot="16200000">
                <a:off x="2796175" y="2871512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7" name="Straight Connector 11386"/>
              <p:cNvCxnSpPr/>
              <p:nvPr/>
            </p:nvCxnSpPr>
            <p:spPr bwMode="auto">
              <a:xfrm rot="16200000" flipH="1">
                <a:off x="2736886" y="2924188"/>
                <a:ext cx="73152" cy="116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8" name="Straight Connector 11387"/>
              <p:cNvCxnSpPr/>
              <p:nvPr/>
            </p:nvCxnSpPr>
            <p:spPr>
              <a:xfrm flipV="1">
                <a:off x="2729784" y="2855033"/>
                <a:ext cx="0" cy="121948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9" name="Straight Connector 11388"/>
              <p:cNvCxnSpPr/>
              <p:nvPr/>
            </p:nvCxnSpPr>
            <p:spPr>
              <a:xfrm flipH="1" flipV="1">
                <a:off x="2814760" y="2885541"/>
                <a:ext cx="0" cy="9144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834" name="Straight Connector 8833"/>
            <p:cNvCxnSpPr/>
            <p:nvPr/>
          </p:nvCxnSpPr>
          <p:spPr>
            <a:xfrm flipH="1">
              <a:off x="2543965" y="3626040"/>
              <a:ext cx="10079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5" name="Straight Connector 8834"/>
            <p:cNvCxnSpPr/>
            <p:nvPr/>
          </p:nvCxnSpPr>
          <p:spPr>
            <a:xfrm flipH="1">
              <a:off x="2545328" y="3472058"/>
              <a:ext cx="102283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6" name="Straight Connector 8835"/>
            <p:cNvCxnSpPr/>
            <p:nvPr/>
          </p:nvCxnSpPr>
          <p:spPr>
            <a:xfrm flipV="1">
              <a:off x="1614827" y="3177521"/>
              <a:ext cx="312082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7" name="Straight Connector 8836"/>
            <p:cNvCxnSpPr/>
            <p:nvPr/>
          </p:nvCxnSpPr>
          <p:spPr>
            <a:xfrm flipV="1">
              <a:off x="2757224" y="4760474"/>
              <a:ext cx="0" cy="48628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8" name="Straight Connector 8837"/>
            <p:cNvCxnSpPr/>
            <p:nvPr/>
          </p:nvCxnSpPr>
          <p:spPr>
            <a:xfrm>
              <a:off x="2757224" y="4594738"/>
              <a:ext cx="1112802" cy="0"/>
            </a:xfrm>
            <a:prstGeom prst="line">
              <a:avLst/>
            </a:prstGeom>
            <a:ln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9" name="Straight Connector 8838"/>
            <p:cNvCxnSpPr/>
            <p:nvPr/>
          </p:nvCxnSpPr>
          <p:spPr>
            <a:xfrm>
              <a:off x="2754264" y="4763433"/>
              <a:ext cx="2645866" cy="0"/>
            </a:xfrm>
            <a:prstGeom prst="line">
              <a:avLst/>
            </a:prstGeom>
            <a:ln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0" name="Straight Connector 8839"/>
            <p:cNvCxnSpPr/>
            <p:nvPr/>
          </p:nvCxnSpPr>
          <p:spPr>
            <a:xfrm>
              <a:off x="4136387" y="4455637"/>
              <a:ext cx="1811266" cy="0"/>
            </a:xfrm>
            <a:prstGeom prst="line">
              <a:avLst/>
            </a:prstGeom>
            <a:ln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1" name="Straight Connector 8840"/>
            <p:cNvCxnSpPr/>
            <p:nvPr/>
          </p:nvCxnSpPr>
          <p:spPr>
            <a:xfrm>
              <a:off x="3867067" y="4446758"/>
              <a:ext cx="15093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2" name="Straight Connector 8841"/>
            <p:cNvCxnSpPr/>
            <p:nvPr/>
          </p:nvCxnSpPr>
          <p:spPr>
            <a:xfrm>
              <a:off x="3870027" y="4455637"/>
              <a:ext cx="0" cy="14501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3" name="Straight Connector 8842"/>
            <p:cNvCxnSpPr/>
            <p:nvPr/>
          </p:nvCxnSpPr>
          <p:spPr>
            <a:xfrm flipH="1">
              <a:off x="4023925" y="3801564"/>
              <a:ext cx="0" cy="65110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4" name="Straight Connector 8843"/>
            <p:cNvCxnSpPr/>
            <p:nvPr/>
          </p:nvCxnSpPr>
          <p:spPr>
            <a:xfrm flipH="1">
              <a:off x="4461943" y="3801564"/>
              <a:ext cx="0" cy="65110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5" name="Straight Connector 8844"/>
            <p:cNvCxnSpPr/>
            <p:nvPr/>
          </p:nvCxnSpPr>
          <p:spPr>
            <a:xfrm>
              <a:off x="4020966" y="3807483"/>
              <a:ext cx="92043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6" name="Straight Connector 8845"/>
            <p:cNvCxnSpPr/>
            <p:nvPr/>
          </p:nvCxnSpPr>
          <p:spPr>
            <a:xfrm>
              <a:off x="5293585" y="3274764"/>
              <a:ext cx="0" cy="1181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7" name="Straight Connector 8846"/>
            <p:cNvCxnSpPr/>
            <p:nvPr/>
          </p:nvCxnSpPr>
          <p:spPr>
            <a:xfrm>
              <a:off x="5287666" y="3280678"/>
              <a:ext cx="6688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8" name="Straight Connector 8847"/>
            <p:cNvCxnSpPr/>
            <p:nvPr/>
          </p:nvCxnSpPr>
          <p:spPr>
            <a:xfrm>
              <a:off x="5953570" y="3277723"/>
              <a:ext cx="0" cy="1181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9" name="Straight Connector 8848"/>
            <p:cNvCxnSpPr/>
            <p:nvPr/>
          </p:nvCxnSpPr>
          <p:spPr>
            <a:xfrm>
              <a:off x="5691881" y="4741947"/>
              <a:ext cx="0" cy="147742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0" name="Straight Connector 8849"/>
            <p:cNvCxnSpPr/>
            <p:nvPr/>
          </p:nvCxnSpPr>
          <p:spPr>
            <a:xfrm>
              <a:off x="4438266" y="4612495"/>
              <a:ext cx="0" cy="150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1" name="Straight Connector 8850"/>
            <p:cNvCxnSpPr/>
            <p:nvPr/>
          </p:nvCxnSpPr>
          <p:spPr>
            <a:xfrm>
              <a:off x="4239974" y="4609535"/>
              <a:ext cx="1379165" cy="11838"/>
            </a:xfrm>
            <a:prstGeom prst="line">
              <a:avLst/>
            </a:prstGeom>
            <a:ln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2" name="Straight Connector 8851"/>
            <p:cNvCxnSpPr/>
            <p:nvPr/>
          </p:nvCxnSpPr>
          <p:spPr>
            <a:xfrm>
              <a:off x="5619139" y="4618414"/>
              <a:ext cx="72741" cy="12649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3" name="Straight Connector 8852"/>
            <p:cNvCxnSpPr/>
            <p:nvPr/>
          </p:nvCxnSpPr>
          <p:spPr>
            <a:xfrm>
              <a:off x="5406049" y="6382324"/>
              <a:ext cx="5623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4" name="Straight Connector 8853"/>
            <p:cNvCxnSpPr/>
            <p:nvPr/>
          </p:nvCxnSpPr>
          <p:spPr>
            <a:xfrm>
              <a:off x="5459322" y="6219547"/>
              <a:ext cx="2397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5" name="Straight Connector 8854"/>
            <p:cNvCxnSpPr/>
            <p:nvPr/>
          </p:nvCxnSpPr>
          <p:spPr>
            <a:xfrm flipH="1">
              <a:off x="5456362" y="6219549"/>
              <a:ext cx="2960" cy="16277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6" name="Straight Connector 8855"/>
            <p:cNvCxnSpPr/>
            <p:nvPr/>
          </p:nvCxnSpPr>
          <p:spPr>
            <a:xfrm flipV="1">
              <a:off x="3136500" y="4753645"/>
              <a:ext cx="0" cy="48215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7" name="Straight Connector 8856"/>
            <p:cNvCxnSpPr/>
            <p:nvPr/>
          </p:nvCxnSpPr>
          <p:spPr>
            <a:xfrm flipV="1">
              <a:off x="2756059" y="4993425"/>
              <a:ext cx="38582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8" name="Straight Connector 8857"/>
            <p:cNvCxnSpPr/>
            <p:nvPr/>
          </p:nvCxnSpPr>
          <p:spPr>
            <a:xfrm flipH="1">
              <a:off x="4940076" y="3801564"/>
              <a:ext cx="0" cy="65110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9" name="Straight Connector 8858"/>
            <p:cNvCxnSpPr/>
            <p:nvPr/>
          </p:nvCxnSpPr>
          <p:spPr>
            <a:xfrm flipH="1">
              <a:off x="4711794" y="3801564"/>
              <a:ext cx="0" cy="65110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0" name="Straight Connector 8859"/>
            <p:cNvCxnSpPr/>
            <p:nvPr/>
          </p:nvCxnSpPr>
          <p:spPr>
            <a:xfrm flipH="1">
              <a:off x="5903259" y="2848577"/>
              <a:ext cx="0" cy="34094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1" name="Straight Connector 8860"/>
            <p:cNvCxnSpPr/>
            <p:nvPr/>
          </p:nvCxnSpPr>
          <p:spPr>
            <a:xfrm flipH="1" flipV="1">
              <a:off x="5738715" y="3182020"/>
              <a:ext cx="164544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2" name="Straight Connector 8861"/>
            <p:cNvCxnSpPr/>
            <p:nvPr/>
          </p:nvCxnSpPr>
          <p:spPr>
            <a:xfrm>
              <a:off x="5392962" y="4762663"/>
              <a:ext cx="16047" cy="174692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863" name="Picture 8862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586628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4" name="Picture 8863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924229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5" name="Picture 8864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1261829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6" name="Picture 8865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1599430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7" name="Picture 8866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1942741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8" name="Picture 886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57" y="1296095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9" name="Picture 8868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2286053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70" name="Picture 8869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57" y="1631467"/>
              <a:ext cx="499383" cy="337842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71" name="Picture 8870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57" y="1982926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72" name="Picture 8871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1341577" y="1939021"/>
              <a:ext cx="499383" cy="327465"/>
            </a:xfrm>
            <a:prstGeom prst="rect">
              <a:avLst/>
            </a:prstGeom>
          </p:spPr>
        </p:pic>
        <p:cxnSp>
          <p:nvCxnSpPr>
            <p:cNvPr id="8873" name="Straight Connector 8872"/>
            <p:cNvCxnSpPr/>
            <p:nvPr/>
          </p:nvCxnSpPr>
          <p:spPr>
            <a:xfrm>
              <a:off x="1351215" y="1813475"/>
              <a:ext cx="45459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4" name="Straight Connector 8873"/>
            <p:cNvCxnSpPr/>
            <p:nvPr/>
          </p:nvCxnSpPr>
          <p:spPr>
            <a:xfrm flipV="1">
              <a:off x="1801517" y="1814190"/>
              <a:ext cx="0" cy="80796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875" name="Picture 6" descr="https://www.aluminum-bleachers.com/images/xlarge-seating-2.jpg.pagespeed.ic.l2zLmqdPBX.jp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84" t="32257" r="36525" b="30810"/>
            <a:stretch/>
          </p:blipFill>
          <p:spPr bwMode="auto">
            <a:xfrm rot="16200000">
              <a:off x="1484199" y="2348394"/>
              <a:ext cx="227887" cy="313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8876" name="Straight Connector 8875"/>
            <p:cNvCxnSpPr/>
            <p:nvPr/>
          </p:nvCxnSpPr>
          <p:spPr>
            <a:xfrm>
              <a:off x="845335" y="2619194"/>
              <a:ext cx="95298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8" name="Straight Connector 8877"/>
            <p:cNvCxnSpPr/>
            <p:nvPr/>
          </p:nvCxnSpPr>
          <p:spPr>
            <a:xfrm flipH="1" flipV="1">
              <a:off x="1357580" y="540113"/>
              <a:ext cx="0" cy="208018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5" name="Straight Connector 8884"/>
            <p:cNvCxnSpPr/>
            <p:nvPr/>
          </p:nvCxnSpPr>
          <p:spPr>
            <a:xfrm flipH="1" flipV="1">
              <a:off x="1220064" y="2611649"/>
              <a:ext cx="0" cy="52993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6" name="TextBox 219"/>
            <p:cNvSpPr txBox="1">
              <a:spLocks noChangeArrowheads="1"/>
            </p:cNvSpPr>
            <p:nvPr/>
          </p:nvSpPr>
          <p:spPr bwMode="auto">
            <a:xfrm>
              <a:off x="5294389" y="3973198"/>
              <a:ext cx="691436" cy="405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ts val="1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663300"/>
                  </a:solidFill>
                </a:rPr>
                <a:t>Platform </a:t>
              </a:r>
              <a:r>
                <a:rPr lang="en-US" altLang="en-US" sz="1000" dirty="0" smtClean="0">
                  <a:solidFill>
                    <a:srgbClr val="663300"/>
                  </a:solidFill>
                </a:rPr>
                <a:t>Party</a:t>
              </a:r>
              <a:endParaRPr lang="en-US" altLang="en-US" sz="1000" dirty="0">
                <a:solidFill>
                  <a:srgbClr val="663300"/>
                </a:solidFill>
              </a:endParaRPr>
            </a:p>
          </p:txBody>
        </p:sp>
        <p:sp>
          <p:nvSpPr>
            <p:cNvPr id="8887" name="TextBox 8886"/>
            <p:cNvSpPr txBox="1"/>
            <p:nvPr/>
          </p:nvSpPr>
          <p:spPr>
            <a:xfrm>
              <a:off x="5300638" y="3272944"/>
              <a:ext cx="694668" cy="688090"/>
            </a:xfrm>
            <a:prstGeom prst="rect">
              <a:avLst/>
            </a:prstGeom>
            <a:noFill/>
          </p:spPr>
          <p:txBody>
            <a:bodyPr wrap="square" lIns="45720" rIns="45720">
              <a:spAutoFit/>
            </a:bodyPr>
            <a:lstStyle/>
            <a:p>
              <a:pPr algn="ctr">
                <a:lnSpc>
                  <a:spcPts val="1300"/>
                </a:lnSpc>
                <a:defRPr/>
              </a:pPr>
              <a:r>
                <a:rPr lang="en-US" sz="1200" b="1" i="1" cap="small" dirty="0">
                  <a:solidFill>
                    <a:srgbClr val="663300"/>
                  </a:solidFill>
                  <a:cs typeface="Arial" charset="0"/>
                </a:rPr>
                <a:t>Multi-purpose room</a:t>
              </a:r>
            </a:p>
          </p:txBody>
        </p:sp>
        <p:sp>
          <p:nvSpPr>
            <p:cNvPr id="8888" name="TextBox 220"/>
            <p:cNvSpPr txBox="1">
              <a:spLocks noChangeArrowheads="1"/>
            </p:cNvSpPr>
            <p:nvPr/>
          </p:nvSpPr>
          <p:spPr bwMode="auto">
            <a:xfrm>
              <a:off x="3982654" y="3736329"/>
              <a:ext cx="533157" cy="357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FF0000"/>
                  </a:solidFill>
                </a:rPr>
                <a:t>124</a:t>
              </a:r>
              <a:endParaRPr lang="en-US" altLang="en-US" sz="1100" b="1" i="1" dirty="0">
                <a:solidFill>
                  <a:srgbClr val="FF0000"/>
                </a:solidFill>
              </a:endParaRPr>
            </a:p>
          </p:txBody>
        </p:sp>
        <p:sp>
          <p:nvSpPr>
            <p:cNvPr id="8889" name="TextBox 222"/>
            <p:cNvSpPr txBox="1">
              <a:spLocks noChangeArrowheads="1"/>
            </p:cNvSpPr>
            <p:nvPr/>
          </p:nvSpPr>
          <p:spPr bwMode="auto">
            <a:xfrm>
              <a:off x="4007905" y="3950294"/>
              <a:ext cx="489950" cy="511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r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</a:rPr>
                <a:t>Ushers </a:t>
              </a:r>
              <a:r>
                <a:rPr lang="en-US" altLang="en-US" sz="900" dirty="0" smtClean="0">
                  <a:solidFill>
                    <a:srgbClr val="663300"/>
                  </a:solidFill>
                </a:rPr>
                <a:t>flags BP</a:t>
              </a:r>
              <a:endParaRPr lang="en-US" altLang="en-US" sz="900" dirty="0">
                <a:solidFill>
                  <a:srgbClr val="663300"/>
                </a:solidFill>
              </a:endParaRPr>
            </a:p>
          </p:txBody>
        </p:sp>
        <p:sp>
          <p:nvSpPr>
            <p:cNvPr id="8890" name="TextBox 263"/>
            <p:cNvSpPr txBox="1">
              <a:spLocks noChangeArrowheads="1"/>
            </p:cNvSpPr>
            <p:nvPr/>
          </p:nvSpPr>
          <p:spPr bwMode="auto">
            <a:xfrm rot="16200000">
              <a:off x="4283375" y="4016401"/>
              <a:ext cx="589418" cy="268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008000"/>
                  </a:solidFill>
                </a:rPr>
                <a:t>Women</a:t>
              </a:r>
            </a:p>
          </p:txBody>
        </p:sp>
        <p:sp>
          <p:nvSpPr>
            <p:cNvPr id="8891" name="TextBox 264"/>
            <p:cNvSpPr txBox="1">
              <a:spLocks noChangeArrowheads="1"/>
            </p:cNvSpPr>
            <p:nvPr/>
          </p:nvSpPr>
          <p:spPr bwMode="auto">
            <a:xfrm rot="16200000">
              <a:off x="4573871" y="3999672"/>
              <a:ext cx="500920" cy="268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r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008000"/>
                  </a:solidFill>
                </a:rPr>
                <a:t>Men</a:t>
              </a:r>
            </a:p>
          </p:txBody>
        </p:sp>
        <p:sp>
          <p:nvSpPr>
            <p:cNvPr id="8892" name="TextBox 264"/>
            <p:cNvSpPr txBox="1">
              <a:spLocks noChangeArrowheads="1"/>
            </p:cNvSpPr>
            <p:nvPr/>
          </p:nvSpPr>
          <p:spPr bwMode="auto">
            <a:xfrm rot="16200000">
              <a:off x="116398" y="1654876"/>
              <a:ext cx="1216850" cy="303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r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663300"/>
                  </a:solidFill>
                </a:rPr>
                <a:t>Squash Courts</a:t>
              </a:r>
            </a:p>
          </p:txBody>
        </p:sp>
        <p:sp>
          <p:nvSpPr>
            <p:cNvPr id="8893" name="TextBox 224"/>
            <p:cNvSpPr txBox="1">
              <a:spLocks noChangeArrowheads="1"/>
            </p:cNvSpPr>
            <p:nvPr/>
          </p:nvSpPr>
          <p:spPr bwMode="auto">
            <a:xfrm>
              <a:off x="2703159" y="5688038"/>
              <a:ext cx="662028" cy="304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b="1" i="1" dirty="0">
                  <a:solidFill>
                    <a:srgbClr val="FF0000"/>
                  </a:solidFill>
                </a:rPr>
                <a:t>Lobby</a:t>
              </a:r>
            </a:p>
          </p:txBody>
        </p:sp>
        <p:sp>
          <p:nvSpPr>
            <p:cNvPr id="8894" name="TextBox 8893"/>
            <p:cNvSpPr txBox="1"/>
            <p:nvPr/>
          </p:nvSpPr>
          <p:spPr>
            <a:xfrm>
              <a:off x="7203747" y="6723033"/>
              <a:ext cx="899702" cy="60842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1400" b="1" i="1" cap="small" dirty="0">
                  <a:solidFill>
                    <a:srgbClr val="663300"/>
                  </a:solidFill>
                  <a:cs typeface="Arial" charset="0"/>
                </a:rPr>
                <a:t>Fitness Center</a:t>
              </a:r>
            </a:p>
          </p:txBody>
        </p:sp>
        <p:sp>
          <p:nvSpPr>
            <p:cNvPr id="8895" name="TextBox 224"/>
            <p:cNvSpPr txBox="1">
              <a:spLocks noChangeArrowheads="1"/>
            </p:cNvSpPr>
            <p:nvPr/>
          </p:nvSpPr>
          <p:spPr bwMode="auto">
            <a:xfrm rot="16200000">
              <a:off x="5288521" y="5290458"/>
              <a:ext cx="1242737" cy="303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b="1" i="1" dirty="0" err="1" smtClean="0">
                  <a:solidFill>
                    <a:srgbClr val="FF0000"/>
                  </a:solidFill>
                </a:rPr>
                <a:t>Karpus</a:t>
              </a:r>
              <a:r>
                <a:rPr lang="en-US" altLang="en-US" sz="1100" b="1" i="1" dirty="0" smtClean="0">
                  <a:solidFill>
                    <a:srgbClr val="FF0000"/>
                  </a:solidFill>
                </a:rPr>
                <a:t> Atrium</a:t>
              </a:r>
              <a:endParaRPr lang="en-US" altLang="en-US" sz="1100" b="1" i="1" dirty="0">
                <a:solidFill>
                  <a:srgbClr val="FF0000"/>
                </a:solidFill>
              </a:endParaRPr>
            </a:p>
          </p:txBody>
        </p:sp>
        <p:sp>
          <p:nvSpPr>
            <p:cNvPr id="8896" name="TextBox 224"/>
            <p:cNvSpPr txBox="1">
              <a:spLocks noChangeArrowheads="1"/>
            </p:cNvSpPr>
            <p:nvPr/>
          </p:nvSpPr>
          <p:spPr bwMode="auto">
            <a:xfrm>
              <a:off x="4561618" y="4562241"/>
              <a:ext cx="639904" cy="2502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800" b="1" i="1" dirty="0">
                  <a:solidFill>
                    <a:srgbClr val="FF6600"/>
                  </a:solidFill>
                </a:rPr>
                <a:t>Elevator</a:t>
              </a:r>
            </a:p>
          </p:txBody>
        </p:sp>
        <p:sp>
          <p:nvSpPr>
            <p:cNvPr id="8897" name="TextBox 263"/>
            <p:cNvSpPr txBox="1">
              <a:spLocks noChangeArrowheads="1"/>
            </p:cNvSpPr>
            <p:nvPr/>
          </p:nvSpPr>
          <p:spPr bwMode="auto">
            <a:xfrm>
              <a:off x="2699439" y="4987573"/>
              <a:ext cx="490455" cy="278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 dirty="0" err="1">
                  <a:solidFill>
                    <a:srgbClr val="008000"/>
                  </a:solidFill>
                </a:rPr>
                <a:t>Wmn</a:t>
              </a:r>
              <a:endParaRPr lang="en-US" altLang="en-US" sz="900" dirty="0">
                <a:solidFill>
                  <a:srgbClr val="008000"/>
                </a:solidFill>
              </a:endParaRPr>
            </a:p>
          </p:txBody>
        </p:sp>
        <p:sp>
          <p:nvSpPr>
            <p:cNvPr id="8898" name="TextBox 263"/>
            <p:cNvSpPr txBox="1">
              <a:spLocks noChangeArrowheads="1"/>
            </p:cNvSpPr>
            <p:nvPr/>
          </p:nvSpPr>
          <p:spPr bwMode="auto">
            <a:xfrm>
              <a:off x="2699439" y="4756117"/>
              <a:ext cx="490455" cy="278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008000"/>
                  </a:solidFill>
                </a:rPr>
                <a:t>Men</a:t>
              </a:r>
            </a:p>
          </p:txBody>
        </p:sp>
        <p:sp>
          <p:nvSpPr>
            <p:cNvPr id="8899" name="TextBox 263"/>
            <p:cNvSpPr txBox="1">
              <a:spLocks noChangeArrowheads="1"/>
            </p:cNvSpPr>
            <p:nvPr/>
          </p:nvSpPr>
          <p:spPr bwMode="auto">
            <a:xfrm>
              <a:off x="738867" y="3149537"/>
              <a:ext cx="626604" cy="375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008000"/>
                  </a:solidFill>
                </a:rPr>
                <a:t>All Gender</a:t>
              </a:r>
            </a:p>
          </p:txBody>
        </p:sp>
        <p:sp>
          <p:nvSpPr>
            <p:cNvPr id="8900" name="TextBox 219"/>
            <p:cNvSpPr txBox="1">
              <a:spLocks noChangeArrowheads="1"/>
            </p:cNvSpPr>
            <p:nvPr/>
          </p:nvSpPr>
          <p:spPr bwMode="auto">
            <a:xfrm>
              <a:off x="6737170" y="5930129"/>
              <a:ext cx="201126" cy="112075"/>
            </a:xfrm>
            <a:prstGeom prst="rect">
              <a:avLst/>
            </a:prstGeom>
            <a:solidFill>
              <a:srgbClr val="663A2A"/>
            </a:solidFill>
            <a:ln>
              <a:noFill/>
            </a:ln>
            <a:extLst/>
          </p:spPr>
          <p:txBody>
            <a:bodyPr wrap="square" lIns="45720" tIns="9144" rIns="45720" bIns="9144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ts val="6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 smtClean="0">
                  <a:solidFill>
                    <a:schemeClr val="bg1"/>
                  </a:solidFill>
                </a:rPr>
                <a:t>IT</a:t>
              </a:r>
              <a:endParaRPr lang="en-US" altLang="en-US" sz="600" dirty="0">
                <a:solidFill>
                  <a:schemeClr val="bg1"/>
                </a:solidFill>
              </a:endParaRPr>
            </a:p>
          </p:txBody>
        </p:sp>
        <p:grpSp>
          <p:nvGrpSpPr>
            <p:cNvPr id="8901" name="Group 8900"/>
            <p:cNvGrpSpPr/>
            <p:nvPr/>
          </p:nvGrpSpPr>
          <p:grpSpPr>
            <a:xfrm>
              <a:off x="8501620" y="3529322"/>
              <a:ext cx="475049" cy="690285"/>
              <a:chOff x="7832604" y="3187440"/>
              <a:chExt cx="409034" cy="594360"/>
            </a:xfrm>
          </p:grpSpPr>
          <p:grpSp>
            <p:nvGrpSpPr>
              <p:cNvPr id="11329" name="Group 11328"/>
              <p:cNvGrpSpPr/>
              <p:nvPr/>
            </p:nvGrpSpPr>
            <p:grpSpPr>
              <a:xfrm>
                <a:off x="7947342" y="3189558"/>
                <a:ext cx="294296" cy="590125"/>
                <a:chOff x="7971152" y="3189558"/>
                <a:chExt cx="294296" cy="590125"/>
              </a:xfrm>
            </p:grpSpPr>
            <p:sp>
              <p:nvSpPr>
                <p:cNvPr id="11333" name="Rectangle 11332"/>
                <p:cNvSpPr/>
                <p:nvPr/>
              </p:nvSpPr>
              <p:spPr>
                <a:xfrm>
                  <a:off x="7971152" y="3189558"/>
                  <a:ext cx="294296" cy="590125"/>
                </a:xfrm>
                <a:prstGeom prst="rect">
                  <a:avLst/>
                </a:prstGeom>
                <a:solidFill>
                  <a:srgbClr val="D58A95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>
                    <a:ln w="0"/>
                    <a:solidFill>
                      <a:prstClr val="black"/>
                    </a:solidFill>
                    <a:effectLst>
                      <a:outerShdw blurRad="38100" dist="1905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Calibri"/>
                  </a:endParaRPr>
                </a:p>
              </p:txBody>
            </p:sp>
            <p:sp>
              <p:nvSpPr>
                <p:cNvPr id="11334" name="TextBox 219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7830901" y="3361510"/>
                  <a:ext cx="57479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45720" tIns="45720" rIns="45720" bIns="45720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  <a:defRPr/>
                  </a:pPr>
                  <a:r>
                    <a:rPr lang="en-US" altLang="en-US" sz="1000" dirty="0">
                      <a:solidFill>
                        <a:srgbClr val="663300"/>
                      </a:solidFill>
                      <a:cs typeface="Arial" panose="020B0604020202020204" pitchFamily="34" charset="0"/>
                    </a:rPr>
                    <a:t>Platform</a:t>
                  </a:r>
                </a:p>
              </p:txBody>
            </p:sp>
          </p:grpSp>
          <p:grpSp>
            <p:nvGrpSpPr>
              <p:cNvPr id="11330" name="Group 11329"/>
              <p:cNvGrpSpPr/>
              <p:nvPr/>
            </p:nvGrpSpPr>
            <p:grpSpPr>
              <a:xfrm>
                <a:off x="7832604" y="3187440"/>
                <a:ext cx="141001" cy="594360"/>
                <a:chOff x="7856414" y="3187440"/>
                <a:chExt cx="141001" cy="594360"/>
              </a:xfrm>
            </p:grpSpPr>
            <p:sp>
              <p:nvSpPr>
                <p:cNvPr id="11331" name="Rectangle 11330"/>
                <p:cNvSpPr/>
                <p:nvPr/>
              </p:nvSpPr>
              <p:spPr>
                <a:xfrm>
                  <a:off x="7897482" y="3187440"/>
                  <a:ext cx="73152" cy="594360"/>
                </a:xfrm>
                <a:prstGeom prst="rect">
                  <a:avLst/>
                </a:prstGeom>
                <a:solidFill>
                  <a:srgbClr val="663300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>
                    <a:ln w="0"/>
                    <a:solidFill>
                      <a:prstClr val="black"/>
                    </a:solidFill>
                    <a:effectLst>
                      <a:outerShdw blurRad="38100" dist="1905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Calibri"/>
                  </a:endParaRPr>
                </a:p>
              </p:txBody>
            </p:sp>
            <p:sp>
              <p:nvSpPr>
                <p:cNvPr id="11332" name="TextBox 219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7728753" y="3414120"/>
                  <a:ext cx="396324" cy="1410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18288" tIns="18288" rIns="18288" bIns="18288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algn="ctr" eaLnBrk="1" fontAlgn="base" hangingPunct="1">
                    <a:lnSpc>
                      <a:spcPts val="8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/>
                  </a:pPr>
                  <a:r>
                    <a:rPr lang="en-US" altLang="en-US" sz="800" dirty="0">
                      <a:solidFill>
                        <a:srgbClr val="FFB66D"/>
                      </a:solidFill>
                      <a:cs typeface="Arial" panose="020B0604020202020204" pitchFamily="34" charset="0"/>
                    </a:rPr>
                    <a:t>Ramp</a:t>
                  </a:r>
                </a:p>
              </p:txBody>
            </p:sp>
          </p:grpSp>
        </p:grpSp>
        <p:grpSp>
          <p:nvGrpSpPr>
            <p:cNvPr id="8902" name="Group 8901"/>
            <p:cNvGrpSpPr>
              <a:grpSpLocks noChangeAspect="1"/>
            </p:cNvGrpSpPr>
            <p:nvPr/>
          </p:nvGrpSpPr>
          <p:grpSpPr>
            <a:xfrm>
              <a:off x="6785759" y="2394571"/>
              <a:ext cx="1010376" cy="630724"/>
              <a:chOff x="897731" y="1806850"/>
              <a:chExt cx="1469788" cy="917510"/>
            </a:xfrm>
          </p:grpSpPr>
          <p:grpSp>
            <p:nvGrpSpPr>
              <p:cNvPr id="10926" name="Group 10925"/>
              <p:cNvGrpSpPr/>
              <p:nvPr/>
            </p:nvGrpSpPr>
            <p:grpSpPr>
              <a:xfrm rot="16200000">
                <a:off x="478051" y="2226530"/>
                <a:ext cx="914400" cy="75039"/>
                <a:chOff x="949036" y="762001"/>
                <a:chExt cx="3335180" cy="273698"/>
              </a:xfrm>
            </p:grpSpPr>
            <p:grpSp>
              <p:nvGrpSpPr>
                <p:cNvPr id="11299" name="Group 11298"/>
                <p:cNvGrpSpPr/>
                <p:nvPr/>
              </p:nvGrpSpPr>
              <p:grpSpPr>
                <a:xfrm>
                  <a:off x="94903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27" name="Rounded Rectangle 113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28" name="Block Arc 113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0" name="Group 11299"/>
                <p:cNvGrpSpPr/>
                <p:nvPr/>
              </p:nvGrpSpPr>
              <p:grpSpPr>
                <a:xfrm>
                  <a:off x="127270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25" name="Rounded Rectangle 113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26" name="Block Arc 113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1" name="Group 11300"/>
                <p:cNvGrpSpPr/>
                <p:nvPr/>
              </p:nvGrpSpPr>
              <p:grpSpPr>
                <a:xfrm>
                  <a:off x="159636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23" name="Rounded Rectangle 113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24" name="Block Arc 113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2" name="Group 11301"/>
                <p:cNvGrpSpPr/>
                <p:nvPr/>
              </p:nvGrpSpPr>
              <p:grpSpPr>
                <a:xfrm>
                  <a:off x="192003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21" name="Rounded Rectangle 113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22" name="Block Arc 113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3" name="Group 11302"/>
                <p:cNvGrpSpPr/>
                <p:nvPr/>
              </p:nvGrpSpPr>
              <p:grpSpPr>
                <a:xfrm>
                  <a:off x="289102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19" name="Rounded Rectangle 113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20" name="Block Arc 113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4" name="Group 11303"/>
                <p:cNvGrpSpPr/>
                <p:nvPr/>
              </p:nvGrpSpPr>
              <p:grpSpPr>
                <a:xfrm>
                  <a:off x="321469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17" name="Rounded Rectangle 113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8" name="Block Arc 113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5" name="Group 11304"/>
                <p:cNvGrpSpPr/>
                <p:nvPr/>
              </p:nvGrpSpPr>
              <p:grpSpPr>
                <a:xfrm>
                  <a:off x="224369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15" name="Rounded Rectangle 113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6" name="Block Arc 113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6" name="Group 11305"/>
                <p:cNvGrpSpPr/>
                <p:nvPr/>
              </p:nvGrpSpPr>
              <p:grpSpPr>
                <a:xfrm>
                  <a:off x="256736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13" name="Rounded Rectangle 113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4" name="Block Arc 113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7" name="Group 11306"/>
                <p:cNvGrpSpPr/>
                <p:nvPr/>
              </p:nvGrpSpPr>
              <p:grpSpPr>
                <a:xfrm>
                  <a:off x="353835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11" name="Rounded Rectangle 113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2" name="Block Arc 113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8" name="Group 11307"/>
                <p:cNvGrpSpPr/>
                <p:nvPr/>
              </p:nvGrpSpPr>
              <p:grpSpPr>
                <a:xfrm>
                  <a:off x="3862023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09" name="Rounded Rectangle 1130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0" name="Block Arc 113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7" name="Group 10926"/>
              <p:cNvGrpSpPr/>
              <p:nvPr/>
            </p:nvGrpSpPr>
            <p:grpSpPr>
              <a:xfrm rot="16200000">
                <a:off x="594226" y="2226530"/>
                <a:ext cx="914400" cy="75039"/>
                <a:chOff x="949036" y="1185650"/>
                <a:chExt cx="3335180" cy="273698"/>
              </a:xfrm>
            </p:grpSpPr>
            <p:grpSp>
              <p:nvGrpSpPr>
                <p:cNvPr id="11269" name="Group 11268"/>
                <p:cNvGrpSpPr/>
                <p:nvPr/>
              </p:nvGrpSpPr>
              <p:grpSpPr>
                <a:xfrm>
                  <a:off x="94903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97" name="Rounded Rectangle 1129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98" name="Block Arc 112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0" name="Group 11269"/>
                <p:cNvGrpSpPr/>
                <p:nvPr/>
              </p:nvGrpSpPr>
              <p:grpSpPr>
                <a:xfrm>
                  <a:off x="127270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95" name="Rounded Rectangle 1129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96" name="Block Arc 1129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1" name="Group 11270"/>
                <p:cNvGrpSpPr/>
                <p:nvPr/>
              </p:nvGrpSpPr>
              <p:grpSpPr>
                <a:xfrm>
                  <a:off x="159636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93" name="Rounded Rectangle 1129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94" name="Block Arc 1129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2" name="Group 11271"/>
                <p:cNvGrpSpPr/>
                <p:nvPr/>
              </p:nvGrpSpPr>
              <p:grpSpPr>
                <a:xfrm>
                  <a:off x="192003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91" name="Rounded Rectangle 1129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92" name="Block Arc 112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3" name="Group 11272"/>
                <p:cNvGrpSpPr/>
                <p:nvPr/>
              </p:nvGrpSpPr>
              <p:grpSpPr>
                <a:xfrm>
                  <a:off x="289102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89" name="Rounded Rectangle 1128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90" name="Block Arc 112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4" name="Group 11273"/>
                <p:cNvGrpSpPr/>
                <p:nvPr/>
              </p:nvGrpSpPr>
              <p:grpSpPr>
                <a:xfrm>
                  <a:off x="321469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87" name="Rounded Rectangle 112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8" name="Block Arc 112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5" name="Group 11274"/>
                <p:cNvGrpSpPr/>
                <p:nvPr/>
              </p:nvGrpSpPr>
              <p:grpSpPr>
                <a:xfrm>
                  <a:off x="224369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85" name="Rounded Rectangle 112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6" name="Block Arc 112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6" name="Group 11275"/>
                <p:cNvGrpSpPr/>
                <p:nvPr/>
              </p:nvGrpSpPr>
              <p:grpSpPr>
                <a:xfrm>
                  <a:off x="256736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83" name="Rounded Rectangle 112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4" name="Block Arc 112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7" name="Group 11276"/>
                <p:cNvGrpSpPr/>
                <p:nvPr/>
              </p:nvGrpSpPr>
              <p:grpSpPr>
                <a:xfrm>
                  <a:off x="353835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81" name="Rounded Rectangle 112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2" name="Block Arc 112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8" name="Group 11277"/>
                <p:cNvGrpSpPr/>
                <p:nvPr/>
              </p:nvGrpSpPr>
              <p:grpSpPr>
                <a:xfrm>
                  <a:off x="3862023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79" name="Rounded Rectangle 112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0" name="Block Arc 112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8" name="Group 10927"/>
              <p:cNvGrpSpPr/>
              <p:nvPr/>
            </p:nvGrpSpPr>
            <p:grpSpPr>
              <a:xfrm rot="16200000">
                <a:off x="710402" y="2226530"/>
                <a:ext cx="914400" cy="75039"/>
                <a:chOff x="949036" y="1608981"/>
                <a:chExt cx="3335180" cy="273698"/>
              </a:xfrm>
            </p:grpSpPr>
            <p:grpSp>
              <p:nvGrpSpPr>
                <p:cNvPr id="11239" name="Group 11238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67" name="Rounded Rectangle 112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68" name="Block Arc 112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0" name="Group 11239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65" name="Rounded Rectangle 112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66" name="Block Arc 112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1" name="Group 11240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63" name="Rounded Rectangle 112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64" name="Block Arc 112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2" name="Group 11241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61" name="Rounded Rectangle 112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62" name="Block Arc 112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3" name="Group 11242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59" name="Rounded Rectangle 112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60" name="Block Arc 112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4" name="Group 11243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57" name="Rounded Rectangle 112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8" name="Block Arc 112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5" name="Group 11244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55" name="Rounded Rectangle 112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6" name="Block Arc 112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6" name="Group 11245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53" name="Rounded Rectangle 112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4" name="Block Arc 112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7" name="Group 11246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51" name="Rounded Rectangle 112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2" name="Block Arc 112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8" name="Group 11247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49" name="Rounded Rectangle 1124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0" name="Block Arc 112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9" name="Group 10928"/>
              <p:cNvGrpSpPr/>
              <p:nvPr/>
            </p:nvGrpSpPr>
            <p:grpSpPr>
              <a:xfrm rot="16200000">
                <a:off x="826577" y="2226530"/>
                <a:ext cx="914400" cy="75039"/>
                <a:chOff x="949036" y="2032630"/>
                <a:chExt cx="3335180" cy="273698"/>
              </a:xfrm>
            </p:grpSpPr>
            <p:grpSp>
              <p:nvGrpSpPr>
                <p:cNvPr id="11209" name="Group 11208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37" name="Rounded Rectangle 1123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38" name="Block Arc 112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0" name="Group 11209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35" name="Rounded Rectangle 112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36" name="Block Arc 112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1" name="Group 11210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33" name="Rounded Rectangle 112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34" name="Block Arc 112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2" name="Group 11211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31" name="Rounded Rectangle 112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32" name="Block Arc 112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3" name="Group 11212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29" name="Rounded Rectangle 112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30" name="Block Arc 112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4" name="Group 11213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27" name="Rounded Rectangle 112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8" name="Block Arc 112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5" name="Group 11214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25" name="Rounded Rectangle 112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6" name="Block Arc 112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6" name="Group 11215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23" name="Rounded Rectangle 112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4" name="Block Arc 112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7" name="Group 11216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21" name="Rounded Rectangle 112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2" name="Block Arc 112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8" name="Group 11217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19" name="Rounded Rectangle 112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0" name="Block Arc 112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0" name="Group 10929"/>
              <p:cNvGrpSpPr/>
              <p:nvPr/>
            </p:nvGrpSpPr>
            <p:grpSpPr>
              <a:xfrm rot="16200000">
                <a:off x="942753" y="2226530"/>
                <a:ext cx="914400" cy="75039"/>
                <a:chOff x="949033" y="2456700"/>
                <a:chExt cx="3335180" cy="273698"/>
              </a:xfrm>
            </p:grpSpPr>
            <p:grpSp>
              <p:nvGrpSpPr>
                <p:cNvPr id="11179" name="Group 11178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07" name="Rounded Rectangle 1120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08" name="Block Arc 1120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0" name="Group 11179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05" name="Rounded Rectangle 1120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06" name="Block Arc 1120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1" name="Group 11180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03" name="Rounded Rectangle 1120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04" name="Block Arc 1120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2" name="Group 11181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01" name="Rounded Rectangle 1120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02" name="Block Arc 1120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3" name="Group 11182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99" name="Rounded Rectangle 1119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00" name="Block Arc 1119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4" name="Group 11183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97" name="Rounded Rectangle 1119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8" name="Block Arc 1119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5" name="Group 11184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95" name="Rounded Rectangle 1119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6" name="Block Arc 1119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6" name="Group 11185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93" name="Rounded Rectangle 1119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4" name="Block Arc 1119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7" name="Group 11186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91" name="Rounded Rectangle 1119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2" name="Block Arc 1119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8" name="Group 11187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89" name="Rounded Rectangle 1118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0" name="Block Arc 1118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1" name="Group 10930"/>
              <p:cNvGrpSpPr/>
              <p:nvPr/>
            </p:nvGrpSpPr>
            <p:grpSpPr>
              <a:xfrm rot="16200000">
                <a:off x="1058929" y="2226530"/>
                <a:ext cx="914400" cy="75039"/>
                <a:chOff x="947832" y="2880954"/>
                <a:chExt cx="3335180" cy="273698"/>
              </a:xfrm>
            </p:grpSpPr>
            <p:grpSp>
              <p:nvGrpSpPr>
                <p:cNvPr id="11149" name="Group 11148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77" name="Rounded Rectangle 111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78" name="Block Arc 111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0" name="Group 11149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75" name="Rounded Rectangle 111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76" name="Block Arc 111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1" name="Group 11150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73" name="Rounded Rectangle 111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74" name="Block Arc 111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2" name="Group 11151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71" name="Rounded Rectangle 111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72" name="Block Arc 111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3" name="Group 11152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69" name="Rounded Rectangle 111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70" name="Block Arc 111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4" name="Group 11153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67" name="Rounded Rectangle 111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8" name="Block Arc 111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5" name="Group 11154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65" name="Rounded Rectangle 111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6" name="Block Arc 111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6" name="Group 11155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63" name="Rounded Rectangle 111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4" name="Block Arc 111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7" name="Group 11156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61" name="Rounded Rectangle 111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2" name="Block Arc 111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8" name="Group 11157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59" name="Rounded Rectangle 1115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0" name="Block Arc 111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2" name="Group 10931"/>
              <p:cNvGrpSpPr/>
              <p:nvPr/>
            </p:nvGrpSpPr>
            <p:grpSpPr>
              <a:xfrm rot="16200000">
                <a:off x="1175104" y="2226530"/>
                <a:ext cx="914400" cy="75039"/>
                <a:chOff x="947832" y="3304603"/>
                <a:chExt cx="3335180" cy="273698"/>
              </a:xfrm>
            </p:grpSpPr>
            <p:grpSp>
              <p:nvGrpSpPr>
                <p:cNvPr id="11119" name="Group 11118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47" name="Rounded Rectangle 111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48" name="Block Arc 111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0" name="Group 11119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45" name="Rounded Rectangle 111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46" name="Block Arc 111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1" name="Group 11120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43" name="Rounded Rectangle 111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44" name="Block Arc 111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2" name="Group 11121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41" name="Rounded Rectangle 111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42" name="Block Arc 111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3" name="Group 11122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39" name="Rounded Rectangle 1113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40" name="Block Arc 111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4" name="Group 11123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37" name="Rounded Rectangle 1113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8" name="Block Arc 111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5" name="Group 11124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35" name="Rounded Rectangle 111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6" name="Block Arc 111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6" name="Group 11125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33" name="Rounded Rectangle 111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4" name="Block Arc 111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7" name="Group 11126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31" name="Rounded Rectangle 111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2" name="Block Arc 111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8" name="Group 11127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29" name="Rounded Rectangle 111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0" name="Block Arc 111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3" name="Group 10932"/>
              <p:cNvGrpSpPr/>
              <p:nvPr/>
            </p:nvGrpSpPr>
            <p:grpSpPr>
              <a:xfrm rot="16200000">
                <a:off x="1291280" y="2226530"/>
                <a:ext cx="914400" cy="75039"/>
                <a:chOff x="947832" y="3727934"/>
                <a:chExt cx="3335180" cy="273698"/>
              </a:xfrm>
            </p:grpSpPr>
            <p:grpSp>
              <p:nvGrpSpPr>
                <p:cNvPr id="11089" name="Group 11088"/>
                <p:cNvGrpSpPr/>
                <p:nvPr/>
              </p:nvGrpSpPr>
              <p:grpSpPr>
                <a:xfrm>
                  <a:off x="94783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17" name="Rounded Rectangle 111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18" name="Block Arc 111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0" name="Group 11089"/>
                <p:cNvGrpSpPr/>
                <p:nvPr/>
              </p:nvGrpSpPr>
              <p:grpSpPr>
                <a:xfrm>
                  <a:off x="127149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15" name="Rounded Rectangle 111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16" name="Block Arc 111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1" name="Group 11090"/>
                <p:cNvGrpSpPr/>
                <p:nvPr/>
              </p:nvGrpSpPr>
              <p:grpSpPr>
                <a:xfrm>
                  <a:off x="159516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13" name="Rounded Rectangle 111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14" name="Block Arc 111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2" name="Group 11091"/>
                <p:cNvGrpSpPr/>
                <p:nvPr/>
              </p:nvGrpSpPr>
              <p:grpSpPr>
                <a:xfrm>
                  <a:off x="191882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11" name="Rounded Rectangle 111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12" name="Block Arc 111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3" name="Group 11092"/>
                <p:cNvGrpSpPr/>
                <p:nvPr/>
              </p:nvGrpSpPr>
              <p:grpSpPr>
                <a:xfrm>
                  <a:off x="288982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09" name="Rounded Rectangle 111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10" name="Block Arc 111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4" name="Group 11093"/>
                <p:cNvGrpSpPr/>
                <p:nvPr/>
              </p:nvGrpSpPr>
              <p:grpSpPr>
                <a:xfrm>
                  <a:off x="321348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07" name="Rounded Rectangle 111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8" name="Block Arc 111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5" name="Group 11094"/>
                <p:cNvGrpSpPr/>
                <p:nvPr/>
              </p:nvGrpSpPr>
              <p:grpSpPr>
                <a:xfrm>
                  <a:off x="224249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05" name="Rounded Rectangle 111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6" name="Block Arc 111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6" name="Group 11095"/>
                <p:cNvGrpSpPr/>
                <p:nvPr/>
              </p:nvGrpSpPr>
              <p:grpSpPr>
                <a:xfrm>
                  <a:off x="256615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03" name="Rounded Rectangle 1110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4" name="Block Arc 111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7" name="Group 11096"/>
                <p:cNvGrpSpPr/>
                <p:nvPr/>
              </p:nvGrpSpPr>
              <p:grpSpPr>
                <a:xfrm>
                  <a:off x="353715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01" name="Rounded Rectangle 1110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2" name="Block Arc 1110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8" name="Group 11097"/>
                <p:cNvGrpSpPr/>
                <p:nvPr/>
              </p:nvGrpSpPr>
              <p:grpSpPr>
                <a:xfrm>
                  <a:off x="3860819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99" name="Rounded Rectangle 1109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0" name="Block Arc 110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4" name="Group 10933"/>
              <p:cNvGrpSpPr/>
              <p:nvPr/>
            </p:nvGrpSpPr>
            <p:grpSpPr>
              <a:xfrm rot="16200000">
                <a:off x="1407456" y="2226530"/>
                <a:ext cx="914400" cy="75039"/>
                <a:chOff x="947832" y="4151583"/>
                <a:chExt cx="3335180" cy="273698"/>
              </a:xfrm>
            </p:grpSpPr>
            <p:grpSp>
              <p:nvGrpSpPr>
                <p:cNvPr id="11059" name="Group 11058"/>
                <p:cNvGrpSpPr/>
                <p:nvPr/>
              </p:nvGrpSpPr>
              <p:grpSpPr>
                <a:xfrm>
                  <a:off x="94783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87" name="Rounded Rectangle 110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88" name="Block Arc 110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0" name="Group 11059"/>
                <p:cNvGrpSpPr/>
                <p:nvPr/>
              </p:nvGrpSpPr>
              <p:grpSpPr>
                <a:xfrm>
                  <a:off x="127149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85" name="Rounded Rectangle 110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86" name="Block Arc 110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1" name="Group 11060"/>
                <p:cNvGrpSpPr/>
                <p:nvPr/>
              </p:nvGrpSpPr>
              <p:grpSpPr>
                <a:xfrm>
                  <a:off x="159516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83" name="Rounded Rectangle 110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84" name="Block Arc 110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2" name="Group 11061"/>
                <p:cNvGrpSpPr/>
                <p:nvPr/>
              </p:nvGrpSpPr>
              <p:grpSpPr>
                <a:xfrm>
                  <a:off x="191882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81" name="Rounded Rectangle 110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82" name="Block Arc 110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3" name="Group 11062"/>
                <p:cNvGrpSpPr/>
                <p:nvPr/>
              </p:nvGrpSpPr>
              <p:grpSpPr>
                <a:xfrm>
                  <a:off x="288982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79" name="Rounded Rectangle 110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80" name="Block Arc 110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4" name="Group 11063"/>
                <p:cNvGrpSpPr/>
                <p:nvPr/>
              </p:nvGrpSpPr>
              <p:grpSpPr>
                <a:xfrm>
                  <a:off x="321348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77" name="Rounded Rectangle 110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8" name="Block Arc 110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5" name="Group 11064"/>
                <p:cNvGrpSpPr/>
                <p:nvPr/>
              </p:nvGrpSpPr>
              <p:grpSpPr>
                <a:xfrm>
                  <a:off x="224249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75" name="Rounded Rectangle 110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6" name="Block Arc 110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6" name="Group 11065"/>
                <p:cNvGrpSpPr/>
                <p:nvPr/>
              </p:nvGrpSpPr>
              <p:grpSpPr>
                <a:xfrm>
                  <a:off x="256615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73" name="Rounded Rectangle 110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4" name="Block Arc 110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7" name="Group 11066"/>
                <p:cNvGrpSpPr/>
                <p:nvPr/>
              </p:nvGrpSpPr>
              <p:grpSpPr>
                <a:xfrm>
                  <a:off x="353715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71" name="Rounded Rectangle 110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2" name="Block Arc 110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8" name="Group 11067"/>
                <p:cNvGrpSpPr/>
                <p:nvPr/>
              </p:nvGrpSpPr>
              <p:grpSpPr>
                <a:xfrm>
                  <a:off x="3860819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69" name="Rounded Rectangle 110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0" name="Block Arc 110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5" name="Group 10934"/>
              <p:cNvGrpSpPr/>
              <p:nvPr/>
            </p:nvGrpSpPr>
            <p:grpSpPr>
              <a:xfrm rot="16200000">
                <a:off x="1523631" y="2226530"/>
                <a:ext cx="914400" cy="75039"/>
                <a:chOff x="947829" y="4575653"/>
                <a:chExt cx="3335180" cy="273698"/>
              </a:xfrm>
            </p:grpSpPr>
            <p:grpSp>
              <p:nvGrpSpPr>
                <p:cNvPr id="11029" name="Group 11028"/>
                <p:cNvGrpSpPr/>
                <p:nvPr/>
              </p:nvGrpSpPr>
              <p:grpSpPr>
                <a:xfrm>
                  <a:off x="94782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57" name="Rounded Rectangle 110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58" name="Block Arc 110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0" name="Group 11029"/>
                <p:cNvGrpSpPr/>
                <p:nvPr/>
              </p:nvGrpSpPr>
              <p:grpSpPr>
                <a:xfrm>
                  <a:off x="127149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55" name="Rounded Rectangle 110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56" name="Block Arc 110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1" name="Group 11030"/>
                <p:cNvGrpSpPr/>
                <p:nvPr/>
              </p:nvGrpSpPr>
              <p:grpSpPr>
                <a:xfrm>
                  <a:off x="159515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53" name="Rounded Rectangle 110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54" name="Block Arc 110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2" name="Group 11031"/>
                <p:cNvGrpSpPr/>
                <p:nvPr/>
              </p:nvGrpSpPr>
              <p:grpSpPr>
                <a:xfrm>
                  <a:off x="191882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51" name="Rounded Rectangle 110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52" name="Block Arc 110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3" name="Group 11032"/>
                <p:cNvGrpSpPr/>
                <p:nvPr/>
              </p:nvGrpSpPr>
              <p:grpSpPr>
                <a:xfrm>
                  <a:off x="288981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49" name="Rounded Rectangle 110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50" name="Block Arc 110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4" name="Group 11033"/>
                <p:cNvGrpSpPr/>
                <p:nvPr/>
              </p:nvGrpSpPr>
              <p:grpSpPr>
                <a:xfrm>
                  <a:off x="321348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47" name="Rounded Rectangle 110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8" name="Block Arc 110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5" name="Group 11034"/>
                <p:cNvGrpSpPr/>
                <p:nvPr/>
              </p:nvGrpSpPr>
              <p:grpSpPr>
                <a:xfrm>
                  <a:off x="224248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45" name="Rounded Rectangle 110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6" name="Block Arc 110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6" name="Group 11035"/>
                <p:cNvGrpSpPr/>
                <p:nvPr/>
              </p:nvGrpSpPr>
              <p:grpSpPr>
                <a:xfrm>
                  <a:off x="256615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43" name="Rounded Rectangle 110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4" name="Block Arc 110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7" name="Group 11036"/>
                <p:cNvGrpSpPr/>
                <p:nvPr/>
              </p:nvGrpSpPr>
              <p:grpSpPr>
                <a:xfrm>
                  <a:off x="353714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41" name="Rounded Rectangle 110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2" name="Block Arc 110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8" name="Group 11037"/>
                <p:cNvGrpSpPr/>
                <p:nvPr/>
              </p:nvGrpSpPr>
              <p:grpSpPr>
                <a:xfrm>
                  <a:off x="3860816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39" name="Rounded Rectangle 1103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0" name="Block Arc 110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6" name="Group 10935"/>
              <p:cNvGrpSpPr/>
              <p:nvPr/>
            </p:nvGrpSpPr>
            <p:grpSpPr>
              <a:xfrm rot="16200000">
                <a:off x="1640449" y="2229640"/>
                <a:ext cx="914400" cy="75039"/>
                <a:chOff x="947832" y="3727934"/>
                <a:chExt cx="3335180" cy="273698"/>
              </a:xfrm>
            </p:grpSpPr>
            <p:grpSp>
              <p:nvGrpSpPr>
                <p:cNvPr id="10999" name="Group 10998"/>
                <p:cNvGrpSpPr/>
                <p:nvPr/>
              </p:nvGrpSpPr>
              <p:grpSpPr>
                <a:xfrm>
                  <a:off x="94783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27" name="Rounded Rectangle 110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28" name="Block Arc 110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0" name="Group 10999"/>
                <p:cNvGrpSpPr/>
                <p:nvPr/>
              </p:nvGrpSpPr>
              <p:grpSpPr>
                <a:xfrm>
                  <a:off x="127149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25" name="Rounded Rectangle 110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26" name="Block Arc 110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1" name="Group 11000"/>
                <p:cNvGrpSpPr/>
                <p:nvPr/>
              </p:nvGrpSpPr>
              <p:grpSpPr>
                <a:xfrm>
                  <a:off x="159516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23" name="Rounded Rectangle 110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24" name="Block Arc 110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2" name="Group 11001"/>
                <p:cNvGrpSpPr/>
                <p:nvPr/>
              </p:nvGrpSpPr>
              <p:grpSpPr>
                <a:xfrm>
                  <a:off x="191882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21" name="Rounded Rectangle 110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22" name="Block Arc 110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3" name="Group 11002"/>
                <p:cNvGrpSpPr/>
                <p:nvPr/>
              </p:nvGrpSpPr>
              <p:grpSpPr>
                <a:xfrm>
                  <a:off x="288982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19" name="Rounded Rectangle 110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20" name="Block Arc 110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4" name="Group 11003"/>
                <p:cNvGrpSpPr/>
                <p:nvPr/>
              </p:nvGrpSpPr>
              <p:grpSpPr>
                <a:xfrm>
                  <a:off x="321348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17" name="Rounded Rectangle 110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8" name="Block Arc 110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5" name="Group 11004"/>
                <p:cNvGrpSpPr/>
                <p:nvPr/>
              </p:nvGrpSpPr>
              <p:grpSpPr>
                <a:xfrm>
                  <a:off x="224249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15" name="Rounded Rectangle 110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6" name="Block Arc 110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6" name="Group 11005"/>
                <p:cNvGrpSpPr/>
                <p:nvPr/>
              </p:nvGrpSpPr>
              <p:grpSpPr>
                <a:xfrm>
                  <a:off x="256615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13" name="Rounded Rectangle 110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4" name="Block Arc 110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7" name="Group 11006"/>
                <p:cNvGrpSpPr/>
                <p:nvPr/>
              </p:nvGrpSpPr>
              <p:grpSpPr>
                <a:xfrm>
                  <a:off x="353715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11" name="Rounded Rectangle 110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2" name="Block Arc 110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8" name="Group 11007"/>
                <p:cNvGrpSpPr/>
                <p:nvPr/>
              </p:nvGrpSpPr>
              <p:grpSpPr>
                <a:xfrm>
                  <a:off x="3860819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09" name="Rounded Rectangle 1100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0" name="Block Arc 110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7" name="Group 10936"/>
              <p:cNvGrpSpPr/>
              <p:nvPr/>
            </p:nvGrpSpPr>
            <p:grpSpPr>
              <a:xfrm rot="16200000">
                <a:off x="1756625" y="2229640"/>
                <a:ext cx="914400" cy="75039"/>
                <a:chOff x="947832" y="4151583"/>
                <a:chExt cx="3335180" cy="273698"/>
              </a:xfrm>
            </p:grpSpPr>
            <p:grpSp>
              <p:nvGrpSpPr>
                <p:cNvPr id="10969" name="Group 10968"/>
                <p:cNvGrpSpPr/>
                <p:nvPr/>
              </p:nvGrpSpPr>
              <p:grpSpPr>
                <a:xfrm>
                  <a:off x="94783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97" name="Rounded Rectangle 1099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98" name="Block Arc 109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0" name="Group 10969"/>
                <p:cNvGrpSpPr/>
                <p:nvPr/>
              </p:nvGrpSpPr>
              <p:grpSpPr>
                <a:xfrm>
                  <a:off x="127149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95" name="Rounded Rectangle 1099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96" name="Block Arc 1099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1" name="Group 10970"/>
                <p:cNvGrpSpPr/>
                <p:nvPr/>
              </p:nvGrpSpPr>
              <p:grpSpPr>
                <a:xfrm>
                  <a:off x="159516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93" name="Rounded Rectangle 1099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94" name="Block Arc 1099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2" name="Group 10971"/>
                <p:cNvGrpSpPr/>
                <p:nvPr/>
              </p:nvGrpSpPr>
              <p:grpSpPr>
                <a:xfrm>
                  <a:off x="191882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91" name="Rounded Rectangle 1099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92" name="Block Arc 109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3" name="Group 10972"/>
                <p:cNvGrpSpPr/>
                <p:nvPr/>
              </p:nvGrpSpPr>
              <p:grpSpPr>
                <a:xfrm>
                  <a:off x="288982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89" name="Rounded Rectangle 1098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90" name="Block Arc 109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4" name="Group 10973"/>
                <p:cNvGrpSpPr/>
                <p:nvPr/>
              </p:nvGrpSpPr>
              <p:grpSpPr>
                <a:xfrm>
                  <a:off x="321348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87" name="Rounded Rectangle 109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8" name="Block Arc 109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5" name="Group 10974"/>
                <p:cNvGrpSpPr/>
                <p:nvPr/>
              </p:nvGrpSpPr>
              <p:grpSpPr>
                <a:xfrm>
                  <a:off x="224249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85" name="Rounded Rectangle 109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6" name="Block Arc 109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6" name="Group 10975"/>
                <p:cNvGrpSpPr/>
                <p:nvPr/>
              </p:nvGrpSpPr>
              <p:grpSpPr>
                <a:xfrm>
                  <a:off x="256615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83" name="Rounded Rectangle 109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4" name="Block Arc 109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7" name="Group 10976"/>
                <p:cNvGrpSpPr/>
                <p:nvPr/>
              </p:nvGrpSpPr>
              <p:grpSpPr>
                <a:xfrm>
                  <a:off x="353715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81" name="Rounded Rectangle 109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2" name="Block Arc 109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8" name="Group 10977"/>
                <p:cNvGrpSpPr/>
                <p:nvPr/>
              </p:nvGrpSpPr>
              <p:grpSpPr>
                <a:xfrm>
                  <a:off x="3860819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79" name="Rounded Rectangle 109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0" name="Block Arc 109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8" name="Group 10937"/>
              <p:cNvGrpSpPr/>
              <p:nvPr/>
            </p:nvGrpSpPr>
            <p:grpSpPr>
              <a:xfrm rot="16200000">
                <a:off x="1872800" y="2229640"/>
                <a:ext cx="914400" cy="75039"/>
                <a:chOff x="947829" y="4575653"/>
                <a:chExt cx="3335180" cy="273698"/>
              </a:xfrm>
            </p:grpSpPr>
            <p:grpSp>
              <p:nvGrpSpPr>
                <p:cNvPr id="10939" name="Group 10938"/>
                <p:cNvGrpSpPr/>
                <p:nvPr/>
              </p:nvGrpSpPr>
              <p:grpSpPr>
                <a:xfrm>
                  <a:off x="94782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67" name="Rounded Rectangle 109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68" name="Block Arc 109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0" name="Group 10939"/>
                <p:cNvGrpSpPr/>
                <p:nvPr/>
              </p:nvGrpSpPr>
              <p:grpSpPr>
                <a:xfrm>
                  <a:off x="127149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65" name="Rounded Rectangle 109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66" name="Block Arc 109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1" name="Group 10940"/>
                <p:cNvGrpSpPr/>
                <p:nvPr/>
              </p:nvGrpSpPr>
              <p:grpSpPr>
                <a:xfrm>
                  <a:off x="159515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63" name="Rounded Rectangle 109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64" name="Block Arc 109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2" name="Group 10941"/>
                <p:cNvGrpSpPr/>
                <p:nvPr/>
              </p:nvGrpSpPr>
              <p:grpSpPr>
                <a:xfrm>
                  <a:off x="191882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61" name="Rounded Rectangle 109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62" name="Block Arc 109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3" name="Group 10942"/>
                <p:cNvGrpSpPr/>
                <p:nvPr/>
              </p:nvGrpSpPr>
              <p:grpSpPr>
                <a:xfrm>
                  <a:off x="288981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59" name="Rounded Rectangle 109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60" name="Block Arc 109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4" name="Group 10943"/>
                <p:cNvGrpSpPr/>
                <p:nvPr/>
              </p:nvGrpSpPr>
              <p:grpSpPr>
                <a:xfrm>
                  <a:off x="321348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57" name="Rounded Rectangle 109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8" name="Block Arc 109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5" name="Group 10944"/>
                <p:cNvGrpSpPr/>
                <p:nvPr/>
              </p:nvGrpSpPr>
              <p:grpSpPr>
                <a:xfrm>
                  <a:off x="224248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55" name="Rounded Rectangle 109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6" name="Block Arc 109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6" name="Group 10945"/>
                <p:cNvGrpSpPr/>
                <p:nvPr/>
              </p:nvGrpSpPr>
              <p:grpSpPr>
                <a:xfrm>
                  <a:off x="256615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53" name="Rounded Rectangle 109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4" name="Block Arc 109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7" name="Group 10946"/>
                <p:cNvGrpSpPr/>
                <p:nvPr/>
              </p:nvGrpSpPr>
              <p:grpSpPr>
                <a:xfrm>
                  <a:off x="353714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51" name="Rounded Rectangle 109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2" name="Block Arc 109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8" name="Group 10947"/>
                <p:cNvGrpSpPr/>
                <p:nvPr/>
              </p:nvGrpSpPr>
              <p:grpSpPr>
                <a:xfrm>
                  <a:off x="3860816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49" name="Rounded Rectangle 1094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0" name="Block Arc 109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03" name="Group 8902"/>
            <p:cNvGrpSpPr>
              <a:grpSpLocks noChangeAspect="1"/>
            </p:cNvGrpSpPr>
            <p:nvPr/>
          </p:nvGrpSpPr>
          <p:grpSpPr>
            <a:xfrm>
              <a:off x="6763868" y="4687223"/>
              <a:ext cx="1010376" cy="630724"/>
              <a:chOff x="897731" y="1806850"/>
              <a:chExt cx="1469788" cy="917510"/>
            </a:xfrm>
          </p:grpSpPr>
          <p:grpSp>
            <p:nvGrpSpPr>
              <p:cNvPr id="10523" name="Group 10522"/>
              <p:cNvGrpSpPr/>
              <p:nvPr/>
            </p:nvGrpSpPr>
            <p:grpSpPr>
              <a:xfrm rot="16200000">
                <a:off x="478051" y="2226530"/>
                <a:ext cx="914400" cy="75039"/>
                <a:chOff x="949036" y="762001"/>
                <a:chExt cx="3335180" cy="273698"/>
              </a:xfrm>
            </p:grpSpPr>
            <p:grpSp>
              <p:nvGrpSpPr>
                <p:cNvPr id="10896" name="Group 10895"/>
                <p:cNvGrpSpPr/>
                <p:nvPr/>
              </p:nvGrpSpPr>
              <p:grpSpPr>
                <a:xfrm>
                  <a:off x="94903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24" name="Rounded Rectangle 1092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25" name="Block Arc 1092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7" name="Group 10896"/>
                <p:cNvGrpSpPr/>
                <p:nvPr/>
              </p:nvGrpSpPr>
              <p:grpSpPr>
                <a:xfrm>
                  <a:off x="127270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22" name="Rounded Rectangle 1092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23" name="Block Arc 1092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8" name="Group 10897"/>
                <p:cNvGrpSpPr/>
                <p:nvPr/>
              </p:nvGrpSpPr>
              <p:grpSpPr>
                <a:xfrm>
                  <a:off x="159636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20" name="Rounded Rectangle 1091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21" name="Block Arc 1092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9" name="Group 10898"/>
                <p:cNvGrpSpPr/>
                <p:nvPr/>
              </p:nvGrpSpPr>
              <p:grpSpPr>
                <a:xfrm>
                  <a:off x="192003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18" name="Rounded Rectangle 1091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9" name="Block Arc 1091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00" name="Group 10899"/>
                <p:cNvGrpSpPr/>
                <p:nvPr/>
              </p:nvGrpSpPr>
              <p:grpSpPr>
                <a:xfrm>
                  <a:off x="289102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16" name="Rounded Rectangle 1091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7" name="Block Arc 1091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01" name="Group 10900"/>
                <p:cNvGrpSpPr/>
                <p:nvPr/>
              </p:nvGrpSpPr>
              <p:grpSpPr>
                <a:xfrm>
                  <a:off x="321469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14" name="Rounded Rectangle 1091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5" name="Block Arc 1091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02" name="Group 10901"/>
                <p:cNvGrpSpPr/>
                <p:nvPr/>
              </p:nvGrpSpPr>
              <p:grpSpPr>
                <a:xfrm>
                  <a:off x="224369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12" name="Rounded Rectangle 1091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3" name="Block Arc 1091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03" name="Group 10902"/>
                <p:cNvGrpSpPr/>
                <p:nvPr/>
              </p:nvGrpSpPr>
              <p:grpSpPr>
                <a:xfrm>
                  <a:off x="256736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10" name="Rounded Rectangle 1090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1" name="Block Arc 1091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04" name="Group 10903"/>
                <p:cNvGrpSpPr/>
                <p:nvPr/>
              </p:nvGrpSpPr>
              <p:grpSpPr>
                <a:xfrm>
                  <a:off x="353835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08" name="Rounded Rectangle 1090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09" name="Block Arc 1090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05" name="Group 10904"/>
                <p:cNvGrpSpPr/>
                <p:nvPr/>
              </p:nvGrpSpPr>
              <p:grpSpPr>
                <a:xfrm>
                  <a:off x="3862023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06" name="Rounded Rectangle 1090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07" name="Block Arc 1090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4" name="Group 10523"/>
              <p:cNvGrpSpPr/>
              <p:nvPr/>
            </p:nvGrpSpPr>
            <p:grpSpPr>
              <a:xfrm rot="16200000">
                <a:off x="594226" y="2226530"/>
                <a:ext cx="914400" cy="75039"/>
                <a:chOff x="949036" y="1185650"/>
                <a:chExt cx="3335180" cy="273698"/>
              </a:xfrm>
            </p:grpSpPr>
            <p:grpSp>
              <p:nvGrpSpPr>
                <p:cNvPr id="10866" name="Group 10865"/>
                <p:cNvGrpSpPr/>
                <p:nvPr/>
              </p:nvGrpSpPr>
              <p:grpSpPr>
                <a:xfrm>
                  <a:off x="94903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94" name="Rounded Rectangle 1089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95" name="Block Arc 1089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7" name="Group 10866"/>
                <p:cNvGrpSpPr/>
                <p:nvPr/>
              </p:nvGrpSpPr>
              <p:grpSpPr>
                <a:xfrm>
                  <a:off x="127270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92" name="Rounded Rectangle 1089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93" name="Block Arc 1089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8" name="Group 10867"/>
                <p:cNvGrpSpPr/>
                <p:nvPr/>
              </p:nvGrpSpPr>
              <p:grpSpPr>
                <a:xfrm>
                  <a:off x="159636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90" name="Rounded Rectangle 1088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91" name="Block Arc 1089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9" name="Group 10868"/>
                <p:cNvGrpSpPr/>
                <p:nvPr/>
              </p:nvGrpSpPr>
              <p:grpSpPr>
                <a:xfrm>
                  <a:off x="192003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88" name="Rounded Rectangle 1088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9" name="Block Arc 1088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70" name="Group 10869"/>
                <p:cNvGrpSpPr/>
                <p:nvPr/>
              </p:nvGrpSpPr>
              <p:grpSpPr>
                <a:xfrm>
                  <a:off x="289102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86" name="Rounded Rectangle 1088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7" name="Block Arc 1088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71" name="Group 10870"/>
                <p:cNvGrpSpPr/>
                <p:nvPr/>
              </p:nvGrpSpPr>
              <p:grpSpPr>
                <a:xfrm>
                  <a:off x="321469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84" name="Rounded Rectangle 1088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5" name="Block Arc 1088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72" name="Group 10871"/>
                <p:cNvGrpSpPr/>
                <p:nvPr/>
              </p:nvGrpSpPr>
              <p:grpSpPr>
                <a:xfrm>
                  <a:off x="224369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82" name="Rounded Rectangle 1088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3" name="Block Arc 1088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73" name="Group 10872"/>
                <p:cNvGrpSpPr/>
                <p:nvPr/>
              </p:nvGrpSpPr>
              <p:grpSpPr>
                <a:xfrm>
                  <a:off x="256736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80" name="Rounded Rectangle 1087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1" name="Block Arc 1088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74" name="Group 10873"/>
                <p:cNvGrpSpPr/>
                <p:nvPr/>
              </p:nvGrpSpPr>
              <p:grpSpPr>
                <a:xfrm>
                  <a:off x="353835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78" name="Rounded Rectangle 1087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79" name="Block Arc 1087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75" name="Group 10874"/>
                <p:cNvGrpSpPr/>
                <p:nvPr/>
              </p:nvGrpSpPr>
              <p:grpSpPr>
                <a:xfrm>
                  <a:off x="3862023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76" name="Rounded Rectangle 1087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77" name="Block Arc 1087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5" name="Group 10524"/>
              <p:cNvGrpSpPr/>
              <p:nvPr/>
            </p:nvGrpSpPr>
            <p:grpSpPr>
              <a:xfrm rot="16200000">
                <a:off x="710402" y="2226530"/>
                <a:ext cx="914400" cy="75039"/>
                <a:chOff x="949036" y="1608981"/>
                <a:chExt cx="3335180" cy="273698"/>
              </a:xfrm>
            </p:grpSpPr>
            <p:grpSp>
              <p:nvGrpSpPr>
                <p:cNvPr id="10836" name="Group 10835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64" name="Rounded Rectangle 1086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65" name="Block Arc 1086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7" name="Group 10836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62" name="Rounded Rectangle 108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63" name="Block Arc 108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8" name="Group 10837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60" name="Rounded Rectangle 108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61" name="Block Arc 108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9" name="Group 10838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58" name="Rounded Rectangle 108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9" name="Block Arc 108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40" name="Group 10839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56" name="Rounded Rectangle 108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7" name="Block Arc 108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41" name="Group 10840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54" name="Rounded Rectangle 108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5" name="Block Arc 108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42" name="Group 10841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52" name="Rounded Rectangle 108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3" name="Block Arc 108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43" name="Group 10842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50" name="Rounded Rectangle 1084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1" name="Block Arc 108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44" name="Group 10843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48" name="Rounded Rectangle 1084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49" name="Block Arc 1084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45" name="Group 10844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46" name="Rounded Rectangle 1084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47" name="Block Arc 1084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6" name="Group 10525"/>
              <p:cNvGrpSpPr/>
              <p:nvPr/>
            </p:nvGrpSpPr>
            <p:grpSpPr>
              <a:xfrm rot="16200000">
                <a:off x="826577" y="2226530"/>
                <a:ext cx="914400" cy="75039"/>
                <a:chOff x="949036" y="2032630"/>
                <a:chExt cx="3335180" cy="273698"/>
              </a:xfrm>
            </p:grpSpPr>
            <p:grpSp>
              <p:nvGrpSpPr>
                <p:cNvPr id="10806" name="Group 10805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34" name="Rounded Rectangle 1083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35" name="Block Arc 1083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7" name="Group 10806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32" name="Rounded Rectangle 1083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33" name="Block Arc 1083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8" name="Group 10807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30" name="Rounded Rectangle 1082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31" name="Block Arc 1083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9" name="Group 10808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28" name="Rounded Rectangle 1082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9" name="Block Arc 1082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10" name="Group 10809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26" name="Rounded Rectangle 1082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7" name="Block Arc 1082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11" name="Group 10810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24" name="Rounded Rectangle 1082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5" name="Block Arc 1082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12" name="Group 10811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22" name="Rounded Rectangle 1082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3" name="Block Arc 1082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13" name="Group 10812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20" name="Rounded Rectangle 1081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1" name="Block Arc 1082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14" name="Group 10813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18" name="Rounded Rectangle 1081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19" name="Block Arc 1081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15" name="Group 10814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16" name="Rounded Rectangle 1081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17" name="Block Arc 1081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7" name="Group 10526"/>
              <p:cNvGrpSpPr/>
              <p:nvPr/>
            </p:nvGrpSpPr>
            <p:grpSpPr>
              <a:xfrm rot="16200000">
                <a:off x="942753" y="2226530"/>
                <a:ext cx="914400" cy="75039"/>
                <a:chOff x="949033" y="2456700"/>
                <a:chExt cx="3335180" cy="273698"/>
              </a:xfrm>
            </p:grpSpPr>
            <p:grpSp>
              <p:nvGrpSpPr>
                <p:cNvPr id="10776" name="Group 10775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04" name="Rounded Rectangle 1080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05" name="Block Arc 1080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7" name="Group 10776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02" name="Rounded Rectangle 1080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03" name="Block Arc 1080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8" name="Group 10777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00" name="Rounded Rectangle 1079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01" name="Block Arc 1080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9" name="Group 10778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98" name="Rounded Rectangle 1079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9" name="Block Arc 1079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80" name="Group 10779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96" name="Rounded Rectangle 1079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7" name="Block Arc 1079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81" name="Group 10780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94" name="Rounded Rectangle 1079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5" name="Block Arc 1079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82" name="Group 10781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92" name="Rounded Rectangle 1079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3" name="Block Arc 1079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83" name="Group 10782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90" name="Rounded Rectangle 1078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1" name="Block Arc 1079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84" name="Group 10783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88" name="Rounded Rectangle 1078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89" name="Block Arc 1078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85" name="Group 10784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86" name="Rounded Rectangle 1078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87" name="Block Arc 1078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8" name="Group 10527"/>
              <p:cNvGrpSpPr/>
              <p:nvPr/>
            </p:nvGrpSpPr>
            <p:grpSpPr>
              <a:xfrm rot="16200000">
                <a:off x="1058929" y="2226530"/>
                <a:ext cx="914400" cy="75039"/>
                <a:chOff x="947832" y="2880954"/>
                <a:chExt cx="3335180" cy="273698"/>
              </a:xfrm>
            </p:grpSpPr>
            <p:grpSp>
              <p:nvGrpSpPr>
                <p:cNvPr id="10746" name="Group 10745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74" name="Rounded Rectangle 1077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75" name="Block Arc 1077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7" name="Group 10746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72" name="Rounded Rectangle 1077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73" name="Block Arc 1077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8" name="Group 10747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70" name="Rounded Rectangle 1076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71" name="Block Arc 1077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9" name="Group 10748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68" name="Rounded Rectangle 1076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9" name="Block Arc 1076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50" name="Group 10749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66" name="Rounded Rectangle 1076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7" name="Block Arc 1076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51" name="Group 10750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64" name="Rounded Rectangle 1076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5" name="Block Arc 1076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52" name="Group 10751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62" name="Rounded Rectangle 107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3" name="Block Arc 107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53" name="Group 10752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60" name="Rounded Rectangle 107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1" name="Block Arc 107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54" name="Group 10753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58" name="Rounded Rectangle 107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59" name="Block Arc 107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55" name="Group 10754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56" name="Rounded Rectangle 1075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57" name="Block Arc 107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9" name="Group 10528"/>
              <p:cNvGrpSpPr/>
              <p:nvPr/>
            </p:nvGrpSpPr>
            <p:grpSpPr>
              <a:xfrm rot="16200000">
                <a:off x="1175104" y="2226530"/>
                <a:ext cx="914400" cy="75039"/>
                <a:chOff x="947832" y="3304603"/>
                <a:chExt cx="3335180" cy="273698"/>
              </a:xfrm>
            </p:grpSpPr>
            <p:grpSp>
              <p:nvGrpSpPr>
                <p:cNvPr id="10716" name="Group 10715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44" name="Rounded Rectangle 1074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45" name="Block Arc 1074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7" name="Group 10716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42" name="Rounded Rectangle 1074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43" name="Block Arc 1074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8" name="Group 10717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40" name="Rounded Rectangle 1073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41" name="Block Arc 1074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9" name="Group 10718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38" name="Rounded Rectangle 1073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9" name="Block Arc 1073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20" name="Group 10719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36" name="Rounded Rectangle 1073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7" name="Block Arc 1073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21" name="Group 10720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34" name="Rounded Rectangle 1073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5" name="Block Arc 1073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22" name="Group 10721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32" name="Rounded Rectangle 1073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3" name="Block Arc 1073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23" name="Group 10722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30" name="Rounded Rectangle 1072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1" name="Block Arc 1073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24" name="Group 10723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28" name="Rounded Rectangle 1072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29" name="Block Arc 1072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25" name="Group 10724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26" name="Rounded Rectangle 1072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27" name="Block Arc 1072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30" name="Group 10529"/>
              <p:cNvGrpSpPr/>
              <p:nvPr/>
            </p:nvGrpSpPr>
            <p:grpSpPr>
              <a:xfrm rot="16200000">
                <a:off x="1291280" y="2226530"/>
                <a:ext cx="914400" cy="75039"/>
                <a:chOff x="947832" y="3727934"/>
                <a:chExt cx="3335180" cy="273698"/>
              </a:xfrm>
            </p:grpSpPr>
            <p:grpSp>
              <p:nvGrpSpPr>
                <p:cNvPr id="10686" name="Group 10685"/>
                <p:cNvGrpSpPr/>
                <p:nvPr/>
              </p:nvGrpSpPr>
              <p:grpSpPr>
                <a:xfrm>
                  <a:off x="94783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14" name="Rounded Rectangle 1071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15" name="Block Arc 1071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7" name="Group 10686"/>
                <p:cNvGrpSpPr/>
                <p:nvPr/>
              </p:nvGrpSpPr>
              <p:grpSpPr>
                <a:xfrm>
                  <a:off x="127149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12" name="Rounded Rectangle 1071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13" name="Block Arc 1071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8" name="Group 10687"/>
                <p:cNvGrpSpPr/>
                <p:nvPr/>
              </p:nvGrpSpPr>
              <p:grpSpPr>
                <a:xfrm>
                  <a:off x="159516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10" name="Rounded Rectangle 1070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11" name="Block Arc 1071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9" name="Group 10688"/>
                <p:cNvGrpSpPr/>
                <p:nvPr/>
              </p:nvGrpSpPr>
              <p:grpSpPr>
                <a:xfrm>
                  <a:off x="191882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08" name="Rounded Rectangle 1070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9" name="Block Arc 1070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90" name="Group 10689"/>
                <p:cNvGrpSpPr/>
                <p:nvPr/>
              </p:nvGrpSpPr>
              <p:grpSpPr>
                <a:xfrm>
                  <a:off x="288982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06" name="Rounded Rectangle 1070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7" name="Block Arc 1070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91" name="Group 10690"/>
                <p:cNvGrpSpPr/>
                <p:nvPr/>
              </p:nvGrpSpPr>
              <p:grpSpPr>
                <a:xfrm>
                  <a:off x="321348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04" name="Rounded Rectangle 1070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5" name="Block Arc 1070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92" name="Group 10691"/>
                <p:cNvGrpSpPr/>
                <p:nvPr/>
              </p:nvGrpSpPr>
              <p:grpSpPr>
                <a:xfrm>
                  <a:off x="224249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02" name="Rounded Rectangle 1070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3" name="Block Arc 1070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93" name="Group 10692"/>
                <p:cNvGrpSpPr/>
                <p:nvPr/>
              </p:nvGrpSpPr>
              <p:grpSpPr>
                <a:xfrm>
                  <a:off x="256615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00" name="Rounded Rectangle 1069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1" name="Block Arc 1070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94" name="Group 10693"/>
                <p:cNvGrpSpPr/>
                <p:nvPr/>
              </p:nvGrpSpPr>
              <p:grpSpPr>
                <a:xfrm>
                  <a:off x="353715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98" name="Rounded Rectangle 1069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99" name="Block Arc 1069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95" name="Group 10694"/>
                <p:cNvGrpSpPr/>
                <p:nvPr/>
              </p:nvGrpSpPr>
              <p:grpSpPr>
                <a:xfrm>
                  <a:off x="3860819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96" name="Rounded Rectangle 1069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97" name="Block Arc 1069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31" name="Group 10530"/>
              <p:cNvGrpSpPr/>
              <p:nvPr/>
            </p:nvGrpSpPr>
            <p:grpSpPr>
              <a:xfrm rot="16200000">
                <a:off x="1407456" y="2226530"/>
                <a:ext cx="914400" cy="75039"/>
                <a:chOff x="947832" y="4151583"/>
                <a:chExt cx="3335180" cy="273698"/>
              </a:xfrm>
            </p:grpSpPr>
            <p:grpSp>
              <p:nvGrpSpPr>
                <p:cNvPr id="10656" name="Group 10655"/>
                <p:cNvGrpSpPr/>
                <p:nvPr/>
              </p:nvGrpSpPr>
              <p:grpSpPr>
                <a:xfrm>
                  <a:off x="94783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84" name="Rounded Rectangle 1068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85" name="Block Arc 1068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7" name="Group 10656"/>
                <p:cNvGrpSpPr/>
                <p:nvPr/>
              </p:nvGrpSpPr>
              <p:grpSpPr>
                <a:xfrm>
                  <a:off x="127149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82" name="Rounded Rectangle 1068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83" name="Block Arc 1068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8" name="Group 10657"/>
                <p:cNvGrpSpPr/>
                <p:nvPr/>
              </p:nvGrpSpPr>
              <p:grpSpPr>
                <a:xfrm>
                  <a:off x="159516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80" name="Rounded Rectangle 1067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81" name="Block Arc 1068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9" name="Group 10658"/>
                <p:cNvGrpSpPr/>
                <p:nvPr/>
              </p:nvGrpSpPr>
              <p:grpSpPr>
                <a:xfrm>
                  <a:off x="191882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78" name="Rounded Rectangle 1067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9" name="Block Arc 1067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60" name="Group 10659"/>
                <p:cNvGrpSpPr/>
                <p:nvPr/>
              </p:nvGrpSpPr>
              <p:grpSpPr>
                <a:xfrm>
                  <a:off x="288982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76" name="Rounded Rectangle 1067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7" name="Block Arc 1067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61" name="Group 10660"/>
                <p:cNvGrpSpPr/>
                <p:nvPr/>
              </p:nvGrpSpPr>
              <p:grpSpPr>
                <a:xfrm>
                  <a:off x="321348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74" name="Rounded Rectangle 1067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5" name="Block Arc 1067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62" name="Group 10661"/>
                <p:cNvGrpSpPr/>
                <p:nvPr/>
              </p:nvGrpSpPr>
              <p:grpSpPr>
                <a:xfrm>
                  <a:off x="224249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72" name="Rounded Rectangle 1067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3" name="Block Arc 1067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63" name="Group 10662"/>
                <p:cNvGrpSpPr/>
                <p:nvPr/>
              </p:nvGrpSpPr>
              <p:grpSpPr>
                <a:xfrm>
                  <a:off x="256615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70" name="Rounded Rectangle 1066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1" name="Block Arc 1067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64" name="Group 10663"/>
                <p:cNvGrpSpPr/>
                <p:nvPr/>
              </p:nvGrpSpPr>
              <p:grpSpPr>
                <a:xfrm>
                  <a:off x="353715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68" name="Rounded Rectangle 1066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69" name="Block Arc 1066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65" name="Group 10664"/>
                <p:cNvGrpSpPr/>
                <p:nvPr/>
              </p:nvGrpSpPr>
              <p:grpSpPr>
                <a:xfrm>
                  <a:off x="3860819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66" name="Rounded Rectangle 1066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67" name="Block Arc 1066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32" name="Group 10531"/>
              <p:cNvGrpSpPr/>
              <p:nvPr/>
            </p:nvGrpSpPr>
            <p:grpSpPr>
              <a:xfrm rot="16200000">
                <a:off x="1523631" y="2226530"/>
                <a:ext cx="914400" cy="75039"/>
                <a:chOff x="947829" y="4575653"/>
                <a:chExt cx="3335180" cy="273698"/>
              </a:xfrm>
            </p:grpSpPr>
            <p:grpSp>
              <p:nvGrpSpPr>
                <p:cNvPr id="10626" name="Group 10625"/>
                <p:cNvGrpSpPr/>
                <p:nvPr/>
              </p:nvGrpSpPr>
              <p:grpSpPr>
                <a:xfrm>
                  <a:off x="94782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54" name="Rounded Rectangle 106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55" name="Block Arc 106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7" name="Group 10626"/>
                <p:cNvGrpSpPr/>
                <p:nvPr/>
              </p:nvGrpSpPr>
              <p:grpSpPr>
                <a:xfrm>
                  <a:off x="127149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52" name="Rounded Rectangle 106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53" name="Block Arc 106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8" name="Group 10627"/>
                <p:cNvGrpSpPr/>
                <p:nvPr/>
              </p:nvGrpSpPr>
              <p:grpSpPr>
                <a:xfrm>
                  <a:off x="159515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50" name="Rounded Rectangle 1064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51" name="Block Arc 106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9" name="Group 10628"/>
                <p:cNvGrpSpPr/>
                <p:nvPr/>
              </p:nvGrpSpPr>
              <p:grpSpPr>
                <a:xfrm>
                  <a:off x="191882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48" name="Rounded Rectangle 1064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9" name="Block Arc 1064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30" name="Group 10629"/>
                <p:cNvGrpSpPr/>
                <p:nvPr/>
              </p:nvGrpSpPr>
              <p:grpSpPr>
                <a:xfrm>
                  <a:off x="288981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46" name="Rounded Rectangle 1064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7" name="Block Arc 1064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31" name="Group 10630"/>
                <p:cNvGrpSpPr/>
                <p:nvPr/>
              </p:nvGrpSpPr>
              <p:grpSpPr>
                <a:xfrm>
                  <a:off x="321348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44" name="Rounded Rectangle 1064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5" name="Block Arc 1064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32" name="Group 10631"/>
                <p:cNvGrpSpPr/>
                <p:nvPr/>
              </p:nvGrpSpPr>
              <p:grpSpPr>
                <a:xfrm>
                  <a:off x="224248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42" name="Rounded Rectangle 1064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3" name="Block Arc 1064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33" name="Group 10632"/>
                <p:cNvGrpSpPr/>
                <p:nvPr/>
              </p:nvGrpSpPr>
              <p:grpSpPr>
                <a:xfrm>
                  <a:off x="256615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40" name="Rounded Rectangle 1063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1" name="Block Arc 1064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34" name="Group 10633"/>
                <p:cNvGrpSpPr/>
                <p:nvPr/>
              </p:nvGrpSpPr>
              <p:grpSpPr>
                <a:xfrm>
                  <a:off x="353714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38" name="Rounded Rectangle 1063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39" name="Block Arc 1063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35" name="Group 10634"/>
                <p:cNvGrpSpPr/>
                <p:nvPr/>
              </p:nvGrpSpPr>
              <p:grpSpPr>
                <a:xfrm>
                  <a:off x="3860816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36" name="Rounded Rectangle 1063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37" name="Block Arc 1063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33" name="Group 10532"/>
              <p:cNvGrpSpPr/>
              <p:nvPr/>
            </p:nvGrpSpPr>
            <p:grpSpPr>
              <a:xfrm rot="16200000">
                <a:off x="1640449" y="2229640"/>
                <a:ext cx="914400" cy="75039"/>
                <a:chOff x="947832" y="3727934"/>
                <a:chExt cx="3335180" cy="273698"/>
              </a:xfrm>
            </p:grpSpPr>
            <p:grpSp>
              <p:nvGrpSpPr>
                <p:cNvPr id="10596" name="Group 10595"/>
                <p:cNvGrpSpPr/>
                <p:nvPr/>
              </p:nvGrpSpPr>
              <p:grpSpPr>
                <a:xfrm>
                  <a:off x="94783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24" name="Rounded Rectangle 1062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25" name="Block Arc 1062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7" name="Group 10596"/>
                <p:cNvGrpSpPr/>
                <p:nvPr/>
              </p:nvGrpSpPr>
              <p:grpSpPr>
                <a:xfrm>
                  <a:off x="127149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22" name="Rounded Rectangle 1062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23" name="Block Arc 1062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8" name="Group 10597"/>
                <p:cNvGrpSpPr/>
                <p:nvPr/>
              </p:nvGrpSpPr>
              <p:grpSpPr>
                <a:xfrm>
                  <a:off x="159516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20" name="Rounded Rectangle 1061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21" name="Block Arc 1062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9" name="Group 10598"/>
                <p:cNvGrpSpPr/>
                <p:nvPr/>
              </p:nvGrpSpPr>
              <p:grpSpPr>
                <a:xfrm>
                  <a:off x="191882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18" name="Rounded Rectangle 1061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9" name="Block Arc 1061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00" name="Group 10599"/>
                <p:cNvGrpSpPr/>
                <p:nvPr/>
              </p:nvGrpSpPr>
              <p:grpSpPr>
                <a:xfrm>
                  <a:off x="288982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16" name="Rounded Rectangle 1061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7" name="Block Arc 1061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01" name="Group 10600"/>
                <p:cNvGrpSpPr/>
                <p:nvPr/>
              </p:nvGrpSpPr>
              <p:grpSpPr>
                <a:xfrm>
                  <a:off x="321348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14" name="Rounded Rectangle 1061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5" name="Block Arc 1061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02" name="Group 10601"/>
                <p:cNvGrpSpPr/>
                <p:nvPr/>
              </p:nvGrpSpPr>
              <p:grpSpPr>
                <a:xfrm>
                  <a:off x="224249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12" name="Rounded Rectangle 1061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3" name="Block Arc 1061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03" name="Group 10602"/>
                <p:cNvGrpSpPr/>
                <p:nvPr/>
              </p:nvGrpSpPr>
              <p:grpSpPr>
                <a:xfrm>
                  <a:off x="256615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10" name="Rounded Rectangle 1060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1" name="Block Arc 1061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04" name="Group 10603"/>
                <p:cNvGrpSpPr/>
                <p:nvPr/>
              </p:nvGrpSpPr>
              <p:grpSpPr>
                <a:xfrm>
                  <a:off x="353715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08" name="Rounded Rectangle 1060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09" name="Block Arc 1060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05" name="Group 10604"/>
                <p:cNvGrpSpPr/>
                <p:nvPr/>
              </p:nvGrpSpPr>
              <p:grpSpPr>
                <a:xfrm>
                  <a:off x="3860819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06" name="Rounded Rectangle 1060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07" name="Block Arc 1060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34" name="Group 10533"/>
              <p:cNvGrpSpPr/>
              <p:nvPr/>
            </p:nvGrpSpPr>
            <p:grpSpPr>
              <a:xfrm rot="16200000">
                <a:off x="1756625" y="2229640"/>
                <a:ext cx="914400" cy="75039"/>
                <a:chOff x="947832" y="4151583"/>
                <a:chExt cx="3335180" cy="273698"/>
              </a:xfrm>
            </p:grpSpPr>
            <p:grpSp>
              <p:nvGrpSpPr>
                <p:cNvPr id="10566" name="Group 10565"/>
                <p:cNvGrpSpPr/>
                <p:nvPr/>
              </p:nvGrpSpPr>
              <p:grpSpPr>
                <a:xfrm>
                  <a:off x="94783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94" name="Rounded Rectangle 1059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95" name="Block Arc 1059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7" name="Group 10566"/>
                <p:cNvGrpSpPr/>
                <p:nvPr/>
              </p:nvGrpSpPr>
              <p:grpSpPr>
                <a:xfrm>
                  <a:off x="127149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92" name="Rounded Rectangle 1059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93" name="Block Arc 1059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8" name="Group 10567"/>
                <p:cNvGrpSpPr/>
                <p:nvPr/>
              </p:nvGrpSpPr>
              <p:grpSpPr>
                <a:xfrm>
                  <a:off x="159516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90" name="Rounded Rectangle 1058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91" name="Block Arc 1059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9" name="Group 10568"/>
                <p:cNvGrpSpPr/>
                <p:nvPr/>
              </p:nvGrpSpPr>
              <p:grpSpPr>
                <a:xfrm>
                  <a:off x="191882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88" name="Rounded Rectangle 1058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9" name="Block Arc 1058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70" name="Group 10569"/>
                <p:cNvGrpSpPr/>
                <p:nvPr/>
              </p:nvGrpSpPr>
              <p:grpSpPr>
                <a:xfrm>
                  <a:off x="288982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86" name="Rounded Rectangle 1058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7" name="Block Arc 1058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71" name="Group 10570"/>
                <p:cNvGrpSpPr/>
                <p:nvPr/>
              </p:nvGrpSpPr>
              <p:grpSpPr>
                <a:xfrm>
                  <a:off x="321348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84" name="Rounded Rectangle 1058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5" name="Block Arc 1058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72" name="Group 10571"/>
                <p:cNvGrpSpPr/>
                <p:nvPr/>
              </p:nvGrpSpPr>
              <p:grpSpPr>
                <a:xfrm>
                  <a:off x="224249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82" name="Rounded Rectangle 1058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3" name="Block Arc 1058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73" name="Group 10572"/>
                <p:cNvGrpSpPr/>
                <p:nvPr/>
              </p:nvGrpSpPr>
              <p:grpSpPr>
                <a:xfrm>
                  <a:off x="256615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80" name="Rounded Rectangle 1057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1" name="Block Arc 1058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74" name="Group 10573"/>
                <p:cNvGrpSpPr/>
                <p:nvPr/>
              </p:nvGrpSpPr>
              <p:grpSpPr>
                <a:xfrm>
                  <a:off x="353715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78" name="Rounded Rectangle 1057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79" name="Block Arc 1057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75" name="Group 10574"/>
                <p:cNvGrpSpPr/>
                <p:nvPr/>
              </p:nvGrpSpPr>
              <p:grpSpPr>
                <a:xfrm>
                  <a:off x="3860819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76" name="Rounded Rectangle 1057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77" name="Block Arc 1057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35" name="Group 10534"/>
              <p:cNvGrpSpPr/>
              <p:nvPr/>
            </p:nvGrpSpPr>
            <p:grpSpPr>
              <a:xfrm rot="16200000">
                <a:off x="1872800" y="2229640"/>
                <a:ext cx="914400" cy="75039"/>
                <a:chOff x="947829" y="4575653"/>
                <a:chExt cx="3335180" cy="273698"/>
              </a:xfrm>
            </p:grpSpPr>
            <p:grpSp>
              <p:nvGrpSpPr>
                <p:cNvPr id="10536" name="Group 10535"/>
                <p:cNvGrpSpPr/>
                <p:nvPr/>
              </p:nvGrpSpPr>
              <p:grpSpPr>
                <a:xfrm>
                  <a:off x="94782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64" name="Rounded Rectangle 1056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65" name="Block Arc 1056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7" name="Group 10536"/>
                <p:cNvGrpSpPr/>
                <p:nvPr/>
              </p:nvGrpSpPr>
              <p:grpSpPr>
                <a:xfrm>
                  <a:off x="127149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62" name="Rounded Rectangle 105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63" name="Block Arc 105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8" name="Group 10537"/>
                <p:cNvGrpSpPr/>
                <p:nvPr/>
              </p:nvGrpSpPr>
              <p:grpSpPr>
                <a:xfrm>
                  <a:off x="159515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60" name="Rounded Rectangle 105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61" name="Block Arc 105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9" name="Group 10538"/>
                <p:cNvGrpSpPr/>
                <p:nvPr/>
              </p:nvGrpSpPr>
              <p:grpSpPr>
                <a:xfrm>
                  <a:off x="191882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58" name="Rounded Rectangle 105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9" name="Block Arc 105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40" name="Group 10539"/>
                <p:cNvGrpSpPr/>
                <p:nvPr/>
              </p:nvGrpSpPr>
              <p:grpSpPr>
                <a:xfrm>
                  <a:off x="288981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56" name="Rounded Rectangle 105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7" name="Block Arc 105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41" name="Group 10540"/>
                <p:cNvGrpSpPr/>
                <p:nvPr/>
              </p:nvGrpSpPr>
              <p:grpSpPr>
                <a:xfrm>
                  <a:off x="321348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54" name="Rounded Rectangle 105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5" name="Block Arc 105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42" name="Group 10541"/>
                <p:cNvGrpSpPr/>
                <p:nvPr/>
              </p:nvGrpSpPr>
              <p:grpSpPr>
                <a:xfrm>
                  <a:off x="224248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52" name="Rounded Rectangle 105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3" name="Block Arc 105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43" name="Group 10542"/>
                <p:cNvGrpSpPr/>
                <p:nvPr/>
              </p:nvGrpSpPr>
              <p:grpSpPr>
                <a:xfrm>
                  <a:off x="256615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50" name="Rounded Rectangle 1054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1" name="Block Arc 105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44" name="Group 10543"/>
                <p:cNvGrpSpPr/>
                <p:nvPr/>
              </p:nvGrpSpPr>
              <p:grpSpPr>
                <a:xfrm>
                  <a:off x="353714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48" name="Rounded Rectangle 1054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49" name="Block Arc 1054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45" name="Group 10544"/>
                <p:cNvGrpSpPr/>
                <p:nvPr/>
              </p:nvGrpSpPr>
              <p:grpSpPr>
                <a:xfrm>
                  <a:off x="3860816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46" name="Rounded Rectangle 1054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47" name="Block Arc 1054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04" name="Group 8903"/>
            <p:cNvGrpSpPr>
              <a:grpSpLocks noChangeAspect="1"/>
            </p:cNvGrpSpPr>
            <p:nvPr/>
          </p:nvGrpSpPr>
          <p:grpSpPr>
            <a:xfrm>
              <a:off x="7941936" y="3163954"/>
              <a:ext cx="452432" cy="630724"/>
              <a:chOff x="7329811" y="2611603"/>
              <a:chExt cx="537854" cy="749808"/>
            </a:xfrm>
          </p:grpSpPr>
          <p:grpSp>
            <p:nvGrpSpPr>
              <p:cNvPr id="10337" name="Group 10336"/>
              <p:cNvGrpSpPr/>
              <p:nvPr/>
            </p:nvGrpSpPr>
            <p:grpSpPr>
              <a:xfrm rot="16200000">
                <a:off x="6985673" y="2955741"/>
                <a:ext cx="749808" cy="61532"/>
                <a:chOff x="949036" y="762001"/>
                <a:chExt cx="3335180" cy="273698"/>
              </a:xfrm>
            </p:grpSpPr>
            <p:grpSp>
              <p:nvGrpSpPr>
                <p:cNvPr id="10493" name="Group 10492"/>
                <p:cNvGrpSpPr/>
                <p:nvPr/>
              </p:nvGrpSpPr>
              <p:grpSpPr>
                <a:xfrm>
                  <a:off x="94903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21" name="Rounded Rectangle 105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22" name="Block Arc 105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4" name="Group 10493"/>
                <p:cNvGrpSpPr/>
                <p:nvPr/>
              </p:nvGrpSpPr>
              <p:grpSpPr>
                <a:xfrm>
                  <a:off x="127270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19" name="Rounded Rectangle 105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20" name="Block Arc 105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5" name="Group 10494"/>
                <p:cNvGrpSpPr/>
                <p:nvPr/>
              </p:nvGrpSpPr>
              <p:grpSpPr>
                <a:xfrm>
                  <a:off x="159636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17" name="Rounded Rectangle 105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8" name="Block Arc 105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6" name="Group 10495"/>
                <p:cNvGrpSpPr/>
                <p:nvPr/>
              </p:nvGrpSpPr>
              <p:grpSpPr>
                <a:xfrm>
                  <a:off x="192003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15" name="Rounded Rectangle 105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6" name="Block Arc 105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7" name="Group 10496"/>
                <p:cNvGrpSpPr/>
                <p:nvPr/>
              </p:nvGrpSpPr>
              <p:grpSpPr>
                <a:xfrm>
                  <a:off x="289102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13" name="Rounded Rectangle 105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4" name="Block Arc 105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8" name="Group 10497"/>
                <p:cNvGrpSpPr/>
                <p:nvPr/>
              </p:nvGrpSpPr>
              <p:grpSpPr>
                <a:xfrm>
                  <a:off x="321469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11" name="Rounded Rectangle 105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2" name="Block Arc 105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9" name="Group 10498"/>
                <p:cNvGrpSpPr/>
                <p:nvPr/>
              </p:nvGrpSpPr>
              <p:grpSpPr>
                <a:xfrm>
                  <a:off x="224369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09" name="Rounded Rectangle 105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0" name="Block Arc 105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00" name="Group 10499"/>
                <p:cNvGrpSpPr/>
                <p:nvPr/>
              </p:nvGrpSpPr>
              <p:grpSpPr>
                <a:xfrm>
                  <a:off x="256736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07" name="Rounded Rectangle 105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8" name="Block Arc 105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01" name="Group 10500"/>
                <p:cNvGrpSpPr/>
                <p:nvPr/>
              </p:nvGrpSpPr>
              <p:grpSpPr>
                <a:xfrm>
                  <a:off x="353835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05" name="Rounded Rectangle 105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6" name="Block Arc 105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02" name="Group 10501"/>
                <p:cNvGrpSpPr/>
                <p:nvPr/>
              </p:nvGrpSpPr>
              <p:grpSpPr>
                <a:xfrm>
                  <a:off x="3862023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03" name="Rounded Rectangle 1050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4" name="Block Arc 105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338" name="Group 10337"/>
              <p:cNvGrpSpPr/>
              <p:nvPr/>
            </p:nvGrpSpPr>
            <p:grpSpPr>
              <a:xfrm rot="16200000">
                <a:off x="7080938" y="2955741"/>
                <a:ext cx="749808" cy="61532"/>
                <a:chOff x="949036" y="1185650"/>
                <a:chExt cx="3335180" cy="273698"/>
              </a:xfrm>
            </p:grpSpPr>
            <p:grpSp>
              <p:nvGrpSpPr>
                <p:cNvPr id="10463" name="Group 10462"/>
                <p:cNvGrpSpPr/>
                <p:nvPr/>
              </p:nvGrpSpPr>
              <p:grpSpPr>
                <a:xfrm>
                  <a:off x="94903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91" name="Rounded Rectangle 1049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92" name="Block Arc 104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4" name="Group 10463"/>
                <p:cNvGrpSpPr/>
                <p:nvPr/>
              </p:nvGrpSpPr>
              <p:grpSpPr>
                <a:xfrm>
                  <a:off x="127270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89" name="Rounded Rectangle 1048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90" name="Block Arc 104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5" name="Group 10464"/>
                <p:cNvGrpSpPr/>
                <p:nvPr/>
              </p:nvGrpSpPr>
              <p:grpSpPr>
                <a:xfrm>
                  <a:off x="159636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87" name="Rounded Rectangle 104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8" name="Block Arc 104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6" name="Group 10465"/>
                <p:cNvGrpSpPr/>
                <p:nvPr/>
              </p:nvGrpSpPr>
              <p:grpSpPr>
                <a:xfrm>
                  <a:off x="192003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85" name="Rounded Rectangle 104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6" name="Block Arc 104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7" name="Group 10466"/>
                <p:cNvGrpSpPr/>
                <p:nvPr/>
              </p:nvGrpSpPr>
              <p:grpSpPr>
                <a:xfrm>
                  <a:off x="289102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83" name="Rounded Rectangle 104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4" name="Block Arc 104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8" name="Group 10467"/>
                <p:cNvGrpSpPr/>
                <p:nvPr/>
              </p:nvGrpSpPr>
              <p:grpSpPr>
                <a:xfrm>
                  <a:off x="321469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81" name="Rounded Rectangle 104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2" name="Block Arc 104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9" name="Group 10468"/>
                <p:cNvGrpSpPr/>
                <p:nvPr/>
              </p:nvGrpSpPr>
              <p:grpSpPr>
                <a:xfrm>
                  <a:off x="224369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79" name="Rounded Rectangle 104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0" name="Block Arc 104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70" name="Group 10469"/>
                <p:cNvGrpSpPr/>
                <p:nvPr/>
              </p:nvGrpSpPr>
              <p:grpSpPr>
                <a:xfrm>
                  <a:off x="256736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77" name="Rounded Rectangle 104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78" name="Block Arc 104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71" name="Group 10470"/>
                <p:cNvGrpSpPr/>
                <p:nvPr/>
              </p:nvGrpSpPr>
              <p:grpSpPr>
                <a:xfrm>
                  <a:off x="353835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75" name="Rounded Rectangle 104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76" name="Block Arc 104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72" name="Group 10471"/>
                <p:cNvGrpSpPr/>
                <p:nvPr/>
              </p:nvGrpSpPr>
              <p:grpSpPr>
                <a:xfrm>
                  <a:off x="3862023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73" name="Rounded Rectangle 104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74" name="Block Arc 104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339" name="Group 10338"/>
              <p:cNvGrpSpPr/>
              <p:nvPr/>
            </p:nvGrpSpPr>
            <p:grpSpPr>
              <a:xfrm rot="16200000">
                <a:off x="7176202" y="2955741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10433" name="Group 10432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61" name="Rounded Rectangle 104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62" name="Block Arc 104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4" name="Group 10433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59" name="Rounded Rectangle 104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60" name="Block Arc 104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5" name="Group 10434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57" name="Rounded Rectangle 104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58" name="Block Arc 104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6" name="Group 10435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55" name="Rounded Rectangle 104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56" name="Block Arc 104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7" name="Group 10436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53" name="Rounded Rectangle 104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54" name="Block Arc 104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8" name="Group 10437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51" name="Rounded Rectangle 104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52" name="Block Arc 104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9" name="Group 10438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49" name="Rounded Rectangle 104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50" name="Block Arc 104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40" name="Group 10439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47" name="Rounded Rectangle 104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48" name="Block Arc 104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41" name="Group 10440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45" name="Rounded Rectangle 104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46" name="Block Arc 104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42" name="Group 10441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43" name="Rounded Rectangle 1044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44" name="Block Arc 104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10340" name="Group 10339"/>
              <p:cNvGrpSpPr/>
              <p:nvPr/>
            </p:nvGrpSpPr>
            <p:grpSpPr>
              <a:xfrm rot="16200000">
                <a:off x="7271466" y="2955741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10403" name="Group 10402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31" name="Rounded Rectangle 104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32" name="Block Arc 104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4" name="Group 10403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29" name="Rounded Rectangle 104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30" name="Block Arc 104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5" name="Group 10404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27" name="Rounded Rectangle 104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8" name="Block Arc 104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6" name="Group 10405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25" name="Rounded Rectangle 104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6" name="Block Arc 104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7" name="Group 10406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23" name="Rounded Rectangle 104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4" name="Block Arc 104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8" name="Group 10407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21" name="Rounded Rectangle 104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2" name="Block Arc 104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9" name="Group 10408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19" name="Rounded Rectangle 104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0" name="Block Arc 104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10" name="Group 10409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17" name="Rounded Rectangle 104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8" name="Block Arc 104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11" name="Group 10410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15" name="Rounded Rectangle 104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6" name="Block Arc 104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12" name="Group 10411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13" name="Rounded Rectangle 104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4" name="Block Arc 104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341" name="Group 10340"/>
              <p:cNvGrpSpPr/>
              <p:nvPr/>
            </p:nvGrpSpPr>
            <p:grpSpPr>
              <a:xfrm rot="16200000">
                <a:off x="7366730" y="295574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10373" name="Group 10372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01" name="Rounded Rectangle 1040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02" name="Block Arc 1040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4" name="Group 10373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99" name="Rounded Rectangle 1039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00" name="Block Arc 1039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5" name="Group 10374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97" name="Rounded Rectangle 1039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8" name="Block Arc 1039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6" name="Group 10375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95" name="Rounded Rectangle 1039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6" name="Block Arc 1039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7" name="Group 10376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93" name="Rounded Rectangle 1039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4" name="Block Arc 1039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8" name="Group 10377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91" name="Rounded Rectangle 1039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2" name="Block Arc 1039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9" name="Group 10378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89" name="Rounded Rectangle 1038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0" name="Block Arc 1038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80" name="Group 10379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87" name="Rounded Rectangle 1038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8" name="Block Arc 1038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81" name="Group 10380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85" name="Rounded Rectangle 1038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6" name="Block Arc 1038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82" name="Group 10381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83" name="Rounded Rectangle 1038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4" name="Block Arc 1038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342" name="Group 10341"/>
              <p:cNvGrpSpPr/>
              <p:nvPr/>
            </p:nvGrpSpPr>
            <p:grpSpPr>
              <a:xfrm rot="16200000">
                <a:off x="7461995" y="2955741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10343" name="Group 10342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71" name="Rounded Rectangle 103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72" name="Block Arc 103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4" name="Group 10343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69" name="Rounded Rectangle 103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70" name="Block Arc 103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5" name="Group 10344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67" name="Rounded Rectangle 103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8" name="Block Arc 103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6" name="Group 10345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65" name="Rounded Rectangle 103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6" name="Block Arc 103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7" name="Group 10346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63" name="Rounded Rectangle 103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4" name="Block Arc 103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8" name="Group 10347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61" name="Rounded Rectangle 103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2" name="Block Arc 103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9" name="Group 10348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59" name="Rounded Rectangle 103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0" name="Block Arc 103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50" name="Group 10349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57" name="Rounded Rectangle 103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8" name="Block Arc 103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51" name="Group 10350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55" name="Rounded Rectangle 103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6" name="Block Arc 103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52" name="Group 10351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53" name="Rounded Rectangle 1035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4" name="Block Arc 103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05" name="Group 8904"/>
            <p:cNvGrpSpPr>
              <a:grpSpLocks noChangeAspect="1"/>
            </p:cNvGrpSpPr>
            <p:nvPr/>
          </p:nvGrpSpPr>
          <p:grpSpPr>
            <a:xfrm>
              <a:off x="7941935" y="4687223"/>
              <a:ext cx="452428" cy="630724"/>
              <a:chOff x="3205247" y="660767"/>
              <a:chExt cx="655916" cy="914400"/>
            </a:xfrm>
          </p:grpSpPr>
          <p:grpSp>
            <p:nvGrpSpPr>
              <p:cNvPr id="10151" name="Group 10150"/>
              <p:cNvGrpSpPr/>
              <p:nvPr/>
            </p:nvGrpSpPr>
            <p:grpSpPr>
              <a:xfrm rot="16200000">
                <a:off x="2785567" y="1080447"/>
                <a:ext cx="914400" cy="75039"/>
                <a:chOff x="949036" y="1185650"/>
                <a:chExt cx="3335180" cy="273698"/>
              </a:xfrm>
            </p:grpSpPr>
            <p:grpSp>
              <p:nvGrpSpPr>
                <p:cNvPr id="10307" name="Group 10306"/>
                <p:cNvGrpSpPr/>
                <p:nvPr/>
              </p:nvGrpSpPr>
              <p:grpSpPr>
                <a:xfrm>
                  <a:off x="94903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35" name="Rounded Rectangle 103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36" name="Block Arc 103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08" name="Group 10307"/>
                <p:cNvGrpSpPr/>
                <p:nvPr/>
              </p:nvGrpSpPr>
              <p:grpSpPr>
                <a:xfrm>
                  <a:off x="127270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33" name="Rounded Rectangle 103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34" name="Block Arc 103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09" name="Group 10308"/>
                <p:cNvGrpSpPr/>
                <p:nvPr/>
              </p:nvGrpSpPr>
              <p:grpSpPr>
                <a:xfrm>
                  <a:off x="159636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31" name="Rounded Rectangle 103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32" name="Block Arc 103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10" name="Group 10309"/>
                <p:cNvGrpSpPr/>
                <p:nvPr/>
              </p:nvGrpSpPr>
              <p:grpSpPr>
                <a:xfrm>
                  <a:off x="192003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29" name="Rounded Rectangle 103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30" name="Block Arc 103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11" name="Group 10310"/>
                <p:cNvGrpSpPr/>
                <p:nvPr/>
              </p:nvGrpSpPr>
              <p:grpSpPr>
                <a:xfrm>
                  <a:off x="289102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27" name="Rounded Rectangle 103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8" name="Block Arc 103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12" name="Group 10311"/>
                <p:cNvGrpSpPr/>
                <p:nvPr/>
              </p:nvGrpSpPr>
              <p:grpSpPr>
                <a:xfrm>
                  <a:off x="321469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25" name="Rounded Rectangle 103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6" name="Block Arc 103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13" name="Group 10312"/>
                <p:cNvGrpSpPr/>
                <p:nvPr/>
              </p:nvGrpSpPr>
              <p:grpSpPr>
                <a:xfrm>
                  <a:off x="224369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23" name="Rounded Rectangle 103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4" name="Block Arc 103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14" name="Group 10313"/>
                <p:cNvGrpSpPr/>
                <p:nvPr/>
              </p:nvGrpSpPr>
              <p:grpSpPr>
                <a:xfrm>
                  <a:off x="256736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21" name="Rounded Rectangle 103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2" name="Block Arc 103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15" name="Group 10314"/>
                <p:cNvGrpSpPr/>
                <p:nvPr/>
              </p:nvGrpSpPr>
              <p:grpSpPr>
                <a:xfrm>
                  <a:off x="353835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19" name="Rounded Rectangle 103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0" name="Block Arc 103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16" name="Group 10315"/>
                <p:cNvGrpSpPr/>
                <p:nvPr/>
              </p:nvGrpSpPr>
              <p:grpSpPr>
                <a:xfrm>
                  <a:off x="3862023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17" name="Rounded Rectangle 103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18" name="Block Arc 103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152" name="Group 10151"/>
              <p:cNvGrpSpPr/>
              <p:nvPr/>
            </p:nvGrpSpPr>
            <p:grpSpPr>
              <a:xfrm rot="16200000">
                <a:off x="2901743" y="1080447"/>
                <a:ext cx="914400" cy="75039"/>
                <a:chOff x="949036" y="1608981"/>
                <a:chExt cx="3335180" cy="273698"/>
              </a:xfrm>
            </p:grpSpPr>
            <p:grpSp>
              <p:nvGrpSpPr>
                <p:cNvPr id="10277" name="Group 10276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05" name="Rounded Rectangle 103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06" name="Block Arc 103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78" name="Group 10277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03" name="Rounded Rectangle 1030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04" name="Block Arc 103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79" name="Group 10278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01" name="Rounded Rectangle 1030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02" name="Block Arc 1030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80" name="Group 10279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99" name="Rounded Rectangle 1029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00" name="Block Arc 102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81" name="Group 10280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97" name="Rounded Rectangle 1029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8" name="Block Arc 102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82" name="Group 10281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95" name="Rounded Rectangle 1029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6" name="Block Arc 1029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83" name="Group 10282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93" name="Rounded Rectangle 1029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4" name="Block Arc 1029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84" name="Group 10283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91" name="Rounded Rectangle 1029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2" name="Block Arc 102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85" name="Group 10284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89" name="Rounded Rectangle 1028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0" name="Block Arc 102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86" name="Group 10285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87" name="Rounded Rectangle 1028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88" name="Block Arc 102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153" name="Group 10152"/>
              <p:cNvGrpSpPr/>
              <p:nvPr/>
            </p:nvGrpSpPr>
            <p:grpSpPr>
              <a:xfrm rot="16200000">
                <a:off x="3017919" y="1080447"/>
                <a:ext cx="914400" cy="75039"/>
                <a:chOff x="949036" y="2032630"/>
                <a:chExt cx="3335180" cy="273698"/>
              </a:xfrm>
            </p:grpSpPr>
            <p:grpSp>
              <p:nvGrpSpPr>
                <p:cNvPr id="10247" name="Group 10246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75" name="Rounded Rectangle 102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76" name="Block Arc 102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48" name="Group 10247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73" name="Rounded Rectangle 102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74" name="Block Arc 102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49" name="Group 10248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71" name="Rounded Rectangle 102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72" name="Block Arc 102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50" name="Group 10249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69" name="Rounded Rectangle 102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70" name="Block Arc 102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51" name="Group 10250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67" name="Rounded Rectangle 102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8" name="Block Arc 102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52" name="Group 10251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65" name="Rounded Rectangle 102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6" name="Block Arc 102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53" name="Group 10252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63" name="Rounded Rectangle 102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4" name="Block Arc 102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54" name="Group 10253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61" name="Rounded Rectangle 102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2" name="Block Arc 102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55" name="Group 10254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59" name="Rounded Rectangle 102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0" name="Block Arc 102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56" name="Group 10255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57" name="Rounded Rectangle 102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58" name="Block Arc 102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154" name="Group 10153"/>
              <p:cNvGrpSpPr/>
              <p:nvPr/>
            </p:nvGrpSpPr>
            <p:grpSpPr>
              <a:xfrm rot="16200000">
                <a:off x="3134095" y="1080447"/>
                <a:ext cx="914400" cy="75039"/>
                <a:chOff x="949033" y="2456700"/>
                <a:chExt cx="3335180" cy="273698"/>
              </a:xfrm>
            </p:grpSpPr>
            <p:grpSp>
              <p:nvGrpSpPr>
                <p:cNvPr id="10217" name="Group 10216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45" name="Rounded Rectangle 1024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46" name="Block Arc 1024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18" name="Group 10217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43" name="Rounded Rectangle 1024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44" name="Block Arc 1024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19" name="Group 10218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41" name="Rounded Rectangle 1024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42" name="Block Arc 1024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20" name="Group 10219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39" name="Rounded Rectangle 1023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40" name="Block Arc 1023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21" name="Group 10220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37" name="Rounded Rectangle 1023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8" name="Block Arc 1023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22" name="Group 10221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35" name="Rounded Rectangle 1023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6" name="Block Arc 1023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23" name="Group 10222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33" name="Rounded Rectangle 1023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4" name="Block Arc 1023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24" name="Group 10223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31" name="Rounded Rectangle 1023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2" name="Block Arc 1023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25" name="Group 10224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29" name="Rounded Rectangle 1022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0" name="Block Arc 1022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26" name="Group 10225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27" name="Rounded Rectangle 1022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28" name="Block Arc 1022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155" name="Group 10154"/>
              <p:cNvGrpSpPr/>
              <p:nvPr/>
            </p:nvGrpSpPr>
            <p:grpSpPr>
              <a:xfrm rot="16200000">
                <a:off x="3250271" y="1080447"/>
                <a:ext cx="914400" cy="75039"/>
                <a:chOff x="947832" y="2880954"/>
                <a:chExt cx="3335180" cy="273698"/>
              </a:xfrm>
            </p:grpSpPr>
            <p:grpSp>
              <p:nvGrpSpPr>
                <p:cNvPr id="10187" name="Group 10186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15" name="Rounded Rectangle 102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16" name="Block Arc 102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88" name="Group 10187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13" name="Rounded Rectangle 102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14" name="Block Arc 102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89" name="Group 10188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11" name="Rounded Rectangle 102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12" name="Block Arc 102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90" name="Group 10189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09" name="Rounded Rectangle 102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10" name="Block Arc 102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91" name="Group 10190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07" name="Rounded Rectangle 102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8" name="Block Arc 102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92" name="Group 10191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05" name="Rounded Rectangle 102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6" name="Block Arc 102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93" name="Group 10192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03" name="Rounded Rectangle 1020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4" name="Block Arc 102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94" name="Group 10193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01" name="Rounded Rectangle 1020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2" name="Block Arc 1020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95" name="Group 10194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99" name="Rounded Rectangle 1019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0" name="Block Arc 101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96" name="Group 10195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97" name="Rounded Rectangle 1019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98" name="Block Arc 101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156" name="Group 10155"/>
              <p:cNvGrpSpPr/>
              <p:nvPr/>
            </p:nvGrpSpPr>
            <p:grpSpPr>
              <a:xfrm rot="16200000">
                <a:off x="3366444" y="1080447"/>
                <a:ext cx="914400" cy="75039"/>
                <a:chOff x="947832" y="3304603"/>
                <a:chExt cx="3335180" cy="273698"/>
              </a:xfrm>
            </p:grpSpPr>
            <p:grpSp>
              <p:nvGrpSpPr>
                <p:cNvPr id="10157" name="Group 10156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85" name="Rounded Rectangle 101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86" name="Block Arc 101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58" name="Group 10157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83" name="Rounded Rectangle 101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84" name="Block Arc 101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59" name="Group 10158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81" name="Rounded Rectangle 101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82" name="Block Arc 101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60" name="Group 10159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79" name="Rounded Rectangle 101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80" name="Block Arc 101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61" name="Group 10160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77" name="Rounded Rectangle 101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8" name="Block Arc 101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62" name="Group 10161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75" name="Rounded Rectangle 101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6" name="Block Arc 101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63" name="Group 10162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73" name="Rounded Rectangle 101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4" name="Block Arc 101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64" name="Group 10163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71" name="Rounded Rectangle 101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2" name="Block Arc 101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65" name="Group 10164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69" name="Rounded Rectangle 101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0" name="Block Arc 101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66" name="Group 10165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67" name="Rounded Rectangle 101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68" name="Block Arc 101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06" name="Group 8905"/>
            <p:cNvGrpSpPr>
              <a:grpSpLocks noChangeAspect="1"/>
            </p:cNvGrpSpPr>
            <p:nvPr/>
          </p:nvGrpSpPr>
          <p:grpSpPr>
            <a:xfrm>
              <a:off x="7941936" y="3942456"/>
              <a:ext cx="452432" cy="630724"/>
              <a:chOff x="7329811" y="2611603"/>
              <a:chExt cx="537854" cy="749808"/>
            </a:xfrm>
          </p:grpSpPr>
          <p:grpSp>
            <p:nvGrpSpPr>
              <p:cNvPr id="9965" name="Group 9964"/>
              <p:cNvGrpSpPr/>
              <p:nvPr/>
            </p:nvGrpSpPr>
            <p:grpSpPr>
              <a:xfrm rot="16200000">
                <a:off x="6985673" y="2955741"/>
                <a:ext cx="749808" cy="61532"/>
                <a:chOff x="949036" y="762001"/>
                <a:chExt cx="3335180" cy="273698"/>
              </a:xfrm>
            </p:grpSpPr>
            <p:grpSp>
              <p:nvGrpSpPr>
                <p:cNvPr id="10121" name="Group 10120"/>
                <p:cNvGrpSpPr/>
                <p:nvPr/>
              </p:nvGrpSpPr>
              <p:grpSpPr>
                <a:xfrm>
                  <a:off x="94903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49" name="Rounded Rectangle 101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50" name="Block Arc 101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2" name="Group 10121"/>
                <p:cNvGrpSpPr/>
                <p:nvPr/>
              </p:nvGrpSpPr>
              <p:grpSpPr>
                <a:xfrm>
                  <a:off x="127270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47" name="Rounded Rectangle 101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8" name="Block Arc 101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3" name="Group 10122"/>
                <p:cNvGrpSpPr/>
                <p:nvPr/>
              </p:nvGrpSpPr>
              <p:grpSpPr>
                <a:xfrm>
                  <a:off x="159636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45" name="Rounded Rectangle 101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6" name="Block Arc 101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4" name="Group 10123"/>
                <p:cNvGrpSpPr/>
                <p:nvPr/>
              </p:nvGrpSpPr>
              <p:grpSpPr>
                <a:xfrm>
                  <a:off x="192003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43" name="Rounded Rectangle 101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4" name="Block Arc 101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5" name="Group 10124"/>
                <p:cNvGrpSpPr/>
                <p:nvPr/>
              </p:nvGrpSpPr>
              <p:grpSpPr>
                <a:xfrm>
                  <a:off x="289102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41" name="Rounded Rectangle 101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2" name="Block Arc 101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6" name="Group 10125"/>
                <p:cNvGrpSpPr/>
                <p:nvPr/>
              </p:nvGrpSpPr>
              <p:grpSpPr>
                <a:xfrm>
                  <a:off x="321469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39" name="Rounded Rectangle 1013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0" name="Block Arc 101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7" name="Group 10126"/>
                <p:cNvGrpSpPr/>
                <p:nvPr/>
              </p:nvGrpSpPr>
              <p:grpSpPr>
                <a:xfrm>
                  <a:off x="224369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37" name="Rounded Rectangle 1013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8" name="Block Arc 101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8" name="Group 10127"/>
                <p:cNvGrpSpPr/>
                <p:nvPr/>
              </p:nvGrpSpPr>
              <p:grpSpPr>
                <a:xfrm>
                  <a:off x="256736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35" name="Rounded Rectangle 101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6" name="Block Arc 101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9" name="Group 10128"/>
                <p:cNvGrpSpPr/>
                <p:nvPr/>
              </p:nvGrpSpPr>
              <p:grpSpPr>
                <a:xfrm>
                  <a:off x="353835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33" name="Rounded Rectangle 101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4" name="Block Arc 101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30" name="Group 10129"/>
                <p:cNvGrpSpPr/>
                <p:nvPr/>
              </p:nvGrpSpPr>
              <p:grpSpPr>
                <a:xfrm>
                  <a:off x="3862023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31" name="Rounded Rectangle 1013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2" name="Block Arc 101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966" name="Group 9965"/>
              <p:cNvGrpSpPr/>
              <p:nvPr/>
            </p:nvGrpSpPr>
            <p:grpSpPr>
              <a:xfrm rot="16200000">
                <a:off x="7080938" y="2955741"/>
                <a:ext cx="749808" cy="61532"/>
                <a:chOff x="949036" y="1185650"/>
                <a:chExt cx="3335180" cy="273698"/>
              </a:xfrm>
            </p:grpSpPr>
            <p:grpSp>
              <p:nvGrpSpPr>
                <p:cNvPr id="10091" name="Group 10090"/>
                <p:cNvGrpSpPr/>
                <p:nvPr/>
              </p:nvGrpSpPr>
              <p:grpSpPr>
                <a:xfrm>
                  <a:off x="94903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19" name="Rounded Rectangle 101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20" name="Block Arc 101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2" name="Group 10091"/>
                <p:cNvGrpSpPr/>
                <p:nvPr/>
              </p:nvGrpSpPr>
              <p:grpSpPr>
                <a:xfrm>
                  <a:off x="127270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17" name="Rounded Rectangle 101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8" name="Block Arc 101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3" name="Group 10092"/>
                <p:cNvGrpSpPr/>
                <p:nvPr/>
              </p:nvGrpSpPr>
              <p:grpSpPr>
                <a:xfrm>
                  <a:off x="159636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15" name="Rounded Rectangle 101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6" name="Block Arc 101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4" name="Group 10093"/>
                <p:cNvGrpSpPr/>
                <p:nvPr/>
              </p:nvGrpSpPr>
              <p:grpSpPr>
                <a:xfrm>
                  <a:off x="192003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13" name="Rounded Rectangle 101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4" name="Block Arc 101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5" name="Group 10094"/>
                <p:cNvGrpSpPr/>
                <p:nvPr/>
              </p:nvGrpSpPr>
              <p:grpSpPr>
                <a:xfrm>
                  <a:off x="289102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11" name="Rounded Rectangle 101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2" name="Block Arc 101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6" name="Group 10095"/>
                <p:cNvGrpSpPr/>
                <p:nvPr/>
              </p:nvGrpSpPr>
              <p:grpSpPr>
                <a:xfrm>
                  <a:off x="321469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09" name="Rounded Rectangle 101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0" name="Block Arc 101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7" name="Group 10096"/>
                <p:cNvGrpSpPr/>
                <p:nvPr/>
              </p:nvGrpSpPr>
              <p:grpSpPr>
                <a:xfrm>
                  <a:off x="224369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07" name="Rounded Rectangle 101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8" name="Block Arc 101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8" name="Group 10097"/>
                <p:cNvGrpSpPr/>
                <p:nvPr/>
              </p:nvGrpSpPr>
              <p:grpSpPr>
                <a:xfrm>
                  <a:off x="256736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05" name="Rounded Rectangle 101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6" name="Block Arc 101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9" name="Group 10098"/>
                <p:cNvGrpSpPr/>
                <p:nvPr/>
              </p:nvGrpSpPr>
              <p:grpSpPr>
                <a:xfrm>
                  <a:off x="353835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03" name="Rounded Rectangle 1010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4" name="Block Arc 101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00" name="Group 10099"/>
                <p:cNvGrpSpPr/>
                <p:nvPr/>
              </p:nvGrpSpPr>
              <p:grpSpPr>
                <a:xfrm>
                  <a:off x="3862023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01" name="Rounded Rectangle 1010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2" name="Block Arc 1010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967" name="Group 9966"/>
              <p:cNvGrpSpPr/>
              <p:nvPr/>
            </p:nvGrpSpPr>
            <p:grpSpPr>
              <a:xfrm rot="16200000">
                <a:off x="7176202" y="2955741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10061" name="Group 10060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89" name="Rounded Rectangle 1008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90" name="Block Arc 100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2" name="Group 10061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87" name="Rounded Rectangle 100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88" name="Block Arc 100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3" name="Group 10062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85" name="Rounded Rectangle 100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86" name="Block Arc 100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4" name="Group 10063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83" name="Rounded Rectangle 100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84" name="Block Arc 100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5" name="Group 10064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81" name="Rounded Rectangle 100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82" name="Block Arc 100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6" name="Group 10065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79" name="Rounded Rectangle 100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80" name="Block Arc 100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7" name="Group 10066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77" name="Rounded Rectangle 100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78" name="Block Arc 100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8" name="Group 10067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75" name="Rounded Rectangle 100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76" name="Block Arc 100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9" name="Group 10068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73" name="Rounded Rectangle 100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74" name="Block Arc 100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70" name="Group 10069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71" name="Rounded Rectangle 1007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72" name="Block Arc 100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9968" name="Group 9967"/>
              <p:cNvGrpSpPr/>
              <p:nvPr/>
            </p:nvGrpSpPr>
            <p:grpSpPr>
              <a:xfrm rot="16200000">
                <a:off x="7271466" y="2955741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10031" name="Group 10030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59" name="Rounded Rectangle 100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60" name="Block Arc 100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2" name="Group 10031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57" name="Rounded Rectangle 100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58" name="Block Arc 100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3" name="Group 10032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55" name="Rounded Rectangle 100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56" name="Block Arc 100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4" name="Group 10033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53" name="Rounded Rectangle 100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54" name="Block Arc 100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5" name="Group 10034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51" name="Rounded Rectangle 100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52" name="Block Arc 100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6" name="Group 10035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49" name="Rounded Rectangle 100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50" name="Block Arc 100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7" name="Group 10036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47" name="Rounded Rectangle 100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8" name="Block Arc 100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8" name="Group 10037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45" name="Rounded Rectangle 100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6" name="Block Arc 100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9" name="Group 10038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43" name="Rounded Rectangle 100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4" name="Block Arc 100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40" name="Group 10039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41" name="Rounded Rectangle 100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2" name="Block Arc 100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969" name="Group 9968"/>
              <p:cNvGrpSpPr/>
              <p:nvPr/>
            </p:nvGrpSpPr>
            <p:grpSpPr>
              <a:xfrm rot="16200000">
                <a:off x="7366730" y="295574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10001" name="Group 10000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29" name="Rounded Rectangle 1002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30" name="Block Arc 1002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2" name="Group 10001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27" name="Rounded Rectangle 1002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28" name="Block Arc 1002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3" name="Group 10002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25" name="Rounded Rectangle 1002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26" name="Block Arc 1002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4" name="Group 10003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23" name="Rounded Rectangle 1002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24" name="Block Arc 1002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5" name="Group 10004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21" name="Rounded Rectangle 1002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22" name="Block Arc 1002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6" name="Group 10005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19" name="Rounded Rectangle 1001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20" name="Block Arc 1001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7" name="Group 10006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17" name="Rounded Rectangle 1001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8" name="Block Arc 1001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8" name="Group 10007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15" name="Rounded Rectangle 1001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6" name="Block Arc 1001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9" name="Group 10008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13" name="Rounded Rectangle 1001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4" name="Block Arc 1001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10" name="Group 10009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11" name="Rounded Rectangle 1001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2" name="Block Arc 1001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970" name="Group 9969"/>
              <p:cNvGrpSpPr/>
              <p:nvPr/>
            </p:nvGrpSpPr>
            <p:grpSpPr>
              <a:xfrm rot="16200000">
                <a:off x="7461995" y="2955741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971" name="Group 9970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99" name="Rounded Rectangle 999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00" name="Block Arc 99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2" name="Group 9971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97" name="Rounded Rectangle 999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98" name="Block Arc 99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3" name="Group 9972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95" name="Rounded Rectangle 999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96" name="Block Arc 999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4" name="Group 9973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93" name="Rounded Rectangle 999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94" name="Block Arc 999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5" name="Group 9974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91" name="Rounded Rectangle 999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92" name="Block Arc 99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6" name="Group 9975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89" name="Rounded Rectangle 998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90" name="Block Arc 99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7" name="Group 9976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87" name="Rounded Rectangle 99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88" name="Block Arc 99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8" name="Group 9977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85" name="Rounded Rectangle 99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86" name="Block Arc 99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9" name="Group 9978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83" name="Rounded Rectangle 99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84" name="Block Arc 99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80" name="Group 9979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81" name="Rounded Rectangle 998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82" name="Block Arc 99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10" name="Group 8909"/>
            <p:cNvGrpSpPr/>
            <p:nvPr/>
          </p:nvGrpSpPr>
          <p:grpSpPr>
            <a:xfrm>
              <a:off x="6759713" y="1893379"/>
              <a:ext cx="1670557" cy="372296"/>
              <a:chOff x="5878085" y="3170352"/>
              <a:chExt cx="1985968" cy="442587"/>
            </a:xfrm>
          </p:grpSpPr>
          <p:grpSp>
            <p:nvGrpSpPr>
              <p:cNvPr id="9500" name="Group 9499"/>
              <p:cNvGrpSpPr/>
              <p:nvPr/>
            </p:nvGrpSpPr>
            <p:grpSpPr>
              <a:xfrm>
                <a:off x="5878085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935" name="Group 9934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63" name="Rounded Rectangle 99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64" name="Block Arc 99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6" name="Group 9935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61" name="Rounded Rectangle 99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62" name="Block Arc 99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7" name="Group 9936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59" name="Rounded Rectangle 99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60" name="Block Arc 99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8" name="Group 9937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57" name="Rounded Rectangle 99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58" name="Block Arc 99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9" name="Group 9938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55" name="Rounded Rectangle 99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56" name="Block Arc 99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40" name="Group 9939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53" name="Rounded Rectangle 99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54" name="Block Arc 99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41" name="Group 9940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51" name="Rounded Rectangle 99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52" name="Block Arc 99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42" name="Group 9941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49" name="Rounded Rectangle 99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50" name="Block Arc 99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43" name="Group 9942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47" name="Rounded Rectangle 99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48" name="Block Arc 99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44" name="Group 9943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45" name="Rounded Rectangle 994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46" name="Block Arc 99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1" name="Group 9500"/>
              <p:cNvGrpSpPr/>
              <p:nvPr/>
            </p:nvGrpSpPr>
            <p:grpSpPr>
              <a:xfrm>
                <a:off x="5878085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905" name="Group 9904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33" name="Rounded Rectangle 99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34" name="Block Arc 99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6" name="Group 9905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31" name="Rounded Rectangle 99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32" name="Block Arc 99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7" name="Group 9906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29" name="Rounded Rectangle 99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30" name="Block Arc 99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8" name="Group 9907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27" name="Rounded Rectangle 99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28" name="Block Arc 99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9" name="Group 9908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25" name="Rounded Rectangle 99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26" name="Block Arc 99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10" name="Group 9909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23" name="Rounded Rectangle 99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24" name="Block Arc 99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11" name="Group 9910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21" name="Rounded Rectangle 99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22" name="Block Arc 99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12" name="Group 9911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19" name="Rounded Rectangle 99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20" name="Block Arc 99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13" name="Group 9912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17" name="Rounded Rectangle 99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18" name="Block Arc 99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14" name="Group 9913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15" name="Rounded Rectangle 99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16" name="Block Arc 99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2" name="Group 9501"/>
              <p:cNvGrpSpPr/>
              <p:nvPr/>
            </p:nvGrpSpPr>
            <p:grpSpPr>
              <a:xfrm>
                <a:off x="5878085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875" name="Group 9874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03" name="Rounded Rectangle 990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04" name="Block Arc 990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6" name="Group 9875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01" name="Rounded Rectangle 990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02" name="Block Arc 990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7" name="Group 9876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99" name="Rounded Rectangle 989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00" name="Block Arc 989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8" name="Group 9877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97" name="Rounded Rectangle 989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98" name="Block Arc 989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9" name="Group 9878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95" name="Rounded Rectangle 989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96" name="Block Arc 989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80" name="Group 9879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93" name="Rounded Rectangle 989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94" name="Block Arc 989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81" name="Group 9880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91" name="Rounded Rectangle 989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92" name="Block Arc 989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82" name="Group 9881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89" name="Rounded Rectangle 988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90" name="Block Arc 988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83" name="Group 9882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87" name="Rounded Rectangle 988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88" name="Block Arc 988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84" name="Group 9883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85" name="Rounded Rectangle 988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86" name="Block Arc 988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3" name="Group 9502"/>
              <p:cNvGrpSpPr/>
              <p:nvPr/>
            </p:nvGrpSpPr>
            <p:grpSpPr>
              <a:xfrm>
                <a:off x="5878085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845" name="Group 9844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73" name="Rounded Rectangle 98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74" name="Block Arc 98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6" name="Group 9845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71" name="Rounded Rectangle 98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72" name="Block Arc 98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7" name="Group 9846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69" name="Rounded Rectangle 98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70" name="Block Arc 98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8" name="Group 9847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67" name="Rounded Rectangle 98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8" name="Block Arc 98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9" name="Group 9848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65" name="Rounded Rectangle 98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6" name="Block Arc 98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50" name="Group 9849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63" name="Rounded Rectangle 98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4" name="Block Arc 98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51" name="Group 9850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61" name="Rounded Rectangle 98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2" name="Block Arc 98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52" name="Group 9851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59" name="Rounded Rectangle 98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0" name="Block Arc 98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53" name="Group 9852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57" name="Rounded Rectangle 98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58" name="Block Arc 98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54" name="Group 9853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55" name="Rounded Rectangle 985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56" name="Block Arc 98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4" name="Group 9503"/>
              <p:cNvGrpSpPr/>
              <p:nvPr/>
            </p:nvGrpSpPr>
            <p:grpSpPr>
              <a:xfrm>
                <a:off x="5878085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815" name="Group 9814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43" name="Rounded Rectangle 98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44" name="Block Arc 98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6" name="Group 9815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41" name="Rounded Rectangle 98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42" name="Block Arc 98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7" name="Group 9816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39" name="Rounded Rectangle 983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40" name="Block Arc 98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8" name="Group 9817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37" name="Rounded Rectangle 983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38" name="Block Arc 98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9" name="Group 9818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35" name="Rounded Rectangle 98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36" name="Block Arc 98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20" name="Group 9819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33" name="Rounded Rectangle 98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34" name="Block Arc 98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21" name="Group 9820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31" name="Rounded Rectangle 98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32" name="Block Arc 98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22" name="Group 9821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29" name="Rounded Rectangle 98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30" name="Block Arc 98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23" name="Group 9822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27" name="Rounded Rectangle 98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28" name="Block Arc 98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24" name="Group 9823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25" name="Rounded Rectangle 98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26" name="Block Arc 98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5" name="Group 9504"/>
              <p:cNvGrpSpPr/>
              <p:nvPr/>
            </p:nvGrpSpPr>
            <p:grpSpPr>
              <a:xfrm>
                <a:off x="6532920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785" name="Group 9784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13" name="Rounded Rectangle 98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14" name="Block Arc 98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6" name="Group 9785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11" name="Rounded Rectangle 98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12" name="Block Arc 98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7" name="Group 9786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09" name="Rounded Rectangle 98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10" name="Block Arc 98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8" name="Group 9787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07" name="Rounded Rectangle 98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8" name="Block Arc 98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9" name="Group 9788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05" name="Rounded Rectangle 98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6" name="Block Arc 98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90" name="Group 9789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03" name="Rounded Rectangle 980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4" name="Block Arc 98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91" name="Group 9790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01" name="Rounded Rectangle 980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2" name="Block Arc 980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92" name="Group 9791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99" name="Rounded Rectangle 979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0" name="Block Arc 97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93" name="Group 9792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97" name="Rounded Rectangle 979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98" name="Block Arc 97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94" name="Group 9793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95" name="Rounded Rectangle 979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96" name="Block Arc 979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6" name="Group 9505"/>
              <p:cNvGrpSpPr/>
              <p:nvPr/>
            </p:nvGrpSpPr>
            <p:grpSpPr>
              <a:xfrm>
                <a:off x="6532920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755" name="Group 9754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83" name="Rounded Rectangle 97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84" name="Block Arc 97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6" name="Group 9755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81" name="Rounded Rectangle 97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82" name="Block Arc 97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7" name="Group 9756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79" name="Rounded Rectangle 97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80" name="Block Arc 97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8" name="Group 9757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77" name="Rounded Rectangle 97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8" name="Block Arc 97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9" name="Group 9758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75" name="Rounded Rectangle 97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6" name="Block Arc 97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60" name="Group 9759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73" name="Rounded Rectangle 97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4" name="Block Arc 97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61" name="Group 9760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71" name="Rounded Rectangle 97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2" name="Block Arc 97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62" name="Group 9761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69" name="Rounded Rectangle 97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0" name="Block Arc 97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63" name="Group 9762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67" name="Rounded Rectangle 97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68" name="Block Arc 97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64" name="Group 9763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65" name="Rounded Rectangle 97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66" name="Block Arc 97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7" name="Group 9506"/>
              <p:cNvGrpSpPr/>
              <p:nvPr/>
            </p:nvGrpSpPr>
            <p:grpSpPr>
              <a:xfrm>
                <a:off x="6532920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725" name="Group 9724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53" name="Rounded Rectangle 975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54" name="Block Arc 975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6" name="Group 9725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51" name="Rounded Rectangle 975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52" name="Block Arc 975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7" name="Group 9726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49" name="Rounded Rectangle 974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50" name="Block Arc 974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8" name="Group 9727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47" name="Rounded Rectangle 974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8" name="Block Arc 974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9" name="Group 9728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45" name="Rounded Rectangle 974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6" name="Block Arc 974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30" name="Group 9729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43" name="Rounded Rectangle 974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4" name="Block Arc 974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31" name="Group 9730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41" name="Rounded Rectangle 974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2" name="Block Arc 974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32" name="Group 9731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39" name="Rounded Rectangle 973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0" name="Block Arc 973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33" name="Group 9732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37" name="Rounded Rectangle 973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38" name="Block Arc 973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34" name="Group 9733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35" name="Rounded Rectangle 973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36" name="Block Arc 973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8" name="Group 9507"/>
              <p:cNvGrpSpPr/>
              <p:nvPr/>
            </p:nvGrpSpPr>
            <p:grpSpPr>
              <a:xfrm>
                <a:off x="6532920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695" name="Group 9694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23" name="Rounded Rectangle 97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24" name="Block Arc 97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6" name="Group 9695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21" name="Rounded Rectangle 97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22" name="Block Arc 97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7" name="Group 9696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19" name="Rounded Rectangle 97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20" name="Block Arc 97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8" name="Group 9697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17" name="Rounded Rectangle 97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8" name="Block Arc 97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9" name="Group 9698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15" name="Rounded Rectangle 97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6" name="Block Arc 97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00" name="Group 9699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13" name="Rounded Rectangle 97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4" name="Block Arc 97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01" name="Group 9700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11" name="Rounded Rectangle 97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2" name="Block Arc 97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02" name="Group 9701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09" name="Rounded Rectangle 97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0" name="Block Arc 97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03" name="Group 9702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07" name="Rounded Rectangle 97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08" name="Block Arc 97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04" name="Group 9703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05" name="Rounded Rectangle 970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06" name="Block Arc 97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9" name="Group 9508"/>
              <p:cNvGrpSpPr/>
              <p:nvPr/>
            </p:nvGrpSpPr>
            <p:grpSpPr>
              <a:xfrm>
                <a:off x="6532920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665" name="Group 9664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93" name="Rounded Rectangle 969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94" name="Block Arc 969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6" name="Group 9665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91" name="Rounded Rectangle 969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92" name="Block Arc 96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7" name="Group 9666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89" name="Rounded Rectangle 968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90" name="Block Arc 96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8" name="Group 9667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87" name="Rounded Rectangle 96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88" name="Block Arc 96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9" name="Group 9668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85" name="Rounded Rectangle 96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86" name="Block Arc 96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70" name="Group 9669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83" name="Rounded Rectangle 96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84" name="Block Arc 96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71" name="Group 9670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81" name="Rounded Rectangle 96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2" name="Block Arc 96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72" name="Group 9671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79" name="Rounded Rectangle 96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80" name="Block Arc 96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73" name="Group 9672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77" name="Rounded Rectangle 96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78" name="Block Arc 96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74" name="Group 9673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75" name="Rounded Rectangle 96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76" name="Block Arc 96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10" name="Group 9509"/>
              <p:cNvGrpSpPr/>
              <p:nvPr/>
            </p:nvGrpSpPr>
            <p:grpSpPr>
              <a:xfrm>
                <a:off x="7114245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635" name="Group 9634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63" name="Rounded Rectangle 96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64" name="Block Arc 96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6" name="Group 9635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61" name="Rounded Rectangle 96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62" name="Block Arc 96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7" name="Group 9636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59" name="Rounded Rectangle 96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60" name="Block Arc 96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8" name="Group 9637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57" name="Rounded Rectangle 96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58" name="Block Arc 96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9" name="Group 9638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55" name="Rounded Rectangle 96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56" name="Block Arc 96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40" name="Group 9639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53" name="Rounded Rectangle 96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54" name="Block Arc 96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41" name="Group 9640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51" name="Rounded Rectangle 96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52" name="Block Arc 96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42" name="Group 9641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49" name="Rounded Rectangle 96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50" name="Block Arc 96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43" name="Group 9642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47" name="Rounded Rectangle 96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48" name="Block Arc 96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44" name="Group 9643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45" name="Rounded Rectangle 964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46" name="Block Arc 96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11" name="Group 9510"/>
              <p:cNvGrpSpPr/>
              <p:nvPr/>
            </p:nvGrpSpPr>
            <p:grpSpPr>
              <a:xfrm>
                <a:off x="7114245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605" name="Group 9604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33" name="Rounded Rectangle 96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34" name="Block Arc 96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6" name="Group 9605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31" name="Rounded Rectangle 96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32" name="Block Arc 96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7" name="Group 9606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29" name="Rounded Rectangle 96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30" name="Block Arc 96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8" name="Group 9607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27" name="Rounded Rectangle 96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8" name="Block Arc 96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9" name="Group 9608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25" name="Rounded Rectangle 96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6" name="Block Arc 96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10" name="Group 9609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23" name="Rounded Rectangle 96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4" name="Block Arc 96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11" name="Group 9610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21" name="Rounded Rectangle 96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2" name="Block Arc 96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12" name="Group 9611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19" name="Rounded Rectangle 96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0" name="Block Arc 96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13" name="Group 9612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17" name="Rounded Rectangle 96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18" name="Block Arc 96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14" name="Group 9613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15" name="Rounded Rectangle 96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16" name="Block Arc 96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12" name="Group 9511"/>
              <p:cNvGrpSpPr/>
              <p:nvPr/>
            </p:nvGrpSpPr>
            <p:grpSpPr>
              <a:xfrm>
                <a:off x="7114245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575" name="Group 9574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03" name="Rounded Rectangle 960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04" name="Block Arc 960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6" name="Group 9575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01" name="Rounded Rectangle 960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02" name="Block Arc 960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7" name="Group 9576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99" name="Rounded Rectangle 959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00" name="Block Arc 959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8" name="Group 9577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97" name="Rounded Rectangle 959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98" name="Block Arc 959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9" name="Group 9578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95" name="Rounded Rectangle 959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96" name="Block Arc 959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80" name="Group 9579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93" name="Rounded Rectangle 959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94" name="Block Arc 959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81" name="Group 9580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91" name="Rounded Rectangle 959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92" name="Block Arc 959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82" name="Group 9581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89" name="Rounded Rectangle 958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90" name="Block Arc 958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83" name="Group 9582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87" name="Rounded Rectangle 958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88" name="Block Arc 958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84" name="Group 9583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85" name="Rounded Rectangle 958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86" name="Block Arc 958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13" name="Group 9512"/>
              <p:cNvGrpSpPr/>
              <p:nvPr/>
            </p:nvGrpSpPr>
            <p:grpSpPr>
              <a:xfrm>
                <a:off x="7114245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545" name="Group 9544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73" name="Rounded Rectangle 95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74" name="Block Arc 95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6" name="Group 9545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71" name="Rounded Rectangle 95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72" name="Block Arc 95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7" name="Group 9546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69" name="Rounded Rectangle 95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70" name="Block Arc 95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8" name="Group 9547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67" name="Rounded Rectangle 95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68" name="Block Arc 95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9" name="Group 9548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65" name="Rounded Rectangle 95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66" name="Block Arc 95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50" name="Group 9549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63" name="Rounded Rectangle 95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64" name="Block Arc 95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51" name="Group 9550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61" name="Rounded Rectangle 95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62" name="Block Arc 95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52" name="Group 9551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59" name="Rounded Rectangle 95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60" name="Block Arc 95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53" name="Group 9552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57" name="Rounded Rectangle 95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58" name="Block Arc 95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54" name="Group 9553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55" name="Rounded Rectangle 955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56" name="Block Arc 95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14" name="Group 9513"/>
              <p:cNvGrpSpPr/>
              <p:nvPr/>
            </p:nvGrpSpPr>
            <p:grpSpPr>
              <a:xfrm>
                <a:off x="7114245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515" name="Group 9514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43" name="Rounded Rectangle 95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44" name="Block Arc 95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6" name="Group 9515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41" name="Rounded Rectangle 95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42" name="Block Arc 95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7" name="Group 9516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39" name="Rounded Rectangle 953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40" name="Block Arc 95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8" name="Group 9517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37" name="Rounded Rectangle 953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38" name="Block Arc 95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9" name="Group 9518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35" name="Rounded Rectangle 95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36" name="Block Arc 95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20" name="Group 9519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33" name="Rounded Rectangle 95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34" name="Block Arc 95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21" name="Group 9520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31" name="Rounded Rectangle 95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32" name="Block Arc 95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22" name="Group 9521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29" name="Rounded Rectangle 95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30" name="Block Arc 95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23" name="Group 9522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27" name="Rounded Rectangle 95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28" name="Block Arc 95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24" name="Group 9523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25" name="Rounded Rectangle 95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26" name="Block Arc 95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11" name="Group 8910"/>
            <p:cNvGrpSpPr/>
            <p:nvPr/>
          </p:nvGrpSpPr>
          <p:grpSpPr>
            <a:xfrm flipV="1">
              <a:off x="6759713" y="5451436"/>
              <a:ext cx="1670557" cy="372296"/>
              <a:chOff x="5878085" y="3170352"/>
              <a:chExt cx="1985968" cy="442587"/>
            </a:xfrm>
          </p:grpSpPr>
          <p:grpSp>
            <p:nvGrpSpPr>
              <p:cNvPr id="9035" name="Group 9034"/>
              <p:cNvGrpSpPr/>
              <p:nvPr/>
            </p:nvGrpSpPr>
            <p:grpSpPr>
              <a:xfrm>
                <a:off x="5878085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470" name="Group 9469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98" name="Rounded Rectangle 949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99" name="Block Arc 949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1" name="Group 9470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96" name="Rounded Rectangle 949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97" name="Block Arc 949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2" name="Group 9471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94" name="Rounded Rectangle 949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95" name="Block Arc 949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3" name="Group 9472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92" name="Rounded Rectangle 949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93" name="Block Arc 949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4" name="Group 9473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90" name="Rounded Rectangle 948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91" name="Block Arc 949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5" name="Group 9474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88" name="Rounded Rectangle 948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9" name="Block Arc 948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6" name="Group 9475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86" name="Rounded Rectangle 948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7" name="Block Arc 948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7" name="Group 9476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84" name="Rounded Rectangle 948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5" name="Block Arc 948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8" name="Group 9477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82" name="Rounded Rectangle 948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3" name="Block Arc 948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9" name="Group 9478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80" name="Rounded Rectangle 947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1" name="Block Arc 948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6" name="Group 9035"/>
              <p:cNvGrpSpPr/>
              <p:nvPr/>
            </p:nvGrpSpPr>
            <p:grpSpPr>
              <a:xfrm>
                <a:off x="5878085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440" name="Group 9439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68" name="Rounded Rectangle 946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69" name="Block Arc 946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1" name="Group 9440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66" name="Rounded Rectangle 946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67" name="Block Arc 946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2" name="Group 9441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64" name="Rounded Rectangle 946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65" name="Block Arc 946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3" name="Group 9442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62" name="Rounded Rectangle 94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63" name="Block Arc 94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4" name="Group 9443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60" name="Rounded Rectangle 94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61" name="Block Arc 94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5" name="Group 9444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58" name="Rounded Rectangle 94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9" name="Block Arc 94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6" name="Group 9445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56" name="Rounded Rectangle 94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7" name="Block Arc 94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7" name="Group 9446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54" name="Rounded Rectangle 94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5" name="Block Arc 94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8" name="Group 9447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52" name="Rounded Rectangle 94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3" name="Block Arc 94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9" name="Group 9448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50" name="Rounded Rectangle 944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1" name="Block Arc 94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7" name="Group 9036"/>
              <p:cNvGrpSpPr/>
              <p:nvPr/>
            </p:nvGrpSpPr>
            <p:grpSpPr>
              <a:xfrm>
                <a:off x="5878085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410" name="Group 9409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38" name="Rounded Rectangle 943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39" name="Block Arc 943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1" name="Group 9410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36" name="Rounded Rectangle 943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37" name="Block Arc 943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2" name="Group 9411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34" name="Rounded Rectangle 943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35" name="Block Arc 943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3" name="Group 9412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32" name="Rounded Rectangle 943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33" name="Block Arc 943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4" name="Group 9413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30" name="Rounded Rectangle 942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31" name="Block Arc 943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5" name="Group 9414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28" name="Rounded Rectangle 942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9" name="Block Arc 942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6" name="Group 9415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26" name="Rounded Rectangle 942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7" name="Block Arc 942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7" name="Group 9416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24" name="Rounded Rectangle 942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5" name="Block Arc 942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8" name="Group 9417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22" name="Rounded Rectangle 942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3" name="Block Arc 942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9" name="Group 9418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20" name="Rounded Rectangle 941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1" name="Block Arc 942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8" name="Group 9037"/>
              <p:cNvGrpSpPr/>
              <p:nvPr/>
            </p:nvGrpSpPr>
            <p:grpSpPr>
              <a:xfrm>
                <a:off x="5878085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380" name="Group 9379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08" name="Rounded Rectangle 940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9" name="Block Arc 940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1" name="Group 9380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06" name="Rounded Rectangle 940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7" name="Block Arc 940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2" name="Group 9381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04" name="Rounded Rectangle 940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5" name="Block Arc 940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3" name="Group 9382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02" name="Rounded Rectangle 940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3" name="Block Arc 940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4" name="Group 9383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00" name="Rounded Rectangle 939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1" name="Block Arc 940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5" name="Group 9384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98" name="Rounded Rectangle 939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9" name="Block Arc 939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6" name="Group 9385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96" name="Rounded Rectangle 939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7" name="Block Arc 939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7" name="Group 9386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94" name="Rounded Rectangle 939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5" name="Block Arc 939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8" name="Group 9387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92" name="Rounded Rectangle 939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3" name="Block Arc 939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9" name="Group 9388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90" name="Rounded Rectangle 938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1" name="Block Arc 939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9" name="Group 9038"/>
              <p:cNvGrpSpPr/>
              <p:nvPr/>
            </p:nvGrpSpPr>
            <p:grpSpPr>
              <a:xfrm>
                <a:off x="5878085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350" name="Group 9349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78" name="Rounded Rectangle 937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79" name="Block Arc 937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1" name="Group 9350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76" name="Rounded Rectangle 937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77" name="Block Arc 937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2" name="Group 9351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74" name="Rounded Rectangle 937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75" name="Block Arc 937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3" name="Group 9352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72" name="Rounded Rectangle 937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73" name="Block Arc 937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4" name="Group 9353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70" name="Rounded Rectangle 936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71" name="Block Arc 937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5" name="Group 9354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68" name="Rounded Rectangle 936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9" name="Block Arc 936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6" name="Group 9355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66" name="Rounded Rectangle 936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7" name="Block Arc 936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7" name="Group 9356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64" name="Rounded Rectangle 936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5" name="Block Arc 936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8" name="Group 9357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62" name="Rounded Rectangle 93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3" name="Block Arc 93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9" name="Group 9358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60" name="Rounded Rectangle 93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1" name="Block Arc 93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0" name="Group 9039"/>
              <p:cNvGrpSpPr/>
              <p:nvPr/>
            </p:nvGrpSpPr>
            <p:grpSpPr>
              <a:xfrm>
                <a:off x="6532920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320" name="Group 9319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48" name="Rounded Rectangle 934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49" name="Block Arc 934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1" name="Group 9320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46" name="Rounded Rectangle 934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47" name="Block Arc 934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2" name="Group 9321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44" name="Rounded Rectangle 934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45" name="Block Arc 934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3" name="Group 9322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42" name="Rounded Rectangle 934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43" name="Block Arc 934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4" name="Group 9323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40" name="Rounded Rectangle 933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41" name="Block Arc 934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5" name="Group 9324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38" name="Rounded Rectangle 933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9" name="Block Arc 933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6" name="Group 9325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36" name="Rounded Rectangle 933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7" name="Block Arc 933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7" name="Group 9326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34" name="Rounded Rectangle 933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5" name="Block Arc 933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8" name="Group 9327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32" name="Rounded Rectangle 933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3" name="Block Arc 933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9" name="Group 9328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30" name="Rounded Rectangle 932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1" name="Block Arc 933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1" name="Group 9040"/>
              <p:cNvGrpSpPr/>
              <p:nvPr/>
            </p:nvGrpSpPr>
            <p:grpSpPr>
              <a:xfrm>
                <a:off x="6532920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290" name="Group 9289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18" name="Rounded Rectangle 931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19" name="Block Arc 931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1" name="Group 9290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16" name="Rounded Rectangle 931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17" name="Block Arc 931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2" name="Group 9291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14" name="Rounded Rectangle 931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15" name="Block Arc 931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3" name="Group 9292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12" name="Rounded Rectangle 931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13" name="Block Arc 931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4" name="Group 9293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10" name="Rounded Rectangle 930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11" name="Block Arc 931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5" name="Group 9294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08" name="Rounded Rectangle 930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9" name="Block Arc 930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6" name="Group 9295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06" name="Rounded Rectangle 930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7" name="Block Arc 930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7" name="Group 9296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04" name="Rounded Rectangle 930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5" name="Block Arc 930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8" name="Group 9297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02" name="Rounded Rectangle 930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3" name="Block Arc 930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9" name="Group 9298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00" name="Rounded Rectangle 929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1" name="Block Arc 930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2" name="Group 9041"/>
              <p:cNvGrpSpPr/>
              <p:nvPr/>
            </p:nvGrpSpPr>
            <p:grpSpPr>
              <a:xfrm>
                <a:off x="6532920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260" name="Group 9259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88" name="Rounded Rectangle 928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89" name="Block Arc 928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1" name="Group 9260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86" name="Rounded Rectangle 928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87" name="Block Arc 928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2" name="Group 9261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84" name="Rounded Rectangle 928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85" name="Block Arc 928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3" name="Group 9262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82" name="Rounded Rectangle 928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83" name="Block Arc 928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4" name="Group 9263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80" name="Rounded Rectangle 927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81" name="Block Arc 928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5" name="Group 9264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78" name="Rounded Rectangle 927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9" name="Block Arc 927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6" name="Group 9265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76" name="Rounded Rectangle 927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7" name="Block Arc 927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7" name="Group 9266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74" name="Rounded Rectangle 927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5" name="Block Arc 927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8" name="Group 9267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72" name="Rounded Rectangle 927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3" name="Block Arc 927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9" name="Group 9268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70" name="Rounded Rectangle 926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1" name="Block Arc 927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3" name="Group 9042"/>
              <p:cNvGrpSpPr/>
              <p:nvPr/>
            </p:nvGrpSpPr>
            <p:grpSpPr>
              <a:xfrm>
                <a:off x="6532920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230" name="Group 9229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58" name="Rounded Rectangle 92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59" name="Block Arc 92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1" name="Group 9230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56" name="Rounded Rectangle 92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57" name="Block Arc 92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2" name="Group 9231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54" name="Rounded Rectangle 92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55" name="Block Arc 92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3" name="Group 9232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52" name="Rounded Rectangle 92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53" name="Block Arc 92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4" name="Group 9233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50" name="Rounded Rectangle 924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51" name="Block Arc 92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5" name="Group 9234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48" name="Rounded Rectangle 924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49" name="Block Arc 924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6" name="Group 9235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46" name="Rounded Rectangle 924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47" name="Block Arc 924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7" name="Group 9236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44" name="Rounded Rectangle 924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45" name="Block Arc 924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8" name="Group 9237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42" name="Rounded Rectangle 924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43" name="Block Arc 924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9" name="Group 9238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40" name="Rounded Rectangle 923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41" name="Block Arc 924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4" name="Group 9043"/>
              <p:cNvGrpSpPr/>
              <p:nvPr/>
            </p:nvGrpSpPr>
            <p:grpSpPr>
              <a:xfrm>
                <a:off x="6532920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200" name="Group 9199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28" name="Rounded Rectangle 922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9" name="Block Arc 922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1" name="Group 9200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26" name="Rounded Rectangle 922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7" name="Block Arc 922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2" name="Group 9201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24" name="Rounded Rectangle 922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5" name="Block Arc 922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3" name="Group 9202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22" name="Rounded Rectangle 922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3" name="Block Arc 922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4" name="Group 9203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20" name="Rounded Rectangle 921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1" name="Block Arc 922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5" name="Group 9204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18" name="Rounded Rectangle 921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9" name="Block Arc 921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6" name="Group 9205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16" name="Rounded Rectangle 921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7" name="Block Arc 921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7" name="Group 9206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14" name="Rounded Rectangle 921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5" name="Block Arc 921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8" name="Group 9207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12" name="Rounded Rectangle 921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3" name="Block Arc 921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9" name="Group 9208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10" name="Rounded Rectangle 920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1" name="Block Arc 921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5" name="Group 9044"/>
              <p:cNvGrpSpPr/>
              <p:nvPr/>
            </p:nvGrpSpPr>
            <p:grpSpPr>
              <a:xfrm>
                <a:off x="7114245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170" name="Group 9169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98" name="Rounded Rectangle 919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9" name="Block Arc 919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1" name="Group 9170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96" name="Rounded Rectangle 919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7" name="Block Arc 919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2" name="Group 9171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94" name="Rounded Rectangle 919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5" name="Block Arc 919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3" name="Group 9172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92" name="Rounded Rectangle 919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3" name="Block Arc 919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4" name="Group 9173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90" name="Rounded Rectangle 918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1" name="Block Arc 919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5" name="Group 9174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88" name="Rounded Rectangle 918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9" name="Block Arc 918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6" name="Group 9175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86" name="Rounded Rectangle 918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7" name="Block Arc 918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7" name="Group 9176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84" name="Rounded Rectangle 918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5" name="Block Arc 918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8" name="Group 9177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82" name="Rounded Rectangle 918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3" name="Block Arc 918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9" name="Group 9178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80" name="Rounded Rectangle 917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1" name="Block Arc 918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6" name="Group 9045"/>
              <p:cNvGrpSpPr/>
              <p:nvPr/>
            </p:nvGrpSpPr>
            <p:grpSpPr>
              <a:xfrm>
                <a:off x="7114245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140" name="Group 9139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68" name="Rounded Rectangle 916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9" name="Block Arc 916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1" name="Group 9140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66" name="Rounded Rectangle 916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7" name="Block Arc 916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2" name="Group 9141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64" name="Rounded Rectangle 916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5" name="Block Arc 916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3" name="Group 9142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62" name="Rounded Rectangle 91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3" name="Block Arc 91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4" name="Group 9143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60" name="Rounded Rectangle 91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1" name="Block Arc 91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5" name="Group 9144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58" name="Rounded Rectangle 91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9" name="Block Arc 91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6" name="Group 9145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56" name="Rounded Rectangle 91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7" name="Block Arc 91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7" name="Group 9146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54" name="Rounded Rectangle 91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5" name="Block Arc 91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8" name="Group 9147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52" name="Rounded Rectangle 91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3" name="Block Arc 91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9" name="Group 9148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50" name="Rounded Rectangle 914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1" name="Block Arc 91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7" name="Group 9046"/>
              <p:cNvGrpSpPr/>
              <p:nvPr/>
            </p:nvGrpSpPr>
            <p:grpSpPr>
              <a:xfrm>
                <a:off x="7114245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110" name="Group 9109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38" name="Rounded Rectangle 913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9" name="Block Arc 913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1" name="Group 9110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36" name="Rounded Rectangle 913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7" name="Block Arc 913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2" name="Group 9111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34" name="Rounded Rectangle 913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5" name="Block Arc 913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3" name="Group 9112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32" name="Rounded Rectangle 913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3" name="Block Arc 913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4" name="Group 9113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30" name="Rounded Rectangle 912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1" name="Block Arc 913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5" name="Group 9114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28" name="Rounded Rectangle 912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9" name="Block Arc 912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6" name="Group 9115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26" name="Rounded Rectangle 912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7" name="Block Arc 912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7" name="Group 9116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24" name="Rounded Rectangle 912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5" name="Block Arc 912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8" name="Group 9117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22" name="Rounded Rectangle 912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3" name="Block Arc 912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9" name="Group 9118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20" name="Rounded Rectangle 911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1" name="Block Arc 912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8" name="Group 9047"/>
              <p:cNvGrpSpPr/>
              <p:nvPr/>
            </p:nvGrpSpPr>
            <p:grpSpPr>
              <a:xfrm>
                <a:off x="7114245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080" name="Group 9079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08" name="Rounded Rectangle 910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9" name="Block Arc 910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1" name="Group 9080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06" name="Rounded Rectangle 910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7" name="Block Arc 910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2" name="Group 9081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04" name="Rounded Rectangle 910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5" name="Block Arc 910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3" name="Group 9082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02" name="Rounded Rectangle 910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3" name="Block Arc 910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4" name="Group 9083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00" name="Rounded Rectangle 909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1" name="Block Arc 910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5" name="Group 9084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98" name="Rounded Rectangle 909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9" name="Block Arc 909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6" name="Group 9085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96" name="Rounded Rectangle 909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7" name="Block Arc 909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7" name="Group 9086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94" name="Rounded Rectangle 909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5" name="Block Arc 909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8" name="Group 9087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92" name="Rounded Rectangle 909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3" name="Block Arc 909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9" name="Group 9088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90" name="Rounded Rectangle 908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1" name="Block Arc 909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9" name="Group 9048"/>
              <p:cNvGrpSpPr/>
              <p:nvPr/>
            </p:nvGrpSpPr>
            <p:grpSpPr>
              <a:xfrm>
                <a:off x="7114245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050" name="Group 9049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78" name="Rounded Rectangle 907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9" name="Block Arc 907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1" name="Group 9050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76" name="Rounded Rectangle 907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7" name="Block Arc 907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2" name="Group 9051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74" name="Rounded Rectangle 907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5" name="Block Arc 907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3" name="Group 9052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72" name="Rounded Rectangle 907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3" name="Block Arc 907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4" name="Group 9053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70" name="Rounded Rectangle 906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1" name="Block Arc 907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5" name="Group 9054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68" name="Rounded Rectangle 906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9" name="Block Arc 906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6" name="Group 9055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66" name="Rounded Rectangle 906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7" name="Block Arc 906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7" name="Group 9056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64" name="Rounded Rectangle 906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5" name="Block Arc 906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8" name="Group 9057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62" name="Rounded Rectangle 90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3" name="Block Arc 90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9" name="Group 9058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60" name="Rounded Rectangle 90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1" name="Block Arc 90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12" name="Group 8911"/>
            <p:cNvGrpSpPr>
              <a:grpSpLocks noChangeAspect="1"/>
            </p:cNvGrpSpPr>
            <p:nvPr/>
          </p:nvGrpSpPr>
          <p:grpSpPr>
            <a:xfrm>
              <a:off x="7693512" y="1650849"/>
              <a:ext cx="461505" cy="146818"/>
              <a:chOff x="411004" y="628649"/>
              <a:chExt cx="4541996" cy="1444941"/>
            </a:xfrm>
          </p:grpSpPr>
          <p:grpSp>
            <p:nvGrpSpPr>
              <p:cNvPr id="9021" name="Group 9020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9033" name="Rectangle 9032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34" name="Rectangle 9033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9022" name="Group 9021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9031" name="Rectangle 9030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32" name="Rectangle 9031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9023" name="Group 9022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9029" name="Rectangle 9028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30" name="Rectangle 9029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9024" name="Rectangle 9023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5" name="Rectangle 9024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6" name="Rectangle 9025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7" name="Rectangle 9026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8" name="Rectangle 9027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13" name="Group 8912"/>
            <p:cNvGrpSpPr>
              <a:grpSpLocks noChangeAspect="1"/>
            </p:cNvGrpSpPr>
            <p:nvPr/>
          </p:nvGrpSpPr>
          <p:grpSpPr>
            <a:xfrm>
              <a:off x="7043588" y="1653830"/>
              <a:ext cx="461505" cy="146818"/>
              <a:chOff x="411004" y="628649"/>
              <a:chExt cx="4541996" cy="1444941"/>
            </a:xfrm>
          </p:grpSpPr>
          <p:grpSp>
            <p:nvGrpSpPr>
              <p:cNvPr id="9007" name="Group 9006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9019" name="Rectangle 9018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20" name="Rectangle 9019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9008" name="Group 9007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9017" name="Rectangle 9016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18" name="Rectangle 9017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9009" name="Group 9008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9015" name="Rectangle 9014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16" name="Rectangle 9015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9010" name="Rectangle 9009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11" name="Rectangle 9010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12" name="Rectangle 9011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13" name="Rectangle 9012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14" name="Rectangle 9013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14" name="Group 8913"/>
            <p:cNvGrpSpPr>
              <a:grpSpLocks noChangeAspect="1"/>
            </p:cNvGrpSpPr>
            <p:nvPr/>
          </p:nvGrpSpPr>
          <p:grpSpPr>
            <a:xfrm rot="16200000">
              <a:off x="6375779" y="2636525"/>
              <a:ext cx="461506" cy="146817"/>
              <a:chOff x="411004" y="628649"/>
              <a:chExt cx="4541996" cy="1444941"/>
            </a:xfrm>
          </p:grpSpPr>
          <p:grpSp>
            <p:nvGrpSpPr>
              <p:cNvPr id="8993" name="Group 8992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9005" name="Rectangle 9004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06" name="Rectangle 9005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94" name="Group 8993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9003" name="Rectangle 9002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04" name="Rectangle 9003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95" name="Group 8994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9001" name="Rectangle 9000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02" name="Rectangle 9001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96" name="Rectangle 8995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97" name="Rectangle 8996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98" name="Rectangle 8997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99" name="Rectangle 8998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00" name="Rectangle 8999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15" name="Group 8914"/>
            <p:cNvGrpSpPr>
              <a:grpSpLocks noChangeAspect="1"/>
            </p:cNvGrpSpPr>
            <p:nvPr/>
          </p:nvGrpSpPr>
          <p:grpSpPr>
            <a:xfrm>
              <a:off x="7693512" y="5920072"/>
              <a:ext cx="461505" cy="146818"/>
              <a:chOff x="411004" y="628649"/>
              <a:chExt cx="4541996" cy="1444941"/>
            </a:xfrm>
          </p:grpSpPr>
          <p:grpSp>
            <p:nvGrpSpPr>
              <p:cNvPr id="8979" name="Group 8978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8991" name="Rectangle 8990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92" name="Rectangle 8991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80" name="Group 8979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8989" name="Rectangle 8988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90" name="Rectangle 8989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81" name="Group 8980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8987" name="Rectangle 8986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88" name="Rectangle 8987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82" name="Rectangle 8981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83" name="Rectangle 8982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84" name="Rectangle 8983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85" name="Rectangle 8984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86" name="Rectangle 8985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16" name="Group 8915"/>
            <p:cNvGrpSpPr>
              <a:grpSpLocks noChangeAspect="1"/>
            </p:cNvGrpSpPr>
            <p:nvPr/>
          </p:nvGrpSpPr>
          <p:grpSpPr>
            <a:xfrm>
              <a:off x="7043588" y="5923053"/>
              <a:ext cx="461505" cy="146818"/>
              <a:chOff x="411004" y="628649"/>
              <a:chExt cx="4541996" cy="1444941"/>
            </a:xfrm>
          </p:grpSpPr>
          <p:grpSp>
            <p:nvGrpSpPr>
              <p:cNvPr id="8965" name="Group 8964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8977" name="Rectangle 8976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78" name="Rectangle 8977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66" name="Group 8965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8975" name="Rectangle 8974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76" name="Rectangle 8975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67" name="Group 8966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8973" name="Rectangle 8972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74" name="Rectangle 8973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68" name="Rectangle 8967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9" name="Rectangle 8968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0" name="Rectangle 8969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1" name="Rectangle 8970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2" name="Rectangle 8971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17" name="Group 8916"/>
            <p:cNvGrpSpPr>
              <a:grpSpLocks noChangeAspect="1"/>
            </p:cNvGrpSpPr>
            <p:nvPr/>
          </p:nvGrpSpPr>
          <p:grpSpPr>
            <a:xfrm rot="16200000">
              <a:off x="6375779" y="3405908"/>
              <a:ext cx="461506" cy="146817"/>
              <a:chOff x="411004" y="628649"/>
              <a:chExt cx="4541996" cy="1444941"/>
            </a:xfrm>
          </p:grpSpPr>
          <p:grpSp>
            <p:nvGrpSpPr>
              <p:cNvPr id="8951" name="Group 8950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8963" name="Rectangle 8962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64" name="Rectangle 8963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52" name="Group 8951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8961" name="Rectangle 8960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62" name="Rectangle 8961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53" name="Group 8952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8959" name="Rectangle 8958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60" name="Rectangle 8959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54" name="Rectangle 8953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5" name="Rectangle 8954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6" name="Rectangle 8955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7" name="Rectangle 8956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8" name="Rectangle 8957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18" name="Group 8917"/>
            <p:cNvGrpSpPr>
              <a:grpSpLocks noChangeAspect="1"/>
            </p:cNvGrpSpPr>
            <p:nvPr/>
          </p:nvGrpSpPr>
          <p:grpSpPr>
            <a:xfrm rot="16200000">
              <a:off x="6375779" y="4184410"/>
              <a:ext cx="461506" cy="146817"/>
              <a:chOff x="411004" y="628649"/>
              <a:chExt cx="4542000" cy="1444941"/>
            </a:xfrm>
          </p:grpSpPr>
          <p:grpSp>
            <p:nvGrpSpPr>
              <p:cNvPr id="8937" name="Group 8936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8949" name="Rectangle 8948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50" name="Rectangle 8949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38" name="Group 8937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8947" name="Rectangle 8946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48" name="Rectangle 8947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39" name="Group 8938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8945" name="Rectangle 8944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46" name="Rectangle 8945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40" name="Rectangle 8939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41" name="Rectangle 8940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42" name="Rectangle 8941"/>
              <p:cNvSpPr/>
              <p:nvPr/>
            </p:nvSpPr>
            <p:spPr>
              <a:xfrm>
                <a:off x="411008" y="1238261"/>
                <a:ext cx="4541996" cy="230503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43" name="Rectangle 8942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44" name="Rectangle 8943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19" name="Group 8918"/>
            <p:cNvGrpSpPr>
              <a:grpSpLocks noChangeAspect="1"/>
            </p:cNvGrpSpPr>
            <p:nvPr/>
          </p:nvGrpSpPr>
          <p:grpSpPr>
            <a:xfrm rot="16200000">
              <a:off x="6375779" y="4929177"/>
              <a:ext cx="461506" cy="146817"/>
              <a:chOff x="411004" y="628649"/>
              <a:chExt cx="4541996" cy="1444941"/>
            </a:xfrm>
          </p:grpSpPr>
          <p:grpSp>
            <p:nvGrpSpPr>
              <p:cNvPr id="8923" name="Group 8922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8935" name="Rectangle 8934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36" name="Rectangle 8935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24" name="Group 8923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8933" name="Rectangle 8932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34" name="Rectangle 8933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25" name="Group 8924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8931" name="Rectangle 8930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32" name="Rectangle 8931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26" name="Rectangle 8925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27" name="Rectangle 8926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28" name="Rectangle 8927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29" name="Rectangle 8928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30" name="Rectangle 8929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920" name="Rectangle 8919"/>
            <p:cNvSpPr/>
            <p:nvPr/>
          </p:nvSpPr>
          <p:spPr>
            <a:xfrm rot="1370242" flipH="1">
              <a:off x="8861160" y="4418778"/>
              <a:ext cx="83326" cy="285314"/>
            </a:xfrm>
            <a:prstGeom prst="rect">
              <a:avLst/>
            </a:prstGeom>
            <a:solidFill>
              <a:srgbClr val="99FF9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21" name="Rectangle 8920"/>
            <p:cNvSpPr>
              <a:spLocks/>
            </p:cNvSpPr>
            <p:nvPr/>
          </p:nvSpPr>
          <p:spPr>
            <a:xfrm>
              <a:off x="8594237" y="4503531"/>
              <a:ext cx="38458" cy="76918"/>
            </a:xfrm>
            <a:prstGeom prst="rect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22" name="TextBox 219"/>
            <p:cNvSpPr txBox="1">
              <a:spLocks noChangeArrowheads="1"/>
            </p:cNvSpPr>
            <p:nvPr/>
          </p:nvSpPr>
          <p:spPr bwMode="auto">
            <a:xfrm>
              <a:off x="8576152" y="4437817"/>
              <a:ext cx="257261" cy="241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ts val="9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CCT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70" name="TextBox 469"/>
          <p:cNvSpPr txBox="1"/>
          <p:nvPr/>
        </p:nvSpPr>
        <p:spPr>
          <a:xfrm>
            <a:off x="5615492" y="0"/>
            <a:ext cx="3528508" cy="10926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defRPr/>
            </a:pP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US, Canada Lead Platform, NY Leads </a:t>
            </a:r>
            <a:r>
              <a:rPr lang="en-US" sz="2400" b="1" i="1" cap="small" dirty="0" err="1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Fac</a:t>
            </a: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/Staff, SLU Leads Students</a:t>
            </a:r>
          </a:p>
        </p:txBody>
      </p:sp>
      <p:sp>
        <p:nvSpPr>
          <p:cNvPr id="1506" name="Rectangle 123"/>
          <p:cNvSpPr>
            <a:spLocks noChangeArrowheads="1"/>
          </p:cNvSpPr>
          <p:nvPr/>
        </p:nvSpPr>
        <p:spPr bwMode="auto">
          <a:xfrm rot="5400000">
            <a:off x="6661822" y="3577250"/>
            <a:ext cx="26988" cy="54864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2" name="Rectangle 370" descr="Wide upward diagonal"/>
          <p:cNvSpPr>
            <a:spLocks noChangeAspect="1" noChangeArrowheads="1"/>
          </p:cNvSpPr>
          <p:nvPr/>
        </p:nvSpPr>
        <p:spPr bwMode="auto">
          <a:xfrm rot="16200000">
            <a:off x="8680717" y="4003394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16" name="Group 1515"/>
          <p:cNvGrpSpPr/>
          <p:nvPr/>
        </p:nvGrpSpPr>
        <p:grpSpPr>
          <a:xfrm>
            <a:off x="8558917" y="3753397"/>
            <a:ext cx="217489" cy="219075"/>
            <a:chOff x="2067654" y="4497630"/>
            <a:chExt cx="217489" cy="219075"/>
          </a:xfrm>
        </p:grpSpPr>
        <p:sp>
          <p:nvSpPr>
            <p:cNvPr id="15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1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UM</a:t>
              </a:r>
            </a:p>
          </p:txBody>
        </p:sp>
      </p:grpSp>
      <p:grpSp>
        <p:nvGrpSpPr>
          <p:cNvPr id="1522" name="Group 1521"/>
          <p:cNvGrpSpPr/>
          <p:nvPr/>
        </p:nvGrpSpPr>
        <p:grpSpPr>
          <a:xfrm>
            <a:off x="7735722" y="3806602"/>
            <a:ext cx="217489" cy="219075"/>
            <a:chOff x="2067654" y="4497630"/>
            <a:chExt cx="217489" cy="219075"/>
          </a:xfrm>
        </p:grpSpPr>
        <p:sp>
          <p:nvSpPr>
            <p:cNvPr id="152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8" name="Group 1527"/>
          <p:cNvGrpSpPr/>
          <p:nvPr/>
        </p:nvGrpSpPr>
        <p:grpSpPr>
          <a:xfrm>
            <a:off x="6346807" y="2308911"/>
            <a:ext cx="217489" cy="219075"/>
            <a:chOff x="2067654" y="4497630"/>
            <a:chExt cx="217489" cy="219075"/>
          </a:xfrm>
        </p:grpSpPr>
        <p:sp>
          <p:nvSpPr>
            <p:cNvPr id="15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1" name="Group 1530"/>
          <p:cNvGrpSpPr/>
          <p:nvPr/>
        </p:nvGrpSpPr>
        <p:grpSpPr>
          <a:xfrm>
            <a:off x="6997713" y="3806602"/>
            <a:ext cx="217489" cy="219075"/>
            <a:chOff x="2067654" y="4497630"/>
            <a:chExt cx="217489" cy="219075"/>
          </a:xfrm>
        </p:grpSpPr>
        <p:sp>
          <p:nvSpPr>
            <p:cNvPr id="1532" name="Oval 1531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7" name="Group 1536"/>
          <p:cNvGrpSpPr/>
          <p:nvPr/>
        </p:nvGrpSpPr>
        <p:grpSpPr>
          <a:xfrm>
            <a:off x="6155738" y="2308929"/>
            <a:ext cx="217489" cy="219075"/>
            <a:chOff x="2067654" y="4497630"/>
            <a:chExt cx="217489" cy="219075"/>
          </a:xfrm>
        </p:grpSpPr>
        <p:sp>
          <p:nvSpPr>
            <p:cNvPr id="153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4" name="Group 1533"/>
          <p:cNvGrpSpPr/>
          <p:nvPr/>
        </p:nvGrpSpPr>
        <p:grpSpPr>
          <a:xfrm>
            <a:off x="6997713" y="3704597"/>
            <a:ext cx="217489" cy="219075"/>
            <a:chOff x="2067654" y="4497630"/>
            <a:chExt cx="217489" cy="219075"/>
          </a:xfrm>
        </p:grpSpPr>
        <p:sp>
          <p:nvSpPr>
            <p:cNvPr id="153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58" name="Rectangle 370" descr="Wide upward diagonal"/>
          <p:cNvSpPr>
            <a:spLocks noChangeAspect="1" noChangeArrowheads="1"/>
          </p:cNvSpPr>
          <p:nvPr/>
        </p:nvSpPr>
        <p:spPr bwMode="auto">
          <a:xfrm rot="16200000">
            <a:off x="8673601" y="3665660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65" name="Group 1564"/>
          <p:cNvGrpSpPr/>
          <p:nvPr/>
        </p:nvGrpSpPr>
        <p:grpSpPr>
          <a:xfrm>
            <a:off x="8389403" y="4709020"/>
            <a:ext cx="217489" cy="219075"/>
            <a:chOff x="2067654" y="4497630"/>
            <a:chExt cx="217489" cy="219075"/>
          </a:xfrm>
        </p:grpSpPr>
        <p:sp>
          <p:nvSpPr>
            <p:cNvPr id="156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6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68" name="Rectangle 123"/>
          <p:cNvSpPr>
            <a:spLocks noChangeArrowheads="1"/>
          </p:cNvSpPr>
          <p:nvPr/>
        </p:nvSpPr>
        <p:spPr bwMode="auto">
          <a:xfrm rot="10800000">
            <a:off x="6441599" y="2592043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9" name="Rectangle 123"/>
          <p:cNvSpPr>
            <a:spLocks noChangeArrowheads="1"/>
          </p:cNvSpPr>
          <p:nvPr/>
        </p:nvSpPr>
        <p:spPr bwMode="auto">
          <a:xfrm rot="5400000">
            <a:off x="6661822" y="3611691"/>
            <a:ext cx="26988" cy="54864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0" name="Rectangle 123"/>
          <p:cNvSpPr>
            <a:spLocks noChangeArrowheads="1"/>
          </p:cNvSpPr>
          <p:nvPr/>
        </p:nvSpPr>
        <p:spPr bwMode="auto">
          <a:xfrm rot="5400000">
            <a:off x="6661822" y="3542809"/>
            <a:ext cx="26988" cy="54864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3" name="Oval 380" descr="Royal_Stewart_tartan"/>
          <p:cNvSpPr>
            <a:spLocks noChangeArrowheads="1"/>
          </p:cNvSpPr>
          <p:nvPr/>
        </p:nvSpPr>
        <p:spPr bwMode="auto">
          <a:xfrm rot="8204470">
            <a:off x="8675309" y="2718686"/>
            <a:ext cx="187468" cy="328711"/>
          </a:xfrm>
          <a:prstGeom prst="ellipse">
            <a:avLst/>
          </a:prstGeom>
          <a:blipFill dpi="0" rotWithShape="1">
            <a:blip r:embed="rId9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44" name="Group 1543"/>
          <p:cNvGrpSpPr/>
          <p:nvPr/>
        </p:nvGrpSpPr>
        <p:grpSpPr>
          <a:xfrm>
            <a:off x="7979443" y="3646453"/>
            <a:ext cx="182292" cy="232252"/>
            <a:chOff x="3948547" y="2867890"/>
            <a:chExt cx="214759" cy="270961"/>
          </a:xfrm>
        </p:grpSpPr>
        <p:grpSp>
          <p:nvGrpSpPr>
            <p:cNvPr id="1554" name="Group 1553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1556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1557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1555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8" name="Rectangle 231"/>
          <p:cNvSpPr>
            <a:spLocks noChangeArrowheads="1"/>
          </p:cNvSpPr>
          <p:nvPr/>
        </p:nvSpPr>
        <p:spPr bwMode="auto">
          <a:xfrm rot="16200000">
            <a:off x="8334589" y="3764627"/>
            <a:ext cx="27432" cy="18288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5" name="Rectangle 123"/>
          <p:cNvSpPr>
            <a:spLocks noChangeArrowheads="1"/>
          </p:cNvSpPr>
          <p:nvPr/>
        </p:nvSpPr>
        <p:spPr bwMode="auto">
          <a:xfrm rot="5400000">
            <a:off x="6661822" y="3646132"/>
            <a:ext cx="26988" cy="54864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55" name="Rectangle 231"/>
          <p:cNvSpPr>
            <a:spLocks noChangeArrowheads="1"/>
          </p:cNvSpPr>
          <p:nvPr/>
        </p:nvSpPr>
        <p:spPr bwMode="auto">
          <a:xfrm rot="16200000">
            <a:off x="8333892" y="3815039"/>
            <a:ext cx="27432" cy="18288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56" name="Rectangle 231"/>
          <p:cNvSpPr>
            <a:spLocks noChangeArrowheads="1"/>
          </p:cNvSpPr>
          <p:nvPr/>
        </p:nvSpPr>
        <p:spPr bwMode="auto">
          <a:xfrm>
            <a:off x="8418824" y="3958381"/>
            <a:ext cx="27432" cy="731520"/>
          </a:xfrm>
          <a:prstGeom prst="rect">
            <a:avLst/>
          </a:prstGeom>
          <a:solidFill>
            <a:srgbClr val="0000FF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>
              <a:latin typeface="Arial" charset="0"/>
            </a:endParaRPr>
          </a:p>
        </p:txBody>
      </p:sp>
      <p:sp>
        <p:nvSpPr>
          <p:cNvPr id="457" name="Rectangle 231"/>
          <p:cNvSpPr>
            <a:spLocks noChangeArrowheads="1"/>
          </p:cNvSpPr>
          <p:nvPr/>
        </p:nvSpPr>
        <p:spPr bwMode="auto">
          <a:xfrm>
            <a:off x="8459826" y="3959426"/>
            <a:ext cx="27432" cy="731520"/>
          </a:xfrm>
          <a:prstGeom prst="rect">
            <a:avLst/>
          </a:prstGeom>
          <a:solidFill>
            <a:srgbClr val="0000FF"/>
          </a:solidFill>
          <a:ln w="9525">
            <a:noFill/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>
              <a:latin typeface="Arial" charset="0"/>
            </a:endParaRPr>
          </a:p>
        </p:txBody>
      </p:sp>
      <p:sp>
        <p:nvSpPr>
          <p:cNvPr id="460" name="Rectangle 123"/>
          <p:cNvSpPr>
            <a:spLocks noChangeArrowheads="1"/>
          </p:cNvSpPr>
          <p:nvPr/>
        </p:nvSpPr>
        <p:spPr bwMode="auto">
          <a:xfrm rot="10800000">
            <a:off x="6363587" y="2592043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61" name="Rectangle 123"/>
          <p:cNvSpPr>
            <a:spLocks noChangeArrowheads="1"/>
          </p:cNvSpPr>
          <p:nvPr/>
        </p:nvSpPr>
        <p:spPr bwMode="auto">
          <a:xfrm rot="10800000">
            <a:off x="6402043" y="2592043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62" name="Rectangle 123"/>
          <p:cNvSpPr>
            <a:spLocks noChangeArrowheads="1"/>
          </p:cNvSpPr>
          <p:nvPr/>
        </p:nvSpPr>
        <p:spPr bwMode="auto">
          <a:xfrm rot="10800000">
            <a:off x="6320370" y="2592043"/>
            <a:ext cx="26988" cy="1188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72" name="Rectangle 147"/>
          <p:cNvSpPr>
            <a:spLocks noChangeArrowheads="1"/>
          </p:cNvSpPr>
          <p:nvPr/>
        </p:nvSpPr>
        <p:spPr bwMode="auto">
          <a:xfrm rot="5400000">
            <a:off x="7464943" y="3656172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81" name="Rectangle 147"/>
          <p:cNvSpPr>
            <a:spLocks noChangeArrowheads="1"/>
          </p:cNvSpPr>
          <p:nvPr/>
        </p:nvSpPr>
        <p:spPr bwMode="auto">
          <a:xfrm rot="5400000">
            <a:off x="7464943" y="3609353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grpSp>
        <p:nvGrpSpPr>
          <p:cNvPr id="1519" name="Group 1518"/>
          <p:cNvGrpSpPr/>
          <p:nvPr/>
        </p:nvGrpSpPr>
        <p:grpSpPr>
          <a:xfrm>
            <a:off x="7735722" y="3704597"/>
            <a:ext cx="217489" cy="219075"/>
            <a:chOff x="2067654" y="4497630"/>
            <a:chExt cx="217489" cy="219075"/>
          </a:xfrm>
        </p:grpSpPr>
        <p:sp>
          <p:nvSpPr>
            <p:cNvPr id="152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482" name="Group 481"/>
          <p:cNvGrpSpPr/>
          <p:nvPr/>
        </p:nvGrpSpPr>
        <p:grpSpPr>
          <a:xfrm>
            <a:off x="8026144" y="3764982"/>
            <a:ext cx="217489" cy="219075"/>
            <a:chOff x="2067654" y="4497630"/>
            <a:chExt cx="217489" cy="219075"/>
          </a:xfrm>
        </p:grpSpPr>
        <p:sp>
          <p:nvSpPr>
            <p:cNvPr id="48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8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494" name="Group 493"/>
          <p:cNvGrpSpPr/>
          <p:nvPr/>
        </p:nvGrpSpPr>
        <p:grpSpPr>
          <a:xfrm>
            <a:off x="8988580" y="3927527"/>
            <a:ext cx="178507" cy="233862"/>
            <a:chOff x="3952668" y="2974658"/>
            <a:chExt cx="210300" cy="272839"/>
          </a:xfrm>
        </p:grpSpPr>
        <p:sp>
          <p:nvSpPr>
            <p:cNvPr id="495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0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96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7" name="Group 496"/>
          <p:cNvGrpSpPr/>
          <p:nvPr/>
        </p:nvGrpSpPr>
        <p:grpSpPr>
          <a:xfrm>
            <a:off x="8987986" y="3597591"/>
            <a:ext cx="180399" cy="262558"/>
            <a:chOff x="3952330" y="3088572"/>
            <a:chExt cx="212529" cy="306318"/>
          </a:xfrm>
        </p:grpSpPr>
        <p:sp>
          <p:nvSpPr>
            <p:cNvPr id="498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1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99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0" name="Group 499"/>
          <p:cNvGrpSpPr/>
          <p:nvPr/>
        </p:nvGrpSpPr>
        <p:grpSpPr>
          <a:xfrm>
            <a:off x="8987633" y="3453428"/>
            <a:ext cx="180160" cy="261432"/>
            <a:chOff x="3954221" y="3202966"/>
            <a:chExt cx="212247" cy="305004"/>
          </a:xfrm>
        </p:grpSpPr>
        <p:sp>
          <p:nvSpPr>
            <p:cNvPr id="501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2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3848" name="TextBox 219"/>
          <p:cNvSpPr txBox="1">
            <a:spLocks noChangeArrowheads="1"/>
          </p:cNvSpPr>
          <p:nvPr/>
        </p:nvSpPr>
        <p:spPr bwMode="auto">
          <a:xfrm>
            <a:off x="8010090" y="3365918"/>
            <a:ext cx="319752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849" name="TextBox 219"/>
          <p:cNvSpPr txBox="1">
            <a:spLocks noChangeArrowheads="1"/>
          </p:cNvSpPr>
          <p:nvPr/>
        </p:nvSpPr>
        <p:spPr bwMode="auto">
          <a:xfrm>
            <a:off x="8021502" y="4147957"/>
            <a:ext cx="303450" cy="21647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3850" name="TextBox 219"/>
          <p:cNvSpPr txBox="1">
            <a:spLocks noChangeArrowheads="1"/>
          </p:cNvSpPr>
          <p:nvPr/>
        </p:nvSpPr>
        <p:spPr bwMode="auto">
          <a:xfrm>
            <a:off x="7999777" y="4893847"/>
            <a:ext cx="351046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sp>
        <p:nvSpPr>
          <p:cNvPr id="463" name="Rectangle 231"/>
          <p:cNvSpPr>
            <a:spLocks noChangeArrowheads="1"/>
          </p:cNvSpPr>
          <p:nvPr/>
        </p:nvSpPr>
        <p:spPr bwMode="auto">
          <a:xfrm>
            <a:off x="8361150" y="4752325"/>
            <a:ext cx="27432" cy="54864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>
              <a:latin typeface="Arial" charset="0"/>
            </a:endParaRPr>
          </a:p>
        </p:txBody>
      </p:sp>
      <p:grpSp>
        <p:nvGrpSpPr>
          <p:cNvPr id="3817" name="Group 3816"/>
          <p:cNvGrpSpPr/>
          <p:nvPr/>
        </p:nvGrpSpPr>
        <p:grpSpPr>
          <a:xfrm>
            <a:off x="8987280" y="3757169"/>
            <a:ext cx="180160" cy="261432"/>
            <a:chOff x="2210000" y="893391"/>
            <a:chExt cx="180160" cy="261432"/>
          </a:xfrm>
        </p:grpSpPr>
        <p:sp>
          <p:nvSpPr>
            <p:cNvPr id="3818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3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776" name="Group 3775"/>
          <p:cNvGrpSpPr/>
          <p:nvPr/>
        </p:nvGrpSpPr>
        <p:grpSpPr>
          <a:xfrm>
            <a:off x="8840414" y="3642093"/>
            <a:ext cx="217489" cy="219075"/>
            <a:chOff x="2067654" y="4497630"/>
            <a:chExt cx="217489" cy="219075"/>
          </a:xfrm>
        </p:grpSpPr>
        <p:sp>
          <p:nvSpPr>
            <p:cNvPr id="377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7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779" name="Group 3778"/>
          <p:cNvGrpSpPr/>
          <p:nvPr/>
        </p:nvGrpSpPr>
        <p:grpSpPr>
          <a:xfrm>
            <a:off x="8840414" y="3812197"/>
            <a:ext cx="217489" cy="219075"/>
            <a:chOff x="2067654" y="4497630"/>
            <a:chExt cx="217489" cy="219075"/>
          </a:xfrm>
        </p:grpSpPr>
        <p:sp>
          <p:nvSpPr>
            <p:cNvPr id="378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  <p:grpSp>
        <p:nvGrpSpPr>
          <p:cNvPr id="3782" name="Group 3781"/>
          <p:cNvGrpSpPr/>
          <p:nvPr/>
        </p:nvGrpSpPr>
        <p:grpSpPr>
          <a:xfrm>
            <a:off x="8569237" y="3464385"/>
            <a:ext cx="217864" cy="219075"/>
            <a:chOff x="2067278" y="4497630"/>
            <a:chExt cx="217864" cy="219075"/>
          </a:xfrm>
        </p:grpSpPr>
        <p:sp>
          <p:nvSpPr>
            <p:cNvPr id="378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4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3785" name="Group 3784"/>
          <p:cNvGrpSpPr/>
          <p:nvPr/>
        </p:nvGrpSpPr>
        <p:grpSpPr>
          <a:xfrm>
            <a:off x="8569237" y="3556893"/>
            <a:ext cx="217864" cy="219075"/>
            <a:chOff x="2067278" y="4497630"/>
            <a:chExt cx="217864" cy="219075"/>
          </a:xfrm>
        </p:grpSpPr>
        <p:sp>
          <p:nvSpPr>
            <p:cNvPr id="378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7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83190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1" name="Group 3880"/>
          <p:cNvGrpSpPr/>
          <p:nvPr/>
        </p:nvGrpSpPr>
        <p:grpSpPr>
          <a:xfrm>
            <a:off x="6763867" y="3164695"/>
            <a:ext cx="1009189" cy="629983"/>
            <a:chOff x="6763867" y="3164695"/>
            <a:chExt cx="1009189" cy="629983"/>
          </a:xfrm>
        </p:grpSpPr>
        <p:grpSp>
          <p:nvGrpSpPr>
            <p:cNvPr id="3882" name="Group 3881"/>
            <p:cNvGrpSpPr/>
            <p:nvPr/>
          </p:nvGrpSpPr>
          <p:grpSpPr>
            <a:xfrm rot="16200000">
              <a:off x="6475705" y="3452857"/>
              <a:ext cx="627848" cy="51523"/>
              <a:chOff x="949036" y="762001"/>
              <a:chExt cx="3335180" cy="273698"/>
            </a:xfrm>
          </p:grpSpPr>
          <p:grpSp>
            <p:nvGrpSpPr>
              <p:cNvPr id="5086" name="Group 5085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4" name="Rounded Rectangle 5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5" name="Block Arc 5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7" name="Group 5086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2" name="Rounded Rectangle 5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3" name="Block Arc 5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8" name="Group 5087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0" name="Rounded Rectangle 5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1" name="Block Arc 5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9" name="Group 5088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8" name="Rounded Rectangle 5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9" name="Block Arc 5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0" name="Group 5089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6" name="Rounded Rectangle 5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7" name="Block Arc 5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1" name="Group 5090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4" name="Rounded Rectangle 5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5" name="Block Arc 5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2" name="Group 5091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2" name="Rounded Rectangle 5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3" name="Block Arc 5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3" name="Group 5092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0" name="Rounded Rectangle 5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1" name="Block Arc 5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4" name="Group 5093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8" name="Rounded Rectangle 5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9" name="Block Arc 5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5" name="Group 5094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6" name="Rounded Rectangle 50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7" name="Block Arc 5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3" name="Group 3882"/>
            <p:cNvGrpSpPr/>
            <p:nvPr/>
          </p:nvGrpSpPr>
          <p:grpSpPr>
            <a:xfrm rot="16200000">
              <a:off x="6555474" y="3452857"/>
              <a:ext cx="627848" cy="51523"/>
              <a:chOff x="949036" y="1185650"/>
              <a:chExt cx="3335180" cy="273698"/>
            </a:xfrm>
          </p:grpSpPr>
          <p:grpSp>
            <p:nvGrpSpPr>
              <p:cNvPr id="5056" name="Group 505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4" name="Rounded Rectangle 5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5" name="Block Arc 5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7" name="Group 505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2" name="Rounded Rectangle 5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3" name="Block Arc 5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8" name="Group 505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0" name="Rounded Rectangle 5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1" name="Block Arc 5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9" name="Group 505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8" name="Rounded Rectangle 5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9" name="Block Arc 5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0" name="Group 505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6" name="Rounded Rectangle 5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7" name="Block Arc 5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1" name="Group 506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4" name="Rounded Rectangle 5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5" name="Block Arc 5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2" name="Group 506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2" name="Rounded Rectangle 5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3" name="Block Arc 5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3" name="Group 506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0" name="Rounded Rectangle 5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1" name="Block Arc 5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4" name="Group 506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8" name="Rounded Rectangle 5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9" name="Block Arc 5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5" name="Group 506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6" name="Rounded Rectangle 5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7" name="Block Arc 5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713" name="Group 4712"/>
            <p:cNvGrpSpPr/>
            <p:nvPr/>
          </p:nvGrpSpPr>
          <p:grpSpPr>
            <a:xfrm rot="16200000">
              <a:off x="6635243" y="3452857"/>
              <a:ext cx="627848" cy="51523"/>
              <a:chOff x="949036" y="1608981"/>
              <a:chExt cx="3335180" cy="273698"/>
            </a:xfrm>
          </p:grpSpPr>
          <p:grpSp>
            <p:nvGrpSpPr>
              <p:cNvPr id="5026" name="Group 502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4" name="Rounded Rectangle 5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5" name="Block Arc 5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7" name="Group 502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2" name="Rounded Rectangle 5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3" name="Block Arc 5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8" name="Group 502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0" name="Rounded Rectangle 5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1" name="Block Arc 5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9" name="Group 502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8" name="Rounded Rectangle 5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9" name="Block Arc 5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0" name="Group 502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6" name="Rounded Rectangle 5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7" name="Block Arc 5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1" name="Group 503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4" name="Rounded Rectangle 5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5" name="Block Arc 5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2" name="Group 503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2" name="Rounded Rectangle 5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3" name="Block Arc 5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3" name="Group 503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0" name="Rounded Rectangle 5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1" name="Block Arc 5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4" name="Group 503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8" name="Rounded Rectangle 5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9" name="Block Arc 5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5" name="Group 503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6" name="Rounded Rectangle 50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7" name="Block Arc 5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715" name="Group 4714"/>
            <p:cNvGrpSpPr/>
            <p:nvPr/>
          </p:nvGrpSpPr>
          <p:grpSpPr>
            <a:xfrm rot="16200000">
              <a:off x="6715011" y="3452857"/>
              <a:ext cx="627848" cy="51523"/>
              <a:chOff x="949036" y="2032630"/>
              <a:chExt cx="3335180" cy="273698"/>
            </a:xfrm>
          </p:grpSpPr>
          <p:grpSp>
            <p:nvGrpSpPr>
              <p:cNvPr id="4996" name="Group 499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4" name="Rounded Rectangle 5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5" name="Block Arc 5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7" name="Group 499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2" name="Rounded Rectangle 5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3" name="Block Arc 5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8" name="Group 499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0" name="Rounded Rectangle 5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1" name="Block Arc 5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9" name="Group 499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8" name="Rounded Rectangle 5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9" name="Block Arc 5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0" name="Group 499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6" name="Rounded Rectangle 5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7" name="Block Arc 5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1" name="Group 500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4" name="Rounded Rectangle 5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5" name="Block Arc 5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2" name="Group 500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2" name="Rounded Rectangle 5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3" name="Block Arc 5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3" name="Group 500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0" name="Rounded Rectangle 5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1" name="Block Arc 5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4" name="Group 500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8" name="Rounded Rectangle 5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9" name="Block Arc 5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5" name="Group 500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6" name="Rounded Rectangle 5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7" name="Block Arc 5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716" name="Group 4715"/>
            <p:cNvGrpSpPr/>
            <p:nvPr/>
          </p:nvGrpSpPr>
          <p:grpSpPr>
            <a:xfrm rot="16200000">
              <a:off x="6794780" y="3452857"/>
              <a:ext cx="627848" cy="51523"/>
              <a:chOff x="949033" y="2456700"/>
              <a:chExt cx="3335180" cy="273698"/>
            </a:xfrm>
          </p:grpSpPr>
          <p:grpSp>
            <p:nvGrpSpPr>
              <p:cNvPr id="4966" name="Group 496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4" name="Rounded Rectangle 4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5" name="Block Arc 4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7" name="Group 496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2" name="Rounded Rectangle 49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3" name="Block Arc 49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8" name="Group 496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0" name="Rounded Rectangle 49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1" name="Block Arc 49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9" name="Group 496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8" name="Rounded Rectangle 49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9" name="Block Arc 49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0" name="Group 496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6" name="Rounded Rectangle 49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7" name="Block Arc 49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1" name="Group 497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4" name="Rounded Rectangle 49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5" name="Block Arc 49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2" name="Group 497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2" name="Rounded Rectangle 49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3" name="Block Arc 49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3" name="Group 497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0" name="Rounded Rectangle 49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1" name="Block Arc 49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4" name="Group 497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8" name="Rounded Rectangle 49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9" name="Block Arc 49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5" name="Group 497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6" name="Rounded Rectangle 49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7" name="Block Arc 49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717" name="Group 4716"/>
            <p:cNvGrpSpPr/>
            <p:nvPr/>
          </p:nvGrpSpPr>
          <p:grpSpPr>
            <a:xfrm rot="16200000">
              <a:off x="6874549" y="3452857"/>
              <a:ext cx="627848" cy="51523"/>
              <a:chOff x="947832" y="2880954"/>
              <a:chExt cx="3335180" cy="273698"/>
            </a:xfrm>
          </p:grpSpPr>
          <p:grpSp>
            <p:nvGrpSpPr>
              <p:cNvPr id="4936" name="Group 493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4" name="Rounded Rectangle 4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5" name="Block Arc 4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7" name="Group 493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2" name="Rounded Rectangle 4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3" name="Block Arc 4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8" name="Group 493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0" name="Rounded Rectangle 4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1" name="Block Arc 4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9" name="Group 493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8" name="Rounded Rectangle 4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9" name="Block Arc 4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0" name="Group 493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6" name="Rounded Rectangle 4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7" name="Block Arc 4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1" name="Group 494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4" name="Rounded Rectangle 4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5" name="Block Arc 4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2" name="Group 494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2" name="Rounded Rectangle 4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3" name="Block Arc 4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3" name="Group 494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0" name="Rounded Rectangle 4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1" name="Block Arc 4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4" name="Group 494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8" name="Rounded Rectangle 4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9" name="Block Arc 4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5" name="Group 494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6" name="Rounded Rectangle 49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7" name="Block Arc 4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718" name="Group 4717"/>
            <p:cNvGrpSpPr/>
            <p:nvPr/>
          </p:nvGrpSpPr>
          <p:grpSpPr>
            <a:xfrm rot="16200000">
              <a:off x="6954317" y="3452857"/>
              <a:ext cx="627848" cy="51523"/>
              <a:chOff x="947832" y="3304603"/>
              <a:chExt cx="3335180" cy="273698"/>
            </a:xfrm>
          </p:grpSpPr>
          <p:grpSp>
            <p:nvGrpSpPr>
              <p:cNvPr id="4906" name="Group 490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4" name="Rounded Rectangle 4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5" name="Block Arc 4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7" name="Group 490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2" name="Rounded Rectangle 4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3" name="Block Arc 4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8" name="Group 490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0" name="Rounded Rectangle 4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1" name="Block Arc 4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9" name="Group 490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8" name="Rounded Rectangle 4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9" name="Block Arc 4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10" name="Group 490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6" name="Rounded Rectangle 4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7" name="Block Arc 4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11" name="Group 491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4" name="Rounded Rectangle 4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5" name="Block Arc 4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12" name="Group 491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2" name="Rounded Rectangle 4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3" name="Block Arc 4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13" name="Group 491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0" name="Rounded Rectangle 4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1" name="Block Arc 4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14" name="Group 491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8" name="Rounded Rectangle 4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9" name="Block Arc 4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15" name="Group 491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6" name="Rounded Rectangle 4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7" name="Block Arc 4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719" name="Group 4718"/>
            <p:cNvGrpSpPr/>
            <p:nvPr/>
          </p:nvGrpSpPr>
          <p:grpSpPr>
            <a:xfrm rot="16200000">
              <a:off x="7034086" y="3452857"/>
              <a:ext cx="627848" cy="51523"/>
              <a:chOff x="947832" y="3727934"/>
              <a:chExt cx="3335180" cy="273698"/>
            </a:xfrm>
          </p:grpSpPr>
          <p:grpSp>
            <p:nvGrpSpPr>
              <p:cNvPr id="4876" name="Group 487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4" name="Rounded Rectangle 4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5" name="Block Arc 4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77" name="Group 487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2" name="Rounded Rectangle 49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3" name="Block Arc 4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78" name="Group 487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0" name="Rounded Rectangle 48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1" name="Block Arc 49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79" name="Group 487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8" name="Rounded Rectangle 4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9" name="Block Arc 4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80" name="Group 487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6" name="Rounded Rectangle 4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7" name="Block Arc 4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81" name="Group 488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4" name="Rounded Rectangle 4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5" name="Block Arc 4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82" name="Group 488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2" name="Rounded Rectangle 4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3" name="Block Arc 4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83" name="Group 488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0" name="Rounded Rectangle 4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1" name="Block Arc 4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84" name="Group 488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88" name="Rounded Rectangle 4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9" name="Block Arc 4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85" name="Group 488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86" name="Rounded Rectangle 48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7" name="Block Arc 4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720" name="Group 4719"/>
            <p:cNvGrpSpPr/>
            <p:nvPr/>
          </p:nvGrpSpPr>
          <p:grpSpPr>
            <a:xfrm rot="16200000">
              <a:off x="7113855" y="3452857"/>
              <a:ext cx="627848" cy="51523"/>
              <a:chOff x="947832" y="4151583"/>
              <a:chExt cx="3335180" cy="273698"/>
            </a:xfrm>
          </p:grpSpPr>
          <p:grpSp>
            <p:nvGrpSpPr>
              <p:cNvPr id="4846" name="Group 484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4" name="Rounded Rectangle 4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5" name="Block Arc 4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7" name="Group 484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2" name="Rounded Rectangle 4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3" name="Block Arc 4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8" name="Group 484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0" name="Rounded Rectangle 4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1" name="Block Arc 4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9" name="Group 484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8" name="Rounded Rectangle 4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9" name="Block Arc 4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0" name="Group 484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6" name="Rounded Rectangle 4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7" name="Block Arc 4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1" name="Group 485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4" name="Rounded Rectangle 4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5" name="Block Arc 4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2" name="Group 485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2" name="Rounded Rectangle 4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3" name="Block Arc 4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3" name="Group 485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0" name="Rounded Rectangle 4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1" name="Block Arc 4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4" name="Group 485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8" name="Rounded Rectangle 4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9" name="Block Arc 4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5" name="Group 485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6" name="Rounded Rectangle 4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7" name="Block Arc 4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721" name="Group 4720"/>
            <p:cNvGrpSpPr/>
            <p:nvPr/>
          </p:nvGrpSpPr>
          <p:grpSpPr>
            <a:xfrm rot="16200000">
              <a:off x="7193624" y="3452857"/>
              <a:ext cx="627848" cy="51523"/>
              <a:chOff x="947829" y="4575653"/>
              <a:chExt cx="3335180" cy="273698"/>
            </a:xfrm>
          </p:grpSpPr>
          <p:grpSp>
            <p:nvGrpSpPr>
              <p:cNvPr id="4815" name="Group 481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4" name="Rounded Rectangle 48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5" name="Block Arc 48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6" name="Group 481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1" name="Rounded Rectangle 4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2" name="Block Arc 4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7" name="Group 481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9" name="Rounded Rectangle 4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0" name="Block Arc 4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8" name="Group 481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7" name="Rounded Rectangle 4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8" name="Block Arc 4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9" name="Group 481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5" name="Rounded Rectangle 4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6" name="Block Arc 4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0" name="Group 481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3" name="Rounded Rectangle 4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4" name="Block Arc 4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1" name="Group 482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1" name="Rounded Rectangle 4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2" name="Block Arc 4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2" name="Group 482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9" name="Rounded Rectangle 4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0" name="Block Arc 4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3" name="Group 482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7" name="Rounded Rectangle 4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8" name="Block Arc 4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4" name="Group 482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5" name="Rounded Rectangle 48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6" name="Block Arc 4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722" name="Group 4721"/>
            <p:cNvGrpSpPr/>
            <p:nvPr/>
          </p:nvGrpSpPr>
          <p:grpSpPr>
            <a:xfrm rot="16200000">
              <a:off x="7273833" y="3454992"/>
              <a:ext cx="627848" cy="51523"/>
              <a:chOff x="947832" y="3727934"/>
              <a:chExt cx="3335180" cy="273698"/>
            </a:xfrm>
          </p:grpSpPr>
          <p:grpSp>
            <p:nvGrpSpPr>
              <p:cNvPr id="4785" name="Group 478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3" name="Rounded Rectangle 4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4" name="Block Arc 4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86" name="Group 478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1" name="Rounded Rectangle 4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2" name="Block Arc 4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87" name="Group 478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9" name="Rounded Rectangle 4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0" name="Block Arc 4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88" name="Group 478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7" name="Rounded Rectangle 4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8" name="Block Arc 4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89" name="Group 478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5" name="Rounded Rectangle 4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6" name="Block Arc 4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90" name="Group 478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3" name="Rounded Rectangle 4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4" name="Block Arc 4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91" name="Group 479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1" name="Rounded Rectangle 4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2" name="Block Arc 4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92" name="Group 479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9" name="Rounded Rectangle 4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0" name="Block Arc 4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93" name="Group 479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7" name="Rounded Rectangle 4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8" name="Block Arc 4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94" name="Group 479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5" name="Rounded Rectangle 4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6" name="Block Arc 4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23" name="Group 4722"/>
            <p:cNvGrpSpPr/>
            <p:nvPr/>
          </p:nvGrpSpPr>
          <p:grpSpPr>
            <a:xfrm rot="16200000">
              <a:off x="7353602" y="3454992"/>
              <a:ext cx="627848" cy="51523"/>
              <a:chOff x="947832" y="4151583"/>
              <a:chExt cx="3335180" cy="273698"/>
            </a:xfrm>
          </p:grpSpPr>
          <p:grpSp>
            <p:nvGrpSpPr>
              <p:cNvPr id="4755" name="Group 475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3" name="Rounded Rectangle 4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4" name="Block Arc 4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56" name="Group 475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1" name="Rounded Rectangle 4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2" name="Block Arc 4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57" name="Group 475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9" name="Rounded Rectangle 4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0" name="Block Arc 4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58" name="Group 475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7" name="Rounded Rectangle 4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8" name="Block Arc 4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59" name="Group 475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5" name="Rounded Rectangle 4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6" name="Block Arc 4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60" name="Group 475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3" name="Rounded Rectangle 4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4" name="Block Arc 4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61" name="Group 476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1" name="Rounded Rectangle 4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2" name="Block Arc 4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62" name="Group 476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9" name="Rounded Rectangle 4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0" name="Block Arc 4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63" name="Group 476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7" name="Rounded Rectangle 4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8" name="Block Arc 4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64" name="Group 476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5" name="Rounded Rectangle 4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6" name="Block Arc 4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24" name="Group 4723"/>
            <p:cNvGrpSpPr/>
            <p:nvPr/>
          </p:nvGrpSpPr>
          <p:grpSpPr>
            <a:xfrm>
              <a:off x="7721533" y="3166830"/>
              <a:ext cx="51523" cy="627848"/>
              <a:chOff x="2292480" y="2962485"/>
              <a:chExt cx="75039" cy="914400"/>
            </a:xfrm>
          </p:grpSpPr>
          <p:grpSp>
            <p:nvGrpSpPr>
              <p:cNvPr id="4725" name="Group 4724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753" name="Rounded Rectangle 4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4" name="Block Arc 4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26" name="Group 4725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751" name="Rounded Rectangle 4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2" name="Block Arc 4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27" name="Group 4726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749" name="Rounded Rectangle 4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0" name="Block Arc 4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28" name="Group 4727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747" name="Rounded Rectangle 4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8" name="Block Arc 4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29" name="Group 4728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745" name="Rounded Rectangle 4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6" name="Block Arc 4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30" name="Group 4729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743" name="Rounded Rectangle 4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4" name="Block Arc 4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31" name="Group 4730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741" name="Rounded Rectangle 4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2" name="Block Arc 4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32" name="Group 4731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739" name="Rounded Rectangle 4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0" name="Block Arc 4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33" name="Group 4732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737" name="Rounded Rectangle 4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8" name="Block Arc 4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34" name="Group 4733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735" name="Rounded Rectangle 47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6" name="Block Arc 4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6763867" y="3942456"/>
            <a:ext cx="1010376" cy="630724"/>
            <a:chOff x="6763867" y="3942456"/>
            <a:chExt cx="1010376" cy="630724"/>
          </a:xfrm>
        </p:grpSpPr>
        <p:grpSp>
          <p:nvGrpSpPr>
            <p:cNvPr id="5117" name="Group 5116"/>
            <p:cNvGrpSpPr/>
            <p:nvPr/>
          </p:nvGrpSpPr>
          <p:grpSpPr>
            <a:xfrm rot="16200000">
              <a:off x="6475366" y="4230957"/>
              <a:ext cx="628586" cy="51584"/>
              <a:chOff x="949036" y="762001"/>
              <a:chExt cx="3335180" cy="273698"/>
            </a:xfrm>
          </p:grpSpPr>
          <p:grpSp>
            <p:nvGrpSpPr>
              <p:cNvPr id="5490" name="Group 548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8" name="Rounded Rectangle 55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9" name="Block Arc 5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1" name="Group 549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6" name="Rounded Rectangle 5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7" name="Block Arc 5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2" name="Group 549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4" name="Rounded Rectangle 5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5" name="Block Arc 5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3" name="Group 549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2" name="Rounded Rectangle 5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3" name="Block Arc 5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4" name="Group 549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0" name="Rounded Rectangle 5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1" name="Block Arc 5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5" name="Group 549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8" name="Rounded Rectangle 5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9" name="Block Arc 5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6" name="Group 549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6" name="Rounded Rectangle 5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7" name="Block Arc 5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7" name="Group 549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4" name="Rounded Rectangle 5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5" name="Block Arc 5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8" name="Group 549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2" name="Rounded Rectangle 5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3" name="Block Arc 5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9" name="Group 549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0" name="Rounded Rectangle 54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1" name="Block Arc 5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18" name="Group 5117"/>
            <p:cNvGrpSpPr/>
            <p:nvPr/>
          </p:nvGrpSpPr>
          <p:grpSpPr>
            <a:xfrm rot="16200000">
              <a:off x="6555228" y="4230957"/>
              <a:ext cx="628586" cy="51584"/>
              <a:chOff x="949036" y="1185650"/>
              <a:chExt cx="3335180" cy="273698"/>
            </a:xfrm>
          </p:grpSpPr>
          <p:grpSp>
            <p:nvGrpSpPr>
              <p:cNvPr id="5460" name="Group 545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8" name="Rounded Rectangle 5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9" name="Block Arc 5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1" name="Group 546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6" name="Rounded Rectangle 5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7" name="Block Arc 5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2" name="Group 546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4" name="Rounded Rectangle 5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5" name="Block Arc 5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3" name="Group 546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2" name="Rounded Rectangle 5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3" name="Block Arc 5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4" name="Group 546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0" name="Rounded Rectangle 5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1" name="Block Arc 5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5" name="Group 546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8" name="Rounded Rectangle 5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9" name="Block Arc 5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6" name="Group 546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6" name="Rounded Rectangle 5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7" name="Block Arc 5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7" name="Group 546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4" name="Rounded Rectangle 5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5" name="Block Arc 5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8" name="Group 546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2" name="Rounded Rectangle 5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3" name="Block Arc 5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9" name="Group 546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0" name="Rounded Rectangle 5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1" name="Block Arc 5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19" name="Group 5118"/>
            <p:cNvGrpSpPr/>
            <p:nvPr/>
          </p:nvGrpSpPr>
          <p:grpSpPr>
            <a:xfrm rot="16200000">
              <a:off x="6635091" y="4230957"/>
              <a:ext cx="628586" cy="51584"/>
              <a:chOff x="949036" y="1608981"/>
              <a:chExt cx="3335180" cy="273698"/>
            </a:xfrm>
          </p:grpSpPr>
          <p:grpSp>
            <p:nvGrpSpPr>
              <p:cNvPr id="5430" name="Group 542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8" name="Rounded Rectangle 5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9" name="Block Arc 5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1" name="Group 543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6" name="Rounded Rectangle 5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7" name="Block Arc 5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2" name="Group 543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4" name="Rounded Rectangle 5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5" name="Block Arc 5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3" name="Group 543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2" name="Rounded Rectangle 5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3" name="Block Arc 5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4" name="Group 543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0" name="Rounded Rectangle 5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1" name="Block Arc 5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5" name="Group 543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8" name="Rounded Rectangle 5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9" name="Block Arc 5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6" name="Group 543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6" name="Rounded Rectangle 5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7" name="Block Arc 5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7" name="Group 543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4" name="Rounded Rectangle 5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5" name="Block Arc 5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8" name="Group 543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2" name="Rounded Rectangle 5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3" name="Block Arc 5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9" name="Group 543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0" name="Rounded Rectangle 54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1" name="Block Arc 5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20" name="Group 5119"/>
            <p:cNvGrpSpPr/>
            <p:nvPr/>
          </p:nvGrpSpPr>
          <p:grpSpPr>
            <a:xfrm rot="16200000">
              <a:off x="6714953" y="4230957"/>
              <a:ext cx="628586" cy="51584"/>
              <a:chOff x="949036" y="2032630"/>
              <a:chExt cx="3335180" cy="273698"/>
            </a:xfrm>
          </p:grpSpPr>
          <p:grpSp>
            <p:nvGrpSpPr>
              <p:cNvPr id="5400" name="Group 539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8" name="Rounded Rectangle 5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9" name="Block Arc 5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1" name="Group 540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6" name="Rounded Rectangle 5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7" name="Block Arc 5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2" name="Group 540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4" name="Rounded Rectangle 5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5" name="Block Arc 5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3" name="Group 540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2" name="Rounded Rectangle 5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3" name="Block Arc 5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4" name="Group 540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0" name="Rounded Rectangle 5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1" name="Block Arc 5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5" name="Group 540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8" name="Rounded Rectangle 5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9" name="Block Arc 5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6" name="Group 540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6" name="Rounded Rectangle 5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7" name="Block Arc 5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7" name="Group 540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4" name="Rounded Rectangle 5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5" name="Block Arc 5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8" name="Group 540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2" name="Rounded Rectangle 5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3" name="Block Arc 5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9" name="Group 540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0" name="Rounded Rectangle 54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1" name="Block Arc 5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21" name="Group 5120"/>
            <p:cNvGrpSpPr/>
            <p:nvPr/>
          </p:nvGrpSpPr>
          <p:grpSpPr>
            <a:xfrm rot="16200000">
              <a:off x="6794816" y="4230957"/>
              <a:ext cx="628586" cy="51584"/>
              <a:chOff x="949033" y="2456700"/>
              <a:chExt cx="3335180" cy="273698"/>
            </a:xfrm>
          </p:grpSpPr>
          <p:grpSp>
            <p:nvGrpSpPr>
              <p:cNvPr id="5370" name="Group 536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8" name="Rounded Rectangle 53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9" name="Block Arc 53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1" name="Group 537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6" name="Rounded Rectangle 53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7" name="Block Arc 53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2" name="Group 537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4" name="Rounded Rectangle 53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5" name="Block Arc 53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3" name="Group 537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2" name="Rounded Rectangle 53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3" name="Block Arc 53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4" name="Group 537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0" name="Rounded Rectangle 53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1" name="Block Arc 53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5" name="Group 537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8" name="Rounded Rectangle 53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9" name="Block Arc 53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6" name="Group 537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6" name="Rounded Rectangle 53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7" name="Block Arc 53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7" name="Group 537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4" name="Rounded Rectangle 53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5" name="Block Arc 53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8" name="Group 537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2" name="Rounded Rectangle 53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3" name="Block Arc 53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9" name="Group 537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0" name="Rounded Rectangle 53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1" name="Block Arc 53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22" name="Group 5121"/>
            <p:cNvGrpSpPr/>
            <p:nvPr/>
          </p:nvGrpSpPr>
          <p:grpSpPr>
            <a:xfrm rot="16200000">
              <a:off x="6874679" y="4230957"/>
              <a:ext cx="628586" cy="51584"/>
              <a:chOff x="947832" y="2880954"/>
              <a:chExt cx="3335180" cy="273698"/>
            </a:xfrm>
          </p:grpSpPr>
          <p:grpSp>
            <p:nvGrpSpPr>
              <p:cNvPr id="5340" name="Group 533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8" name="Rounded Rectangle 5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9" name="Block Arc 5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1" name="Group 534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6" name="Rounded Rectangle 5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7" name="Block Arc 5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2" name="Group 534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4" name="Rounded Rectangle 5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5" name="Block Arc 5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3" name="Group 534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2" name="Rounded Rectangle 5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3" name="Block Arc 5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4" name="Group 534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0" name="Rounded Rectangle 5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1" name="Block Arc 5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5" name="Group 534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8" name="Rounded Rectangle 5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9" name="Block Arc 5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6" name="Group 534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6" name="Rounded Rectangle 5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7" name="Block Arc 5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7" name="Group 534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4" name="Rounded Rectangle 5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5" name="Block Arc 5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8" name="Group 534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2" name="Rounded Rectangle 5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3" name="Block Arc 5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9" name="Group 534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0" name="Rounded Rectangle 53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1" name="Block Arc 5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23" name="Group 5122"/>
            <p:cNvGrpSpPr/>
            <p:nvPr/>
          </p:nvGrpSpPr>
          <p:grpSpPr>
            <a:xfrm rot="16200000">
              <a:off x="6954541" y="4230957"/>
              <a:ext cx="628586" cy="51584"/>
              <a:chOff x="947832" y="3304603"/>
              <a:chExt cx="3335180" cy="273698"/>
            </a:xfrm>
          </p:grpSpPr>
          <p:grpSp>
            <p:nvGrpSpPr>
              <p:cNvPr id="5310" name="Group 530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8" name="Rounded Rectangle 5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9" name="Block Arc 5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1" name="Group 531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6" name="Rounded Rectangle 5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7" name="Block Arc 5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2" name="Group 531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4" name="Rounded Rectangle 5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5" name="Block Arc 5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3" name="Group 531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2" name="Rounded Rectangle 5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3" name="Block Arc 5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4" name="Group 531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0" name="Rounded Rectangle 5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1" name="Block Arc 5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5" name="Group 531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8" name="Rounded Rectangle 5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9" name="Block Arc 5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6" name="Group 531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6" name="Rounded Rectangle 5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7" name="Block Arc 5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7" name="Group 531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4" name="Rounded Rectangle 5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5" name="Block Arc 5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8" name="Group 531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2" name="Rounded Rectangle 5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3" name="Block Arc 5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9" name="Group 531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0" name="Rounded Rectangle 5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1" name="Block Arc 5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24" name="Group 5123"/>
            <p:cNvGrpSpPr/>
            <p:nvPr/>
          </p:nvGrpSpPr>
          <p:grpSpPr>
            <a:xfrm rot="16200000">
              <a:off x="7034404" y="4230957"/>
              <a:ext cx="628586" cy="51584"/>
              <a:chOff x="947832" y="3727934"/>
              <a:chExt cx="3335180" cy="273698"/>
            </a:xfrm>
          </p:grpSpPr>
          <p:grpSp>
            <p:nvGrpSpPr>
              <p:cNvPr id="5280" name="Group 527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8" name="Rounded Rectangle 5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9" name="Block Arc 5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1" name="Group 528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6" name="Rounded Rectangle 5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7" name="Block Arc 5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2" name="Group 528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4" name="Rounded Rectangle 5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5" name="Block Arc 5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3" name="Group 528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2" name="Rounded Rectangle 5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3" name="Block Arc 5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4" name="Group 528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0" name="Rounded Rectangle 5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1" name="Block Arc 5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5" name="Group 528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8" name="Rounded Rectangle 5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9" name="Block Arc 5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6" name="Group 528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6" name="Rounded Rectangle 5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7" name="Block Arc 5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7" name="Group 528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4" name="Rounded Rectangle 5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5" name="Block Arc 5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8" name="Group 528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2" name="Rounded Rectangle 5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3" name="Block Arc 5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9" name="Group 528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0" name="Rounded Rectangle 52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1" name="Block Arc 5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25" name="Group 5124"/>
            <p:cNvGrpSpPr/>
            <p:nvPr/>
          </p:nvGrpSpPr>
          <p:grpSpPr>
            <a:xfrm rot="16200000">
              <a:off x="7114267" y="4230957"/>
              <a:ext cx="628586" cy="51584"/>
              <a:chOff x="947832" y="4151583"/>
              <a:chExt cx="3335180" cy="273698"/>
            </a:xfrm>
          </p:grpSpPr>
          <p:grpSp>
            <p:nvGrpSpPr>
              <p:cNvPr id="5250" name="Group 524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8" name="Rounded Rectangle 5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9" name="Block Arc 5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1" name="Group 525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6" name="Rounded Rectangle 5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7" name="Block Arc 5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2" name="Group 525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4" name="Rounded Rectangle 5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5" name="Block Arc 5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3" name="Group 525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2" name="Rounded Rectangle 5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3" name="Block Arc 5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4" name="Group 525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0" name="Rounded Rectangle 5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1" name="Block Arc 5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5" name="Group 525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8" name="Rounded Rectangle 5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9" name="Block Arc 5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6" name="Group 525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6" name="Rounded Rectangle 5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7" name="Block Arc 5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7" name="Group 525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4" name="Rounded Rectangle 5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5" name="Block Arc 5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8" name="Group 525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2" name="Rounded Rectangle 5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3" name="Block Arc 5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9" name="Group 525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0" name="Rounded Rectangle 5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1" name="Block Arc 5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27" name="Group 5126"/>
            <p:cNvGrpSpPr/>
            <p:nvPr/>
          </p:nvGrpSpPr>
          <p:grpSpPr>
            <a:xfrm rot="16200000">
              <a:off x="7274430" y="4233091"/>
              <a:ext cx="628586" cy="51592"/>
              <a:chOff x="947832" y="3727934"/>
              <a:chExt cx="3335180" cy="273741"/>
            </a:xfrm>
          </p:grpSpPr>
          <p:grpSp>
            <p:nvGrpSpPr>
              <p:cNvPr id="5190" name="Group 518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8" name="Rounded Rectangle 5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9" name="Block Arc 5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1" name="Group 519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6" name="Rounded Rectangle 5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7" name="Block Arc 5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2" name="Group 5191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5214" name="Rounded Rectangle 5213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5" name="Block Arc 5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3" name="Group 5192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5212" name="Rounded Rectangle 5211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3" name="Block Arc 5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4" name="Group 5193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210" name="Rounded Rectangle 5209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1" name="Block Arc 5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5" name="Group 5194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208" name="Rounded Rectangle 5207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9" name="Block Arc 5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6" name="Group 5195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5206" name="Rounded Rectangle 5205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7" name="Block Arc 5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7" name="Group 5196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5204" name="Rounded Rectangle 5203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5" name="Block Arc 5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8" name="Group 5197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202" name="Rounded Rectangle 5201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3" name="Block Arc 5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9" name="Group 5198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200" name="Rounded Rectangle 5199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1" name="Block Arc 5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28" name="Group 5127"/>
            <p:cNvGrpSpPr/>
            <p:nvPr/>
          </p:nvGrpSpPr>
          <p:grpSpPr>
            <a:xfrm rot="16200000">
              <a:off x="7354296" y="4233095"/>
              <a:ext cx="628586" cy="51584"/>
              <a:chOff x="947832" y="4151583"/>
              <a:chExt cx="3335180" cy="273698"/>
            </a:xfrm>
          </p:grpSpPr>
          <p:grpSp>
            <p:nvGrpSpPr>
              <p:cNvPr id="5160" name="Group 515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8" name="Rounded Rectangle 5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9" name="Block Arc 5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1" name="Group 516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6" name="Rounded Rectangle 5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7" name="Block Arc 5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2" name="Group 516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4" name="Rounded Rectangle 5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5" name="Block Arc 5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3" name="Group 516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2" name="Rounded Rectangle 5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3" name="Block Arc 5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4" name="Group 516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0" name="Rounded Rectangle 5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1" name="Block Arc 5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5" name="Group 516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8" name="Rounded Rectangle 5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9" name="Block Arc 5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6" name="Group 516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6" name="Rounded Rectangle 5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7" name="Block Arc 5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7" name="Group 516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4" name="Rounded Rectangle 5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5" name="Block Arc 5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8" name="Group 516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2" name="Rounded Rectangle 5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3" name="Block Arc 5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9" name="Group 516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0" name="Rounded Rectangle 5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1" name="Block Arc 5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29" name="Group 5128"/>
            <p:cNvGrpSpPr/>
            <p:nvPr/>
          </p:nvGrpSpPr>
          <p:grpSpPr>
            <a:xfrm>
              <a:off x="7722659" y="3944594"/>
              <a:ext cx="51584" cy="628586"/>
              <a:chOff x="2292480" y="2962485"/>
              <a:chExt cx="75039" cy="914400"/>
            </a:xfrm>
          </p:grpSpPr>
          <p:grpSp>
            <p:nvGrpSpPr>
              <p:cNvPr id="5130" name="Group 5129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5158" name="Rounded Rectangle 5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9" name="Block Arc 5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1" name="Group 5130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5156" name="Rounded Rectangle 5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7" name="Block Arc 5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2" name="Group 5131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5154" name="Rounded Rectangle 5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5" name="Block Arc 5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3" name="Group 5132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5152" name="Rounded Rectangle 5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3" name="Block Arc 5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4" name="Group 5133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5150" name="Rounded Rectangle 5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1" name="Block Arc 5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5" name="Group 5134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5148" name="Rounded Rectangle 5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9" name="Block Arc 5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6" name="Group 5135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5146" name="Rounded Rectangle 5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7" name="Block Arc 5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7" name="Group 5136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5144" name="Rounded Rectangle 5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5" name="Block Arc 5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8" name="Group 5137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5142" name="Rounded Rectangle 5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3" name="Block Arc 5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9" name="Group 5138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5140" name="Rounded Rectangle 51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1" name="Block Arc 5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520" name="Group 5519"/>
          <p:cNvGrpSpPr/>
          <p:nvPr/>
        </p:nvGrpSpPr>
        <p:grpSpPr>
          <a:xfrm>
            <a:off x="7943603" y="2400878"/>
            <a:ext cx="450768" cy="628402"/>
            <a:chOff x="7943603" y="2400878"/>
            <a:chExt cx="450768" cy="628402"/>
          </a:xfrm>
        </p:grpSpPr>
        <p:grpSp>
          <p:nvGrpSpPr>
            <p:cNvPr id="5521" name="Group 5520"/>
            <p:cNvGrpSpPr/>
            <p:nvPr/>
          </p:nvGrpSpPr>
          <p:grpSpPr>
            <a:xfrm rot="16200000">
              <a:off x="7655187" y="2689294"/>
              <a:ext cx="628402" cy="51569"/>
              <a:chOff x="949036" y="1185650"/>
              <a:chExt cx="3335180" cy="273698"/>
            </a:xfrm>
          </p:grpSpPr>
          <p:grpSp>
            <p:nvGrpSpPr>
              <p:cNvPr id="5646" name="Group 564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4" name="Rounded Rectangle 5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5" name="Block Arc 5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7" name="Group 564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2" name="Rounded Rectangle 5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3" name="Block Arc 5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8" name="Group 564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0" name="Rounded Rectangle 5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1" name="Block Arc 5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9" name="Group 564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8" name="Rounded Rectangle 5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9" name="Block Arc 5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0" name="Group 564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6" name="Rounded Rectangle 5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7" name="Block Arc 5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1" name="Group 565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4" name="Rounded Rectangle 56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5" name="Block Arc 5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2" name="Group 565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2" name="Rounded Rectangle 56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3" name="Block Arc 56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3" name="Group 565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0" name="Rounded Rectangle 56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1" name="Block Arc 56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4" name="Group 565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8" name="Rounded Rectangle 56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9" name="Block Arc 56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5" name="Group 565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6" name="Rounded Rectangle 56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7" name="Block Arc 56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2" name="Group 5521"/>
            <p:cNvGrpSpPr/>
            <p:nvPr/>
          </p:nvGrpSpPr>
          <p:grpSpPr>
            <a:xfrm rot="16200000">
              <a:off x="7735025" y="2689294"/>
              <a:ext cx="628402" cy="51569"/>
              <a:chOff x="949036" y="1608981"/>
              <a:chExt cx="3335180" cy="273698"/>
            </a:xfrm>
          </p:grpSpPr>
          <p:grpSp>
            <p:nvGrpSpPr>
              <p:cNvPr id="5616" name="Group 561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4" name="Rounded Rectangle 5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5" name="Block Arc 5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7" name="Group 561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2" name="Rounded Rectangle 5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3" name="Block Arc 5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8" name="Group 561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0" name="Rounded Rectangle 5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1" name="Block Arc 5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9" name="Group 561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8" name="Rounded Rectangle 5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9" name="Block Arc 5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0" name="Group 561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6" name="Rounded Rectangle 5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7" name="Block Arc 5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1" name="Group 562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4" name="Rounded Rectangle 5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5" name="Block Arc 5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2" name="Group 562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2" name="Rounded Rectangle 5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3" name="Block Arc 5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3" name="Group 562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0" name="Rounded Rectangle 5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1" name="Block Arc 5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4" name="Group 562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8" name="Rounded Rectangle 5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9" name="Block Arc 5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5" name="Group 562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6" name="Rounded Rectangle 56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7" name="Block Arc 5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3" name="Group 5522"/>
            <p:cNvGrpSpPr/>
            <p:nvPr/>
          </p:nvGrpSpPr>
          <p:grpSpPr>
            <a:xfrm rot="16200000">
              <a:off x="7894698" y="2689294"/>
              <a:ext cx="628402" cy="51569"/>
              <a:chOff x="949033" y="2456700"/>
              <a:chExt cx="3335180" cy="273698"/>
            </a:xfrm>
          </p:grpSpPr>
          <p:grpSp>
            <p:nvGrpSpPr>
              <p:cNvPr id="5586" name="Group 558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4" name="Rounded Rectangle 56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5" name="Block Arc 56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7" name="Group 558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2" name="Rounded Rectangle 56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3" name="Block Arc 56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8" name="Group 558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0" name="Rounded Rectangle 56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1" name="Block Arc 56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9" name="Group 558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8" name="Rounded Rectangle 56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9" name="Block Arc 56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0" name="Group 558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6" name="Rounded Rectangle 56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7" name="Block Arc 56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1" name="Group 559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4" name="Rounded Rectangle 56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5" name="Block Arc 56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2" name="Group 559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2" name="Rounded Rectangle 56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3" name="Block Arc 56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3" name="Group 559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0" name="Rounded Rectangle 55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1" name="Block Arc 56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4" name="Group 559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8" name="Rounded Rectangle 55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9" name="Block Arc 55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95" name="Group 559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6" name="Rounded Rectangle 55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7" name="Block Arc 55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4" name="Group 5523"/>
            <p:cNvGrpSpPr/>
            <p:nvPr/>
          </p:nvGrpSpPr>
          <p:grpSpPr>
            <a:xfrm rot="16200000">
              <a:off x="7974545" y="2689294"/>
              <a:ext cx="628402" cy="51569"/>
              <a:chOff x="947838" y="2880900"/>
              <a:chExt cx="3335174" cy="273752"/>
            </a:xfrm>
          </p:grpSpPr>
          <p:grpSp>
            <p:nvGrpSpPr>
              <p:cNvPr id="5556" name="Group 5555"/>
              <p:cNvGrpSpPr/>
              <p:nvPr/>
            </p:nvGrpSpPr>
            <p:grpSpPr>
              <a:xfrm>
                <a:off x="947838" y="2880903"/>
                <a:ext cx="422193" cy="273694"/>
                <a:chOff x="5352472" y="1436253"/>
                <a:chExt cx="1339273" cy="868220"/>
              </a:xfrm>
            </p:grpSpPr>
            <p:sp>
              <p:nvSpPr>
                <p:cNvPr id="5584" name="Rounded Rectangle 5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5" name="Block Arc 5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7" name="Group 5556"/>
              <p:cNvGrpSpPr/>
              <p:nvPr/>
            </p:nvGrpSpPr>
            <p:grpSpPr>
              <a:xfrm>
                <a:off x="1271501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5582" name="Rounded Rectangle 5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3" name="Block Arc 5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8" name="Group 5557"/>
              <p:cNvGrpSpPr/>
              <p:nvPr/>
            </p:nvGrpSpPr>
            <p:grpSpPr>
              <a:xfrm>
                <a:off x="1595162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5580" name="Rounded Rectangle 5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1" name="Block Arc 5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9" name="Group 5558"/>
              <p:cNvGrpSpPr/>
              <p:nvPr/>
            </p:nvGrpSpPr>
            <p:grpSpPr>
              <a:xfrm>
                <a:off x="1918828" y="2880908"/>
                <a:ext cx="422192" cy="273694"/>
                <a:chOff x="5352472" y="1436253"/>
                <a:chExt cx="1339273" cy="868220"/>
              </a:xfrm>
            </p:grpSpPr>
            <p:sp>
              <p:nvSpPr>
                <p:cNvPr id="5578" name="Rounded Rectangle 5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9" name="Block Arc 5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0" name="Group 5559"/>
              <p:cNvGrpSpPr/>
              <p:nvPr/>
            </p:nvGrpSpPr>
            <p:grpSpPr>
              <a:xfrm>
                <a:off x="2889817" y="2880900"/>
                <a:ext cx="422192" cy="273693"/>
                <a:chOff x="5352472" y="1436253"/>
                <a:chExt cx="1339273" cy="868220"/>
              </a:xfrm>
            </p:grpSpPr>
            <p:sp>
              <p:nvSpPr>
                <p:cNvPr id="5576" name="Rounded Rectangle 5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7" name="Block Arc 5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1" name="Group 5560"/>
              <p:cNvGrpSpPr/>
              <p:nvPr/>
            </p:nvGrpSpPr>
            <p:grpSpPr>
              <a:xfrm>
                <a:off x="3213480" y="2880927"/>
                <a:ext cx="422192" cy="273696"/>
                <a:chOff x="5352472" y="1436253"/>
                <a:chExt cx="1339273" cy="868220"/>
              </a:xfrm>
            </p:grpSpPr>
            <p:sp>
              <p:nvSpPr>
                <p:cNvPr id="5574" name="Rounded Rectangle 55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5" name="Block Arc 55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2" name="Group 5561"/>
              <p:cNvGrpSpPr/>
              <p:nvPr/>
            </p:nvGrpSpPr>
            <p:grpSpPr>
              <a:xfrm>
                <a:off x="2242491" y="288095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2" name="Rounded Rectangle 55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3" name="Block Arc 55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3" name="Group 5562"/>
              <p:cNvGrpSpPr/>
              <p:nvPr/>
            </p:nvGrpSpPr>
            <p:grpSpPr>
              <a:xfrm>
                <a:off x="2566160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0" name="Rounded Rectangle 55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1" name="Block Arc 55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4" name="Group 5563"/>
              <p:cNvGrpSpPr/>
              <p:nvPr/>
            </p:nvGrpSpPr>
            <p:grpSpPr>
              <a:xfrm>
                <a:off x="3537153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8" name="Rounded Rectangle 55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9" name="Block Arc 55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5" name="Group 556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6" name="Rounded Rectangle 55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7" name="Block Arc 5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25" name="Group 5524"/>
            <p:cNvGrpSpPr/>
            <p:nvPr/>
          </p:nvGrpSpPr>
          <p:grpSpPr>
            <a:xfrm rot="16200000">
              <a:off x="8054386" y="2689294"/>
              <a:ext cx="628402" cy="51569"/>
              <a:chOff x="947832" y="3304603"/>
              <a:chExt cx="3335180" cy="273698"/>
            </a:xfrm>
          </p:grpSpPr>
          <p:grpSp>
            <p:nvGrpSpPr>
              <p:cNvPr id="5526" name="Group 552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4" name="Rounded Rectangle 5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5" name="Block Arc 5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7" name="Group 552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2" name="Rounded Rectangle 5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3" name="Block Arc 5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8" name="Group 552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0" name="Rounded Rectangle 5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1" name="Block Arc 5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9" name="Group 552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8" name="Rounded Rectangle 5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9" name="Block Arc 5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0" name="Group 552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6" name="Rounded Rectangle 5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7" name="Block Arc 5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1" name="Group 553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4" name="Rounded Rectangle 55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5" name="Block Arc 5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2" name="Group 553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2" name="Rounded Rectangle 55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3" name="Block Arc 55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3" name="Group 553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0" name="Rounded Rectangle 5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1" name="Block Arc 5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4" name="Group 553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8" name="Rounded Rectangle 5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9" name="Block Arc 5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5" name="Group 553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6" name="Rounded Rectangle 5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7" name="Block Arc 5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" name="Group 2"/>
          <p:cNvGrpSpPr/>
          <p:nvPr/>
        </p:nvGrpSpPr>
        <p:grpSpPr>
          <a:xfrm>
            <a:off x="-11512" y="515331"/>
            <a:ext cx="9155512" cy="7123570"/>
            <a:chOff x="-11512" y="515331"/>
            <a:chExt cx="9155512" cy="7123570"/>
          </a:xfrm>
        </p:grpSpPr>
        <p:cxnSp>
          <p:nvCxnSpPr>
            <p:cNvPr id="8704" name="Straight Connector 8703"/>
            <p:cNvCxnSpPr/>
            <p:nvPr/>
          </p:nvCxnSpPr>
          <p:spPr>
            <a:xfrm flipV="1">
              <a:off x="6127404" y="6317641"/>
              <a:ext cx="260731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705" name="Group 8704"/>
            <p:cNvGrpSpPr>
              <a:grpSpLocks noChangeAspect="1"/>
            </p:cNvGrpSpPr>
            <p:nvPr/>
          </p:nvGrpSpPr>
          <p:grpSpPr>
            <a:xfrm rot="5400000">
              <a:off x="5220274" y="2455891"/>
              <a:ext cx="4820599" cy="2701067"/>
              <a:chOff x="246950" y="1558688"/>
              <a:chExt cx="6801550" cy="3811034"/>
            </a:xfrm>
          </p:grpSpPr>
          <p:sp>
            <p:nvSpPr>
              <p:cNvPr id="11491" name="Rectangle 11490"/>
              <p:cNvSpPr/>
              <p:nvPr/>
            </p:nvSpPr>
            <p:spPr>
              <a:xfrm rot="16200000">
                <a:off x="3445816" y="3435007"/>
                <a:ext cx="477965" cy="3096194"/>
              </a:xfrm>
              <a:prstGeom prst="rect">
                <a:avLst/>
              </a:prstGeom>
              <a:solidFill>
                <a:srgbClr val="F4E4E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92" name="Rectangle 11491"/>
              <p:cNvSpPr/>
              <p:nvPr/>
            </p:nvSpPr>
            <p:spPr>
              <a:xfrm rot="16200000">
                <a:off x="3362801" y="-1457327"/>
                <a:ext cx="640080" cy="6675120"/>
              </a:xfrm>
              <a:prstGeom prst="rect">
                <a:avLst/>
              </a:prstGeom>
              <a:solidFill>
                <a:srgbClr val="F4E4E6"/>
              </a:solidFill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93" name="Block Arc 11492"/>
              <p:cNvSpPr>
                <a:spLocks/>
              </p:cNvSpPr>
              <p:nvPr/>
            </p:nvSpPr>
            <p:spPr>
              <a:xfrm rot="5400000">
                <a:off x="3390900" y="1558688"/>
                <a:ext cx="3657600" cy="3657600"/>
              </a:xfrm>
              <a:prstGeom prst="blockArc">
                <a:avLst>
                  <a:gd name="adj1" fmla="val 10800000"/>
                  <a:gd name="adj2" fmla="val 21599985"/>
                  <a:gd name="adj3" fmla="val 12954"/>
                </a:avLst>
              </a:prstGeom>
              <a:solidFill>
                <a:srgbClr val="F4E4E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494" name="Block Arc 11493"/>
              <p:cNvSpPr>
                <a:spLocks/>
              </p:cNvSpPr>
              <p:nvPr/>
            </p:nvSpPr>
            <p:spPr>
              <a:xfrm rot="16200000" flipH="1">
                <a:off x="316356" y="1558692"/>
                <a:ext cx="3657603" cy="3657599"/>
              </a:xfrm>
              <a:prstGeom prst="blockArc">
                <a:avLst>
                  <a:gd name="adj1" fmla="val 10800000"/>
                  <a:gd name="adj2" fmla="val 21599985"/>
                  <a:gd name="adj3" fmla="val 12954"/>
                </a:avLst>
              </a:prstGeom>
              <a:solidFill>
                <a:srgbClr val="F4E4E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11495" name="Straight Connector 11494"/>
              <p:cNvCxnSpPr/>
              <p:nvPr/>
            </p:nvCxnSpPr>
            <p:spPr>
              <a:xfrm>
                <a:off x="345281" y="1562100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6" name="Straight Connector 11495"/>
              <p:cNvCxnSpPr/>
              <p:nvPr/>
            </p:nvCxnSpPr>
            <p:spPr>
              <a:xfrm>
                <a:off x="345281" y="1646802"/>
                <a:ext cx="6675119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7" name="Straight Connector 11496"/>
              <p:cNvCxnSpPr/>
              <p:nvPr/>
            </p:nvCxnSpPr>
            <p:spPr>
              <a:xfrm>
                <a:off x="345281" y="1720850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8" name="Straight Connector 11497"/>
              <p:cNvCxnSpPr/>
              <p:nvPr/>
            </p:nvCxnSpPr>
            <p:spPr>
              <a:xfrm>
                <a:off x="345283" y="1802585"/>
                <a:ext cx="6675119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9" name="Straight Connector 11498"/>
              <p:cNvCxnSpPr/>
              <p:nvPr/>
            </p:nvCxnSpPr>
            <p:spPr>
              <a:xfrm>
                <a:off x="345281" y="1882566"/>
                <a:ext cx="6675119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00" name="Straight Connector 11499"/>
              <p:cNvCxnSpPr/>
              <p:nvPr/>
            </p:nvCxnSpPr>
            <p:spPr>
              <a:xfrm>
                <a:off x="345281" y="1958975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01" name="Straight Connector 11500"/>
              <p:cNvCxnSpPr/>
              <p:nvPr/>
            </p:nvCxnSpPr>
            <p:spPr>
              <a:xfrm>
                <a:off x="345281" y="2038349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02" name="Rectangle 11501"/>
              <p:cNvSpPr/>
              <p:nvPr/>
            </p:nvSpPr>
            <p:spPr>
              <a:xfrm rot="16200000">
                <a:off x="3004852" y="3136107"/>
                <a:ext cx="100584" cy="4267200"/>
              </a:xfrm>
              <a:prstGeom prst="rect">
                <a:avLst/>
              </a:prstGeom>
              <a:solidFill>
                <a:srgbClr val="F4E4E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503" name="Straight Connector 11502"/>
              <p:cNvCxnSpPr/>
              <p:nvPr/>
            </p:nvCxnSpPr>
            <p:spPr>
              <a:xfrm>
                <a:off x="345281" y="2114549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04" name="Straight Connector 11503"/>
              <p:cNvCxnSpPr/>
              <p:nvPr/>
            </p:nvCxnSpPr>
            <p:spPr>
              <a:xfrm>
                <a:off x="345281" y="2200274"/>
                <a:ext cx="6675120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05" name="Straight Connector 11504"/>
              <p:cNvCxnSpPr/>
              <p:nvPr/>
            </p:nvCxnSpPr>
            <p:spPr>
              <a:xfrm>
                <a:off x="921544" y="5222547"/>
                <a:ext cx="4187951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06" name="Rounded Rectangle 11505"/>
              <p:cNvSpPr>
                <a:spLocks noChangeAspect="1"/>
              </p:cNvSpPr>
              <p:nvPr/>
            </p:nvSpPr>
            <p:spPr>
              <a:xfrm>
                <a:off x="310101" y="1562100"/>
                <a:ext cx="6734754" cy="3659981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07" name="Rounded Rectangle 11506"/>
              <p:cNvSpPr>
                <a:spLocks noChangeAspect="1"/>
              </p:cNvSpPr>
              <p:nvPr/>
            </p:nvSpPr>
            <p:spPr>
              <a:xfrm>
                <a:off x="386591" y="1644253"/>
                <a:ext cx="6581775" cy="3495675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08" name="Rounded Rectangle 11507"/>
              <p:cNvSpPr>
                <a:spLocks/>
              </p:cNvSpPr>
              <p:nvPr/>
            </p:nvSpPr>
            <p:spPr>
              <a:xfrm>
                <a:off x="472316" y="1722834"/>
                <a:ext cx="6410325" cy="3338512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09" name="Rounded Rectangle 11508"/>
              <p:cNvSpPr>
                <a:spLocks/>
              </p:cNvSpPr>
              <p:nvPr/>
            </p:nvSpPr>
            <p:spPr>
              <a:xfrm>
                <a:off x="547324" y="1802607"/>
                <a:ext cx="6260306" cy="3178969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10" name="Rounded Rectangle 11509"/>
              <p:cNvSpPr>
                <a:spLocks/>
              </p:cNvSpPr>
              <p:nvPr/>
            </p:nvSpPr>
            <p:spPr>
              <a:xfrm>
                <a:off x="621820" y="1882648"/>
                <a:ext cx="6111316" cy="3018885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11" name="Rounded Rectangle 11510"/>
              <p:cNvSpPr>
                <a:spLocks/>
              </p:cNvSpPr>
              <p:nvPr/>
            </p:nvSpPr>
            <p:spPr>
              <a:xfrm>
                <a:off x="704529" y="1959768"/>
                <a:ext cx="5945898" cy="2864644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12" name="Rounded Rectangle 11511"/>
              <p:cNvSpPr>
                <a:spLocks/>
              </p:cNvSpPr>
              <p:nvPr/>
            </p:nvSpPr>
            <p:spPr>
              <a:xfrm>
                <a:off x="790504" y="2038350"/>
                <a:ext cx="5788890" cy="2700338"/>
              </a:xfrm>
              <a:prstGeom prst="roundRect">
                <a:avLst>
                  <a:gd name="adj" fmla="val 50000"/>
                </a:avLst>
              </a:prstGeom>
              <a:noFill/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513" name="Straight Connector 11512"/>
              <p:cNvCxnSpPr/>
              <p:nvPr/>
            </p:nvCxnSpPr>
            <p:spPr>
              <a:xfrm>
                <a:off x="921544" y="5319999"/>
                <a:ext cx="4270248" cy="0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14" name="Rectangle 11513"/>
              <p:cNvSpPr/>
              <p:nvPr/>
            </p:nvSpPr>
            <p:spPr>
              <a:xfrm rot="16200000">
                <a:off x="484024" y="4932620"/>
                <a:ext cx="200025" cy="674174"/>
              </a:xfrm>
              <a:prstGeom prst="rect">
                <a:avLst/>
              </a:prstGeom>
              <a:solidFill>
                <a:srgbClr val="F4E4E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515" name="Group 11514"/>
              <p:cNvGrpSpPr/>
              <p:nvPr/>
            </p:nvGrpSpPr>
            <p:grpSpPr>
              <a:xfrm>
                <a:off x="254092" y="5168552"/>
                <a:ext cx="668308" cy="201170"/>
                <a:chOff x="254092" y="5168552"/>
                <a:chExt cx="668308" cy="201170"/>
              </a:xfrm>
            </p:grpSpPr>
            <p:cxnSp>
              <p:nvCxnSpPr>
                <p:cNvPr id="11517" name="Straight Connector 11516"/>
                <p:cNvCxnSpPr/>
                <p:nvPr/>
              </p:nvCxnSpPr>
              <p:spPr>
                <a:xfrm>
                  <a:off x="257069" y="5169695"/>
                  <a:ext cx="661166" cy="0"/>
                </a:xfrm>
                <a:prstGeom prst="line">
                  <a:avLst/>
                </a:prstGeom>
                <a:ln w="3175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18" name="Straight Connector 11517"/>
                <p:cNvCxnSpPr/>
                <p:nvPr/>
              </p:nvCxnSpPr>
              <p:spPr>
                <a:xfrm>
                  <a:off x="257067" y="5369722"/>
                  <a:ext cx="661166" cy="0"/>
                </a:xfrm>
                <a:prstGeom prst="line">
                  <a:avLst/>
                </a:prstGeom>
                <a:ln w="3175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19" name="Straight Connector 11518"/>
                <p:cNvCxnSpPr/>
                <p:nvPr/>
              </p:nvCxnSpPr>
              <p:spPr>
                <a:xfrm rot="5400000">
                  <a:off x="153508" y="5269136"/>
                  <a:ext cx="201168" cy="0"/>
                </a:xfrm>
                <a:prstGeom prst="line">
                  <a:avLst/>
                </a:prstGeom>
                <a:ln w="3175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20" name="Straight Connector 11519"/>
                <p:cNvCxnSpPr/>
                <p:nvPr/>
              </p:nvCxnSpPr>
              <p:spPr>
                <a:xfrm rot="5400000">
                  <a:off x="894968" y="5197124"/>
                  <a:ext cx="54864" cy="0"/>
                </a:xfrm>
                <a:prstGeom prst="line">
                  <a:avLst/>
                </a:prstGeom>
                <a:ln w="3175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21" name="Straight Connector 11520"/>
                <p:cNvCxnSpPr/>
                <p:nvPr/>
              </p:nvCxnSpPr>
              <p:spPr>
                <a:xfrm rot="5400000">
                  <a:off x="894967" y="5342288"/>
                  <a:ext cx="54864" cy="0"/>
                </a:xfrm>
                <a:prstGeom prst="line">
                  <a:avLst/>
                </a:prstGeom>
                <a:ln w="3175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516" name="Straight Connector 11515"/>
              <p:cNvCxnSpPr/>
              <p:nvPr/>
            </p:nvCxnSpPr>
            <p:spPr>
              <a:xfrm>
                <a:off x="5188744" y="5219415"/>
                <a:ext cx="0" cy="100584"/>
              </a:xfrm>
              <a:prstGeom prst="line">
                <a:avLst/>
              </a:prstGeom>
              <a:ln w="31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06" name="Straight Connector 8705"/>
            <p:cNvCxnSpPr/>
            <p:nvPr/>
          </p:nvCxnSpPr>
          <p:spPr>
            <a:xfrm>
              <a:off x="6127403" y="2790464"/>
              <a:ext cx="0" cy="44574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07" name="Straight Connector 8706"/>
            <p:cNvCxnSpPr/>
            <p:nvPr/>
          </p:nvCxnSpPr>
          <p:spPr>
            <a:xfrm>
              <a:off x="6127403" y="3338118"/>
              <a:ext cx="0" cy="116579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08" name="Straight Connector 8707"/>
            <p:cNvCxnSpPr/>
            <p:nvPr/>
          </p:nvCxnSpPr>
          <p:spPr>
            <a:xfrm>
              <a:off x="6127403" y="4612623"/>
              <a:ext cx="0" cy="17083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09" name="Straight Connector 8708"/>
            <p:cNvCxnSpPr/>
            <p:nvPr/>
          </p:nvCxnSpPr>
          <p:spPr>
            <a:xfrm rot="20400000" flipV="1">
              <a:off x="6076804" y="3242874"/>
              <a:ext cx="57146" cy="0"/>
            </a:xfrm>
            <a:prstGeom prst="line">
              <a:avLst/>
            </a:prstGeom>
            <a:ln w="9525">
              <a:solidFill>
                <a:srgbClr val="3333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0" name="Straight Connector 8709"/>
            <p:cNvCxnSpPr/>
            <p:nvPr/>
          </p:nvCxnSpPr>
          <p:spPr>
            <a:xfrm rot="1200000">
              <a:off x="6076804" y="3332165"/>
              <a:ext cx="57146" cy="0"/>
            </a:xfrm>
            <a:prstGeom prst="line">
              <a:avLst/>
            </a:prstGeom>
            <a:ln w="9525">
              <a:solidFill>
                <a:srgbClr val="3333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1" name="Straight Connector 8710"/>
            <p:cNvCxnSpPr/>
            <p:nvPr/>
          </p:nvCxnSpPr>
          <p:spPr>
            <a:xfrm rot="1200000">
              <a:off x="6076804" y="4606054"/>
              <a:ext cx="57146" cy="0"/>
            </a:xfrm>
            <a:prstGeom prst="line">
              <a:avLst/>
            </a:prstGeom>
            <a:ln w="9525">
              <a:solidFill>
                <a:srgbClr val="3333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2" name="Straight Connector 8711"/>
            <p:cNvCxnSpPr/>
            <p:nvPr/>
          </p:nvCxnSpPr>
          <p:spPr>
            <a:xfrm rot="20400000" flipV="1">
              <a:off x="6076804" y="4513789"/>
              <a:ext cx="57146" cy="0"/>
            </a:xfrm>
            <a:prstGeom prst="line">
              <a:avLst/>
            </a:prstGeom>
            <a:ln w="9525">
              <a:solidFill>
                <a:srgbClr val="3333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3" name="Straight Connector 8712"/>
            <p:cNvCxnSpPr/>
            <p:nvPr/>
          </p:nvCxnSpPr>
          <p:spPr>
            <a:xfrm flipV="1">
              <a:off x="6103592" y="1290367"/>
              <a:ext cx="148581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4" name="Straight Connector 8713"/>
            <p:cNvCxnSpPr/>
            <p:nvPr/>
          </p:nvCxnSpPr>
          <p:spPr>
            <a:xfrm flipV="1">
              <a:off x="6445876" y="1290367"/>
              <a:ext cx="125723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715" name="Group 8714"/>
            <p:cNvGrpSpPr/>
            <p:nvPr/>
          </p:nvGrpSpPr>
          <p:grpSpPr>
            <a:xfrm>
              <a:off x="6251222" y="1229053"/>
              <a:ext cx="193463" cy="57146"/>
              <a:chOff x="5635468" y="1051082"/>
              <a:chExt cx="154780" cy="45720"/>
            </a:xfrm>
          </p:grpSpPr>
          <p:cxnSp>
            <p:nvCxnSpPr>
              <p:cNvPr id="11487" name="Straight Connector 11486"/>
              <p:cNvCxnSpPr/>
              <p:nvPr/>
            </p:nvCxnSpPr>
            <p:spPr>
              <a:xfrm rot="4200000" flipV="1">
                <a:off x="5684044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8" name="Straight Connector 11487"/>
              <p:cNvCxnSpPr/>
              <p:nvPr/>
            </p:nvCxnSpPr>
            <p:spPr>
              <a:xfrm rot="6600000">
                <a:off x="561260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9" name="Straight Connector 11488"/>
              <p:cNvCxnSpPr/>
              <p:nvPr/>
            </p:nvCxnSpPr>
            <p:spPr>
              <a:xfrm rot="4200000" flipV="1">
                <a:off x="576738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90" name="Straight Connector 11489"/>
              <p:cNvCxnSpPr/>
              <p:nvPr/>
            </p:nvCxnSpPr>
            <p:spPr>
              <a:xfrm rot="6600000">
                <a:off x="5695952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716" name="Group 8715"/>
            <p:cNvGrpSpPr/>
            <p:nvPr/>
          </p:nvGrpSpPr>
          <p:grpSpPr>
            <a:xfrm>
              <a:off x="6572673" y="1229053"/>
              <a:ext cx="193463" cy="57146"/>
              <a:chOff x="5635468" y="1051082"/>
              <a:chExt cx="154780" cy="45720"/>
            </a:xfrm>
          </p:grpSpPr>
          <p:cxnSp>
            <p:nvCxnSpPr>
              <p:cNvPr id="11483" name="Straight Connector 11482"/>
              <p:cNvCxnSpPr/>
              <p:nvPr/>
            </p:nvCxnSpPr>
            <p:spPr>
              <a:xfrm rot="4200000" flipV="1">
                <a:off x="5684044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4" name="Straight Connector 11483"/>
              <p:cNvCxnSpPr/>
              <p:nvPr/>
            </p:nvCxnSpPr>
            <p:spPr>
              <a:xfrm rot="6600000">
                <a:off x="561260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5" name="Straight Connector 11484"/>
              <p:cNvCxnSpPr/>
              <p:nvPr/>
            </p:nvCxnSpPr>
            <p:spPr>
              <a:xfrm rot="4200000" flipV="1">
                <a:off x="576738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6" name="Straight Connector 11485"/>
              <p:cNvCxnSpPr/>
              <p:nvPr/>
            </p:nvCxnSpPr>
            <p:spPr>
              <a:xfrm rot="6600000">
                <a:off x="5695952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17" name="Straight Connector 8716"/>
            <p:cNvCxnSpPr/>
            <p:nvPr/>
          </p:nvCxnSpPr>
          <p:spPr>
            <a:xfrm flipV="1">
              <a:off x="6770301" y="1290367"/>
              <a:ext cx="1714396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8" name="Straight Connector 8717"/>
            <p:cNvCxnSpPr/>
            <p:nvPr/>
          </p:nvCxnSpPr>
          <p:spPr>
            <a:xfrm flipV="1">
              <a:off x="8684114" y="1290367"/>
              <a:ext cx="125723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9" name="Straight Connector 8718"/>
            <p:cNvCxnSpPr/>
            <p:nvPr/>
          </p:nvCxnSpPr>
          <p:spPr>
            <a:xfrm flipV="1">
              <a:off x="9002585" y="1290367"/>
              <a:ext cx="125723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720" name="Group 8719"/>
            <p:cNvGrpSpPr/>
            <p:nvPr/>
          </p:nvGrpSpPr>
          <p:grpSpPr>
            <a:xfrm>
              <a:off x="8483511" y="1229053"/>
              <a:ext cx="193463" cy="57146"/>
              <a:chOff x="5635468" y="1051082"/>
              <a:chExt cx="154780" cy="45720"/>
            </a:xfrm>
          </p:grpSpPr>
          <p:cxnSp>
            <p:nvCxnSpPr>
              <p:cNvPr id="11479" name="Straight Connector 11478"/>
              <p:cNvCxnSpPr/>
              <p:nvPr/>
            </p:nvCxnSpPr>
            <p:spPr>
              <a:xfrm rot="4200000" flipV="1">
                <a:off x="5684044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0" name="Straight Connector 11479"/>
              <p:cNvCxnSpPr/>
              <p:nvPr/>
            </p:nvCxnSpPr>
            <p:spPr>
              <a:xfrm rot="6600000">
                <a:off x="561260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1" name="Straight Connector 11480"/>
              <p:cNvCxnSpPr/>
              <p:nvPr/>
            </p:nvCxnSpPr>
            <p:spPr>
              <a:xfrm rot="4200000" flipV="1">
                <a:off x="576738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2" name="Straight Connector 11481"/>
              <p:cNvCxnSpPr/>
              <p:nvPr/>
            </p:nvCxnSpPr>
            <p:spPr>
              <a:xfrm rot="6600000">
                <a:off x="5695952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721" name="Group 8720"/>
            <p:cNvGrpSpPr/>
            <p:nvPr/>
          </p:nvGrpSpPr>
          <p:grpSpPr>
            <a:xfrm>
              <a:off x="8804961" y="1229053"/>
              <a:ext cx="193463" cy="57146"/>
              <a:chOff x="5635468" y="1051082"/>
              <a:chExt cx="154780" cy="45720"/>
            </a:xfrm>
          </p:grpSpPr>
          <p:cxnSp>
            <p:nvCxnSpPr>
              <p:cNvPr id="11475" name="Straight Connector 11474"/>
              <p:cNvCxnSpPr/>
              <p:nvPr/>
            </p:nvCxnSpPr>
            <p:spPr>
              <a:xfrm rot="4200000" flipV="1">
                <a:off x="5684044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6" name="Straight Connector 11475"/>
              <p:cNvCxnSpPr/>
              <p:nvPr/>
            </p:nvCxnSpPr>
            <p:spPr>
              <a:xfrm rot="6600000">
                <a:off x="561260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7" name="Straight Connector 11476"/>
              <p:cNvCxnSpPr/>
              <p:nvPr/>
            </p:nvCxnSpPr>
            <p:spPr>
              <a:xfrm rot="4200000" flipV="1">
                <a:off x="576738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8" name="Straight Connector 11477"/>
              <p:cNvCxnSpPr/>
              <p:nvPr/>
            </p:nvCxnSpPr>
            <p:spPr>
              <a:xfrm rot="6600000">
                <a:off x="5695952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22" name="Straight Connector 8721"/>
            <p:cNvCxnSpPr/>
            <p:nvPr/>
          </p:nvCxnSpPr>
          <p:spPr>
            <a:xfrm>
              <a:off x="6118212" y="1275485"/>
              <a:ext cx="1658" cy="708617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723" name="Group 8722"/>
            <p:cNvGrpSpPr/>
            <p:nvPr/>
          </p:nvGrpSpPr>
          <p:grpSpPr>
            <a:xfrm rot="16200000">
              <a:off x="5983348" y="2053512"/>
              <a:ext cx="193463" cy="57146"/>
              <a:chOff x="5635468" y="1051082"/>
              <a:chExt cx="154780" cy="45720"/>
            </a:xfrm>
          </p:grpSpPr>
          <p:cxnSp>
            <p:nvCxnSpPr>
              <p:cNvPr id="11471" name="Straight Connector 11470"/>
              <p:cNvCxnSpPr/>
              <p:nvPr/>
            </p:nvCxnSpPr>
            <p:spPr>
              <a:xfrm rot="4200000" flipV="1">
                <a:off x="5684044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2" name="Straight Connector 11471"/>
              <p:cNvCxnSpPr/>
              <p:nvPr/>
            </p:nvCxnSpPr>
            <p:spPr>
              <a:xfrm rot="6600000">
                <a:off x="561260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3" name="Straight Connector 11472"/>
              <p:cNvCxnSpPr/>
              <p:nvPr/>
            </p:nvCxnSpPr>
            <p:spPr>
              <a:xfrm rot="4200000" flipV="1">
                <a:off x="5767388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4" name="Straight Connector 11473"/>
              <p:cNvCxnSpPr/>
              <p:nvPr/>
            </p:nvCxnSpPr>
            <p:spPr>
              <a:xfrm rot="6600000">
                <a:off x="5695952" y="1073942"/>
                <a:ext cx="45720" cy="0"/>
              </a:xfrm>
              <a:prstGeom prst="line">
                <a:avLst/>
              </a:prstGeom>
              <a:ln w="952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24" name="Straight Connector 8723"/>
            <p:cNvCxnSpPr/>
            <p:nvPr/>
          </p:nvCxnSpPr>
          <p:spPr>
            <a:xfrm>
              <a:off x="6118212" y="2186827"/>
              <a:ext cx="1658" cy="12572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25" name="Straight Connector 8724"/>
            <p:cNvCxnSpPr/>
            <p:nvPr/>
          </p:nvCxnSpPr>
          <p:spPr>
            <a:xfrm>
              <a:off x="6118212" y="2496371"/>
              <a:ext cx="1658" cy="297162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26" name="Rectangle 8725"/>
            <p:cNvSpPr/>
            <p:nvPr/>
          </p:nvSpPr>
          <p:spPr>
            <a:xfrm>
              <a:off x="5130700" y="4622771"/>
              <a:ext cx="160363" cy="139445"/>
            </a:xfrm>
            <a:prstGeom prst="rect">
              <a:avLst/>
            </a:prstGeom>
            <a:solidFill>
              <a:srgbClr val="FF66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27" name="Group 8726"/>
            <p:cNvGrpSpPr/>
            <p:nvPr/>
          </p:nvGrpSpPr>
          <p:grpSpPr>
            <a:xfrm>
              <a:off x="848296" y="2984726"/>
              <a:ext cx="378825" cy="168697"/>
              <a:chOff x="1283495" y="2390775"/>
              <a:chExt cx="304799" cy="135732"/>
            </a:xfrm>
          </p:grpSpPr>
          <p:sp>
            <p:nvSpPr>
              <p:cNvPr id="11467" name="Rectangle 11466"/>
              <p:cNvSpPr/>
              <p:nvPr/>
            </p:nvSpPr>
            <p:spPr>
              <a:xfrm>
                <a:off x="1288957" y="2390775"/>
                <a:ext cx="293875" cy="128587"/>
              </a:xfrm>
              <a:prstGeom prst="rect">
                <a:avLst/>
              </a:prstGeom>
              <a:solidFill>
                <a:srgbClr val="008000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468" name="Straight Connector 11467"/>
              <p:cNvCxnSpPr/>
              <p:nvPr/>
            </p:nvCxnSpPr>
            <p:spPr>
              <a:xfrm>
                <a:off x="1286341" y="2391346"/>
                <a:ext cx="2381" cy="12801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9" name="Straight Connector 11468"/>
              <p:cNvCxnSpPr/>
              <p:nvPr/>
            </p:nvCxnSpPr>
            <p:spPr>
              <a:xfrm flipV="1">
                <a:off x="1283495" y="2395538"/>
                <a:ext cx="304799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0" name="Straight Connector 11469"/>
              <p:cNvCxnSpPr/>
              <p:nvPr/>
            </p:nvCxnSpPr>
            <p:spPr>
              <a:xfrm>
                <a:off x="1431598" y="2398491"/>
                <a:ext cx="2381" cy="12801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8728" name="Picture 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2949" y="581544"/>
              <a:ext cx="3370168" cy="237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29" name="Rectangle 8728"/>
            <p:cNvSpPr/>
            <p:nvPr/>
          </p:nvSpPr>
          <p:spPr>
            <a:xfrm>
              <a:off x="1360302" y="1814522"/>
              <a:ext cx="434245" cy="80467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0" name="Rectangle 8729"/>
            <p:cNvSpPr/>
            <p:nvPr/>
          </p:nvSpPr>
          <p:spPr>
            <a:xfrm>
              <a:off x="1608907" y="5722338"/>
              <a:ext cx="941148" cy="624471"/>
            </a:xfrm>
            <a:prstGeom prst="rect">
              <a:avLst/>
            </a:prstGeom>
            <a:solidFill>
              <a:srgbClr val="00000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731" name="Picture 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7836" y="4766395"/>
              <a:ext cx="1879334" cy="18920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32" name="Rectangle 8731"/>
            <p:cNvSpPr/>
            <p:nvPr/>
          </p:nvSpPr>
          <p:spPr>
            <a:xfrm>
              <a:off x="5299505" y="3277125"/>
              <a:ext cx="657026" cy="1172593"/>
            </a:xfrm>
            <a:prstGeom prst="rect">
              <a:avLst/>
            </a:prstGeom>
            <a:solidFill>
              <a:srgbClr val="AC162C">
                <a:alpha val="3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3" name="Rectangle 8732"/>
            <p:cNvSpPr/>
            <p:nvPr/>
          </p:nvSpPr>
          <p:spPr>
            <a:xfrm>
              <a:off x="4468604" y="3812904"/>
              <a:ext cx="470358" cy="639049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4" name="Rectangle 8733"/>
            <p:cNvSpPr/>
            <p:nvPr/>
          </p:nvSpPr>
          <p:spPr>
            <a:xfrm>
              <a:off x="4029081" y="3810503"/>
              <a:ext cx="439251" cy="641448"/>
            </a:xfrm>
            <a:prstGeom prst="rect">
              <a:avLst/>
            </a:prstGeom>
            <a:solidFill>
              <a:srgbClr val="AC162C">
                <a:alpha val="3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5" name="Rectangle 8734"/>
            <p:cNvSpPr/>
            <p:nvPr/>
          </p:nvSpPr>
          <p:spPr>
            <a:xfrm>
              <a:off x="2759468" y="4767206"/>
              <a:ext cx="373623" cy="473981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36" name="Straight Connector 8735"/>
            <p:cNvCxnSpPr/>
            <p:nvPr/>
          </p:nvCxnSpPr>
          <p:spPr>
            <a:xfrm>
              <a:off x="3523314" y="6666445"/>
              <a:ext cx="0" cy="193844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7" name="Straight Connector 8736"/>
            <p:cNvCxnSpPr/>
            <p:nvPr/>
          </p:nvCxnSpPr>
          <p:spPr>
            <a:xfrm>
              <a:off x="5802860" y="6845573"/>
              <a:ext cx="206944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8" name="Straight Connector 8737"/>
            <p:cNvCxnSpPr/>
            <p:nvPr/>
          </p:nvCxnSpPr>
          <p:spPr>
            <a:xfrm>
              <a:off x="5416875" y="6525923"/>
              <a:ext cx="290325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9" name="Straight Connector 8738"/>
            <p:cNvCxnSpPr/>
            <p:nvPr/>
          </p:nvCxnSpPr>
          <p:spPr>
            <a:xfrm>
              <a:off x="6094635" y="6509873"/>
              <a:ext cx="0" cy="24555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0" name="Straight Connector 8739"/>
            <p:cNvCxnSpPr/>
            <p:nvPr/>
          </p:nvCxnSpPr>
          <p:spPr>
            <a:xfrm>
              <a:off x="5702474" y="6509873"/>
              <a:ext cx="0" cy="24555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1" name="Straight Connector 8740"/>
            <p:cNvCxnSpPr/>
            <p:nvPr/>
          </p:nvCxnSpPr>
          <p:spPr>
            <a:xfrm flipV="1">
              <a:off x="8723740" y="6329053"/>
              <a:ext cx="420260" cy="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2" name="Straight Connector 8741"/>
            <p:cNvCxnSpPr/>
            <p:nvPr/>
          </p:nvCxnSpPr>
          <p:spPr>
            <a:xfrm flipV="1">
              <a:off x="6101550" y="6530656"/>
              <a:ext cx="262830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3" name="Straight Connector 8742"/>
            <p:cNvCxnSpPr/>
            <p:nvPr/>
          </p:nvCxnSpPr>
          <p:spPr>
            <a:xfrm>
              <a:off x="6328723" y="6990943"/>
              <a:ext cx="204926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4" name="Straight Connector 8743"/>
            <p:cNvCxnSpPr/>
            <p:nvPr/>
          </p:nvCxnSpPr>
          <p:spPr>
            <a:xfrm flipV="1">
              <a:off x="6507014" y="7253538"/>
              <a:ext cx="346808" cy="186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5" name="Straight Connector 8744"/>
            <p:cNvCxnSpPr/>
            <p:nvPr/>
          </p:nvCxnSpPr>
          <p:spPr>
            <a:xfrm>
              <a:off x="8114318" y="7420722"/>
              <a:ext cx="326612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6" name="Straight Connector 8745"/>
            <p:cNvCxnSpPr/>
            <p:nvPr/>
          </p:nvCxnSpPr>
          <p:spPr>
            <a:xfrm>
              <a:off x="6821108" y="7431379"/>
              <a:ext cx="341685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7" name="Straight Connector 8746"/>
            <p:cNvCxnSpPr/>
            <p:nvPr/>
          </p:nvCxnSpPr>
          <p:spPr>
            <a:xfrm>
              <a:off x="7143193" y="7551706"/>
              <a:ext cx="324358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8" name="Straight Connector 8747"/>
            <p:cNvCxnSpPr/>
            <p:nvPr/>
          </p:nvCxnSpPr>
          <p:spPr>
            <a:xfrm flipV="1">
              <a:off x="7794432" y="7540463"/>
              <a:ext cx="332958" cy="2018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49" name="Straight Connector 8748"/>
            <p:cNvCxnSpPr/>
            <p:nvPr/>
          </p:nvCxnSpPr>
          <p:spPr>
            <a:xfrm>
              <a:off x="7437213" y="7621916"/>
              <a:ext cx="373407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0" name="Straight Connector 8749"/>
            <p:cNvCxnSpPr/>
            <p:nvPr/>
          </p:nvCxnSpPr>
          <p:spPr>
            <a:xfrm flipV="1">
              <a:off x="8436064" y="7245252"/>
              <a:ext cx="321064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1" name="Straight Connector 8750"/>
            <p:cNvCxnSpPr/>
            <p:nvPr/>
          </p:nvCxnSpPr>
          <p:spPr>
            <a:xfrm>
              <a:off x="6348054" y="6520524"/>
              <a:ext cx="0" cy="48186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2" name="Straight Connector 8751"/>
            <p:cNvCxnSpPr/>
            <p:nvPr/>
          </p:nvCxnSpPr>
          <p:spPr>
            <a:xfrm>
              <a:off x="7453330" y="7537657"/>
              <a:ext cx="749" cy="9657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3" name="Straight Connector 8752"/>
            <p:cNvCxnSpPr/>
            <p:nvPr/>
          </p:nvCxnSpPr>
          <p:spPr>
            <a:xfrm>
              <a:off x="7148172" y="7409164"/>
              <a:ext cx="0" cy="15859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4" name="Straight Connector 8753"/>
            <p:cNvCxnSpPr/>
            <p:nvPr/>
          </p:nvCxnSpPr>
          <p:spPr>
            <a:xfrm>
              <a:off x="6515893" y="6983120"/>
              <a:ext cx="2959" cy="284119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5" name="Straight Connector 8754"/>
            <p:cNvCxnSpPr/>
            <p:nvPr/>
          </p:nvCxnSpPr>
          <p:spPr>
            <a:xfrm>
              <a:off x="6835360" y="7237459"/>
              <a:ext cx="0" cy="20944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6" name="Straight Connector 8755"/>
            <p:cNvCxnSpPr/>
            <p:nvPr/>
          </p:nvCxnSpPr>
          <p:spPr>
            <a:xfrm>
              <a:off x="9124958" y="1280008"/>
              <a:ext cx="0" cy="5036737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7" name="Straight Connector 8756"/>
            <p:cNvCxnSpPr/>
            <p:nvPr/>
          </p:nvCxnSpPr>
          <p:spPr>
            <a:xfrm>
              <a:off x="7795918" y="7523945"/>
              <a:ext cx="0" cy="114956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8" name="Straight Connector 8757"/>
            <p:cNvCxnSpPr/>
            <p:nvPr/>
          </p:nvCxnSpPr>
          <p:spPr>
            <a:xfrm flipH="1">
              <a:off x="8114066" y="7404732"/>
              <a:ext cx="783" cy="149587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9" name="Straight Connector 8758"/>
            <p:cNvCxnSpPr/>
            <p:nvPr/>
          </p:nvCxnSpPr>
          <p:spPr>
            <a:xfrm flipH="1">
              <a:off x="8738536" y="6326093"/>
              <a:ext cx="0" cy="926349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0" name="Straight Connector 8759"/>
            <p:cNvCxnSpPr/>
            <p:nvPr/>
          </p:nvCxnSpPr>
          <p:spPr>
            <a:xfrm>
              <a:off x="8431348" y="7229169"/>
              <a:ext cx="0" cy="209318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1" name="Straight Connector 8760"/>
            <p:cNvCxnSpPr/>
            <p:nvPr/>
          </p:nvCxnSpPr>
          <p:spPr>
            <a:xfrm>
              <a:off x="3514148" y="6676243"/>
              <a:ext cx="1924703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2" name="Straight Connector 8761"/>
            <p:cNvCxnSpPr/>
            <p:nvPr/>
          </p:nvCxnSpPr>
          <p:spPr>
            <a:xfrm>
              <a:off x="5421192" y="6510400"/>
              <a:ext cx="0" cy="16752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3" name="Straight Connector 8762"/>
            <p:cNvCxnSpPr/>
            <p:nvPr/>
          </p:nvCxnSpPr>
          <p:spPr>
            <a:xfrm>
              <a:off x="2523265" y="6849632"/>
              <a:ext cx="1014463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4" name="Straight Connector 8763"/>
            <p:cNvCxnSpPr/>
            <p:nvPr/>
          </p:nvCxnSpPr>
          <p:spPr>
            <a:xfrm>
              <a:off x="1579312" y="5719378"/>
              <a:ext cx="4907" cy="650655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5" name="Straight Connector 8764"/>
            <p:cNvCxnSpPr/>
            <p:nvPr/>
          </p:nvCxnSpPr>
          <p:spPr>
            <a:xfrm>
              <a:off x="1256214" y="5723442"/>
              <a:ext cx="335187" cy="8407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6" name="Straight Connector 8765"/>
            <p:cNvCxnSpPr/>
            <p:nvPr/>
          </p:nvCxnSpPr>
          <p:spPr>
            <a:xfrm>
              <a:off x="1263966" y="3479899"/>
              <a:ext cx="0" cy="225728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7" name="Straight Connector 8766"/>
            <p:cNvCxnSpPr/>
            <p:nvPr/>
          </p:nvCxnSpPr>
          <p:spPr>
            <a:xfrm>
              <a:off x="1253841" y="3478063"/>
              <a:ext cx="338200" cy="905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8" name="Straight Connector 8767"/>
            <p:cNvCxnSpPr/>
            <p:nvPr/>
          </p:nvCxnSpPr>
          <p:spPr>
            <a:xfrm flipH="1">
              <a:off x="1597468" y="3135665"/>
              <a:ext cx="2561" cy="35975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9" name="Straight Connector 8768"/>
            <p:cNvCxnSpPr/>
            <p:nvPr/>
          </p:nvCxnSpPr>
          <p:spPr>
            <a:xfrm flipV="1">
              <a:off x="5702007" y="2777699"/>
              <a:ext cx="425306" cy="5776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0" name="Straight Connector 8769"/>
            <p:cNvCxnSpPr/>
            <p:nvPr/>
          </p:nvCxnSpPr>
          <p:spPr>
            <a:xfrm>
              <a:off x="5722725" y="2783474"/>
              <a:ext cx="202" cy="406359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1" name="Straight Connector 8770"/>
            <p:cNvCxnSpPr/>
            <p:nvPr/>
          </p:nvCxnSpPr>
          <p:spPr>
            <a:xfrm flipV="1">
              <a:off x="5995006" y="6732990"/>
              <a:ext cx="113648" cy="116949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2" name="Straight Connector 8771"/>
            <p:cNvCxnSpPr/>
            <p:nvPr/>
          </p:nvCxnSpPr>
          <p:spPr>
            <a:xfrm flipH="1" flipV="1">
              <a:off x="5693941" y="6739502"/>
              <a:ext cx="118141" cy="113683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3" name="Straight Connector 8772"/>
            <p:cNvCxnSpPr/>
            <p:nvPr/>
          </p:nvCxnSpPr>
          <p:spPr>
            <a:xfrm>
              <a:off x="2538216" y="6346810"/>
              <a:ext cx="0" cy="514968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4" name="Straight Connector 8773"/>
            <p:cNvCxnSpPr/>
            <p:nvPr/>
          </p:nvCxnSpPr>
          <p:spPr>
            <a:xfrm>
              <a:off x="1576351" y="6364109"/>
              <a:ext cx="952986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5" name="Straight Connector 8774"/>
            <p:cNvCxnSpPr/>
            <p:nvPr/>
          </p:nvCxnSpPr>
          <p:spPr>
            <a:xfrm>
              <a:off x="620891" y="530120"/>
              <a:ext cx="4132227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6" name="Straight Connector 8775"/>
            <p:cNvCxnSpPr/>
            <p:nvPr/>
          </p:nvCxnSpPr>
          <p:spPr>
            <a:xfrm>
              <a:off x="631352" y="2318820"/>
              <a:ext cx="0" cy="84348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7" name="Straight Connector 8776"/>
            <p:cNvCxnSpPr/>
            <p:nvPr/>
          </p:nvCxnSpPr>
          <p:spPr>
            <a:xfrm>
              <a:off x="4750842" y="517029"/>
              <a:ext cx="2641" cy="267280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8" name="Straight Connector 8777"/>
            <p:cNvCxnSpPr/>
            <p:nvPr/>
          </p:nvCxnSpPr>
          <p:spPr>
            <a:xfrm flipV="1">
              <a:off x="4746431" y="3174139"/>
              <a:ext cx="985171" cy="7796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79" name="Straight Connector 8778"/>
            <p:cNvCxnSpPr/>
            <p:nvPr/>
          </p:nvCxnSpPr>
          <p:spPr>
            <a:xfrm>
              <a:off x="632662" y="515331"/>
              <a:ext cx="0" cy="740999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0" name="Straight Connector 8779"/>
            <p:cNvCxnSpPr/>
            <p:nvPr/>
          </p:nvCxnSpPr>
          <p:spPr>
            <a:xfrm flipV="1">
              <a:off x="-9983" y="1273177"/>
              <a:ext cx="659826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1" name="Straight Connector 8780"/>
            <p:cNvCxnSpPr/>
            <p:nvPr/>
          </p:nvCxnSpPr>
          <p:spPr>
            <a:xfrm>
              <a:off x="-11512" y="2328400"/>
              <a:ext cx="653001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2" name="Straight Connector 8781"/>
            <p:cNvCxnSpPr/>
            <p:nvPr/>
          </p:nvCxnSpPr>
          <p:spPr>
            <a:xfrm>
              <a:off x="5892" y="1265209"/>
              <a:ext cx="0" cy="1068408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3" name="Straight Connector 8782"/>
            <p:cNvCxnSpPr/>
            <p:nvPr/>
          </p:nvCxnSpPr>
          <p:spPr>
            <a:xfrm>
              <a:off x="5033199" y="1183231"/>
              <a:ext cx="0" cy="583902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4" name="Straight Connector 8783"/>
            <p:cNvCxnSpPr/>
            <p:nvPr/>
          </p:nvCxnSpPr>
          <p:spPr>
            <a:xfrm>
              <a:off x="4760974" y="1183528"/>
              <a:ext cx="288674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5" name="Straight Connector 8784"/>
            <p:cNvCxnSpPr/>
            <p:nvPr/>
          </p:nvCxnSpPr>
          <p:spPr>
            <a:xfrm>
              <a:off x="4750668" y="1752833"/>
              <a:ext cx="288674" cy="0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6" name="Straight Connector 8785"/>
            <p:cNvCxnSpPr/>
            <p:nvPr/>
          </p:nvCxnSpPr>
          <p:spPr>
            <a:xfrm flipV="1">
              <a:off x="625789" y="3149253"/>
              <a:ext cx="983118" cy="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787" name="Group 8786"/>
            <p:cNvGrpSpPr/>
            <p:nvPr/>
          </p:nvGrpSpPr>
          <p:grpSpPr>
            <a:xfrm>
              <a:off x="1446167" y="3791395"/>
              <a:ext cx="719141" cy="1738571"/>
              <a:chOff x="2309842" y="3277938"/>
              <a:chExt cx="561413" cy="1274673"/>
            </a:xfrm>
          </p:grpSpPr>
          <p:pic>
            <p:nvPicPr>
              <p:cNvPr id="11465" name="Picture 14"/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1360"/>
              <a:stretch>
                <a:fillRect/>
              </a:stretch>
            </p:blipFill>
            <p:spPr bwMode="auto">
              <a:xfrm>
                <a:off x="2309842" y="3457081"/>
                <a:ext cx="561413" cy="10955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66" name="Picture 17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83559"/>
              <a:stretch>
                <a:fillRect/>
              </a:stretch>
            </p:blipFill>
            <p:spPr bwMode="auto">
              <a:xfrm>
                <a:off x="2309842" y="3277938"/>
                <a:ext cx="561413" cy="306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788" name="Group 8787"/>
            <p:cNvGrpSpPr/>
            <p:nvPr/>
          </p:nvGrpSpPr>
          <p:grpSpPr>
            <a:xfrm>
              <a:off x="5745328" y="2920759"/>
              <a:ext cx="136078" cy="164594"/>
              <a:chOff x="5352187" y="2739359"/>
              <a:chExt cx="109487" cy="119429"/>
            </a:xfrm>
          </p:grpSpPr>
          <p:cxnSp>
            <p:nvCxnSpPr>
              <p:cNvPr id="11444" name="Straight Connector 11443"/>
              <p:cNvCxnSpPr/>
              <p:nvPr/>
            </p:nvCxnSpPr>
            <p:spPr bwMode="auto">
              <a:xfrm rot="5400000">
                <a:off x="5436050" y="2714900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5" name="Straight Connector 11444"/>
              <p:cNvCxnSpPr/>
              <p:nvPr/>
            </p:nvCxnSpPr>
            <p:spPr bwMode="auto">
              <a:xfrm rot="5400000">
                <a:off x="5436050" y="2727531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6" name="Straight Connector 11445"/>
              <p:cNvCxnSpPr/>
              <p:nvPr/>
            </p:nvCxnSpPr>
            <p:spPr bwMode="auto">
              <a:xfrm rot="5400000">
                <a:off x="5436050" y="2740163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7" name="Straight Connector 11446"/>
              <p:cNvCxnSpPr/>
              <p:nvPr/>
            </p:nvCxnSpPr>
            <p:spPr bwMode="auto">
              <a:xfrm rot="5400000">
                <a:off x="5436050" y="2753944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8" name="Straight Connector 11447"/>
              <p:cNvCxnSpPr/>
              <p:nvPr/>
            </p:nvCxnSpPr>
            <p:spPr bwMode="auto">
              <a:xfrm rot="5400000">
                <a:off x="5436050" y="2766575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9" name="Straight Connector 11448"/>
              <p:cNvCxnSpPr/>
              <p:nvPr/>
            </p:nvCxnSpPr>
            <p:spPr bwMode="auto">
              <a:xfrm rot="5400000">
                <a:off x="5436050" y="2779207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0" name="Straight Connector 11449"/>
              <p:cNvCxnSpPr/>
              <p:nvPr/>
            </p:nvCxnSpPr>
            <p:spPr bwMode="auto">
              <a:xfrm rot="5400000">
                <a:off x="5436050" y="2792988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1" name="Straight Connector 11450"/>
              <p:cNvCxnSpPr/>
              <p:nvPr/>
            </p:nvCxnSpPr>
            <p:spPr bwMode="auto">
              <a:xfrm rot="5400000">
                <a:off x="5436050" y="2805619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2" name="Straight Connector 11451"/>
              <p:cNvCxnSpPr/>
              <p:nvPr/>
            </p:nvCxnSpPr>
            <p:spPr bwMode="auto">
              <a:xfrm rot="5400000">
                <a:off x="5436050" y="2819400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3" name="Straight Connector 11452"/>
              <p:cNvCxnSpPr/>
              <p:nvPr/>
            </p:nvCxnSpPr>
            <p:spPr bwMode="auto">
              <a:xfrm rot="5400000">
                <a:off x="5436632" y="2831449"/>
                <a:ext cx="0" cy="5008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4" name="Straight Connector 11453"/>
              <p:cNvCxnSpPr/>
              <p:nvPr/>
            </p:nvCxnSpPr>
            <p:spPr bwMode="auto">
              <a:xfrm rot="5400000">
                <a:off x="5376648" y="2714900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5" name="Straight Connector 11454"/>
              <p:cNvCxnSpPr/>
              <p:nvPr/>
            </p:nvCxnSpPr>
            <p:spPr bwMode="auto">
              <a:xfrm rot="5400000">
                <a:off x="5376648" y="2727531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6" name="Straight Connector 11455"/>
              <p:cNvCxnSpPr/>
              <p:nvPr/>
            </p:nvCxnSpPr>
            <p:spPr bwMode="auto">
              <a:xfrm rot="5400000">
                <a:off x="5376648" y="2740163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7" name="Straight Connector 11456"/>
              <p:cNvCxnSpPr/>
              <p:nvPr/>
            </p:nvCxnSpPr>
            <p:spPr bwMode="auto">
              <a:xfrm rot="5400000">
                <a:off x="5376648" y="2753944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8" name="Straight Connector 11457"/>
              <p:cNvCxnSpPr/>
              <p:nvPr/>
            </p:nvCxnSpPr>
            <p:spPr bwMode="auto">
              <a:xfrm rot="5400000">
                <a:off x="5376648" y="2766575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9" name="Straight Connector 11458"/>
              <p:cNvCxnSpPr/>
              <p:nvPr/>
            </p:nvCxnSpPr>
            <p:spPr bwMode="auto">
              <a:xfrm rot="5400000">
                <a:off x="5376648" y="2779207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0" name="Straight Connector 11459"/>
              <p:cNvCxnSpPr/>
              <p:nvPr/>
            </p:nvCxnSpPr>
            <p:spPr bwMode="auto">
              <a:xfrm rot="5400000">
                <a:off x="5376648" y="2792988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1" name="Straight Connector 11460"/>
              <p:cNvCxnSpPr/>
              <p:nvPr/>
            </p:nvCxnSpPr>
            <p:spPr bwMode="auto">
              <a:xfrm rot="5400000">
                <a:off x="5376648" y="2805619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2" name="Straight Connector 11461"/>
              <p:cNvCxnSpPr/>
              <p:nvPr/>
            </p:nvCxnSpPr>
            <p:spPr bwMode="auto">
              <a:xfrm rot="5400000">
                <a:off x="5376648" y="2819400"/>
                <a:ext cx="0" cy="4892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3" name="Straight Connector 11462"/>
              <p:cNvCxnSpPr/>
              <p:nvPr/>
            </p:nvCxnSpPr>
            <p:spPr bwMode="auto">
              <a:xfrm rot="5400000">
                <a:off x="5377229" y="2831450"/>
                <a:ext cx="0" cy="5008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4" name="Straight Connector 11463"/>
              <p:cNvCxnSpPr/>
              <p:nvPr/>
            </p:nvCxnSpPr>
            <p:spPr bwMode="auto">
              <a:xfrm rot="5400000" flipH="1">
                <a:off x="5346634" y="2798492"/>
                <a:ext cx="119429" cy="116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789" name="Group 183"/>
            <p:cNvGrpSpPr>
              <a:grpSpLocks/>
            </p:cNvGrpSpPr>
            <p:nvPr/>
          </p:nvGrpSpPr>
          <p:grpSpPr bwMode="auto">
            <a:xfrm>
              <a:off x="4248120" y="4625689"/>
              <a:ext cx="133914" cy="104188"/>
              <a:chOff x="3703638" y="3544887"/>
              <a:chExt cx="280987" cy="279403"/>
            </a:xfrm>
          </p:grpSpPr>
          <p:cxnSp>
            <p:nvCxnSpPr>
              <p:cNvPr id="11423" name="Straight Connector 11422"/>
              <p:cNvCxnSpPr/>
              <p:nvPr/>
            </p:nvCxnSpPr>
            <p:spPr bwMode="auto">
              <a:xfrm>
                <a:off x="3703638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24" name="Straight Connector 11423"/>
              <p:cNvCxnSpPr/>
              <p:nvPr/>
            </p:nvCxnSpPr>
            <p:spPr bwMode="auto">
              <a:xfrm>
                <a:off x="3733941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25" name="Straight Connector 11424"/>
              <p:cNvCxnSpPr/>
              <p:nvPr/>
            </p:nvCxnSpPr>
            <p:spPr bwMode="auto">
              <a:xfrm>
                <a:off x="3764243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26" name="Straight Connector 11425"/>
              <p:cNvCxnSpPr/>
              <p:nvPr/>
            </p:nvCxnSpPr>
            <p:spPr bwMode="auto">
              <a:xfrm>
                <a:off x="3794546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27" name="Straight Connector 11426"/>
              <p:cNvCxnSpPr/>
              <p:nvPr/>
            </p:nvCxnSpPr>
            <p:spPr bwMode="auto">
              <a:xfrm>
                <a:off x="3824848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28" name="Straight Connector 11427"/>
              <p:cNvCxnSpPr/>
              <p:nvPr/>
            </p:nvCxnSpPr>
            <p:spPr bwMode="auto">
              <a:xfrm>
                <a:off x="3857905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29" name="Straight Connector 11428"/>
              <p:cNvCxnSpPr/>
              <p:nvPr/>
            </p:nvCxnSpPr>
            <p:spPr bwMode="auto">
              <a:xfrm>
                <a:off x="3888209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0" name="Straight Connector 11429"/>
              <p:cNvCxnSpPr/>
              <p:nvPr/>
            </p:nvCxnSpPr>
            <p:spPr bwMode="auto">
              <a:xfrm>
                <a:off x="3918510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1" name="Straight Connector 11430"/>
              <p:cNvCxnSpPr/>
              <p:nvPr/>
            </p:nvCxnSpPr>
            <p:spPr bwMode="auto">
              <a:xfrm>
                <a:off x="3948814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2" name="Straight Connector 11431"/>
              <p:cNvCxnSpPr/>
              <p:nvPr/>
            </p:nvCxnSpPr>
            <p:spPr bwMode="auto">
              <a:xfrm>
                <a:off x="3979115" y="3544887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3" name="Straight Connector 11432"/>
              <p:cNvCxnSpPr/>
              <p:nvPr/>
            </p:nvCxnSpPr>
            <p:spPr bwMode="auto">
              <a:xfrm>
                <a:off x="3703638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4" name="Straight Connector 11433"/>
              <p:cNvCxnSpPr/>
              <p:nvPr/>
            </p:nvCxnSpPr>
            <p:spPr bwMode="auto">
              <a:xfrm>
                <a:off x="3733941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5" name="Straight Connector 11434"/>
              <p:cNvCxnSpPr/>
              <p:nvPr/>
            </p:nvCxnSpPr>
            <p:spPr bwMode="auto">
              <a:xfrm>
                <a:off x="3764243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6" name="Straight Connector 11435"/>
              <p:cNvCxnSpPr/>
              <p:nvPr/>
            </p:nvCxnSpPr>
            <p:spPr bwMode="auto">
              <a:xfrm>
                <a:off x="3794546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7" name="Straight Connector 11436"/>
              <p:cNvCxnSpPr/>
              <p:nvPr/>
            </p:nvCxnSpPr>
            <p:spPr bwMode="auto">
              <a:xfrm>
                <a:off x="3824848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8" name="Straight Connector 11437"/>
              <p:cNvCxnSpPr/>
              <p:nvPr/>
            </p:nvCxnSpPr>
            <p:spPr bwMode="auto">
              <a:xfrm>
                <a:off x="3857905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9" name="Straight Connector 11438"/>
              <p:cNvCxnSpPr/>
              <p:nvPr/>
            </p:nvCxnSpPr>
            <p:spPr bwMode="auto">
              <a:xfrm>
                <a:off x="3888209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0" name="Straight Connector 11439"/>
              <p:cNvCxnSpPr/>
              <p:nvPr/>
            </p:nvCxnSpPr>
            <p:spPr bwMode="auto">
              <a:xfrm>
                <a:off x="3918510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1" name="Straight Connector 11440"/>
              <p:cNvCxnSpPr/>
              <p:nvPr/>
            </p:nvCxnSpPr>
            <p:spPr bwMode="auto">
              <a:xfrm>
                <a:off x="3948814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2" name="Straight Connector 11441"/>
              <p:cNvCxnSpPr/>
              <p:nvPr/>
            </p:nvCxnSpPr>
            <p:spPr bwMode="auto">
              <a:xfrm>
                <a:off x="3979115" y="3697985"/>
                <a:ext cx="0" cy="126305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3" name="Straight Connector 11442"/>
              <p:cNvCxnSpPr/>
              <p:nvPr/>
            </p:nvCxnSpPr>
            <p:spPr bwMode="auto">
              <a:xfrm flipH="1">
                <a:off x="3703638" y="3682675"/>
                <a:ext cx="280987" cy="3826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90" name="Straight Connector 8789"/>
            <p:cNvCxnSpPr/>
            <p:nvPr/>
          </p:nvCxnSpPr>
          <p:spPr bwMode="auto">
            <a:xfrm rot="16200000">
              <a:off x="2569486" y="3344174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1" name="Straight Connector 8790"/>
            <p:cNvCxnSpPr/>
            <p:nvPr/>
          </p:nvCxnSpPr>
          <p:spPr bwMode="auto">
            <a:xfrm rot="16200000">
              <a:off x="2569486" y="3327047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2" name="Straight Connector 8791"/>
            <p:cNvCxnSpPr/>
            <p:nvPr/>
          </p:nvCxnSpPr>
          <p:spPr bwMode="auto">
            <a:xfrm rot="16200000">
              <a:off x="2569486" y="3308493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3" name="Straight Connector 8792"/>
            <p:cNvCxnSpPr/>
            <p:nvPr/>
          </p:nvCxnSpPr>
          <p:spPr bwMode="auto">
            <a:xfrm rot="16200000">
              <a:off x="2569486" y="3291366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4" name="Straight Connector 8793"/>
            <p:cNvCxnSpPr/>
            <p:nvPr/>
          </p:nvCxnSpPr>
          <p:spPr bwMode="auto">
            <a:xfrm rot="16200000">
              <a:off x="2569486" y="3272813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5" name="Straight Connector 8794"/>
            <p:cNvCxnSpPr/>
            <p:nvPr/>
          </p:nvCxnSpPr>
          <p:spPr bwMode="auto">
            <a:xfrm rot="16200000">
              <a:off x="2569486" y="3255685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6" name="Straight Connector 8795"/>
            <p:cNvCxnSpPr/>
            <p:nvPr/>
          </p:nvCxnSpPr>
          <p:spPr bwMode="auto">
            <a:xfrm rot="16200000">
              <a:off x="2569486" y="3237130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7" name="Straight Connector 8796"/>
            <p:cNvCxnSpPr/>
            <p:nvPr/>
          </p:nvCxnSpPr>
          <p:spPr bwMode="auto">
            <a:xfrm rot="16200000">
              <a:off x="2569486" y="3220003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8" name="Straight Connector 8797"/>
            <p:cNvCxnSpPr/>
            <p:nvPr/>
          </p:nvCxnSpPr>
          <p:spPr bwMode="auto">
            <a:xfrm rot="16200000">
              <a:off x="2569486" y="3201450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9" name="Straight Connector 8798"/>
            <p:cNvCxnSpPr/>
            <p:nvPr/>
          </p:nvCxnSpPr>
          <p:spPr bwMode="auto">
            <a:xfrm rot="16200000">
              <a:off x="2569486" y="3184323"/>
              <a:ext cx="0" cy="4777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0" name="Straight Connector 8799"/>
            <p:cNvCxnSpPr/>
            <p:nvPr/>
          </p:nvCxnSpPr>
          <p:spPr bwMode="auto">
            <a:xfrm rot="16200000">
              <a:off x="2626669" y="3344899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1" name="Straight Connector 8800"/>
            <p:cNvCxnSpPr/>
            <p:nvPr/>
          </p:nvCxnSpPr>
          <p:spPr bwMode="auto">
            <a:xfrm rot="16200000">
              <a:off x="2626669" y="3327772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2" name="Straight Connector 8801"/>
            <p:cNvCxnSpPr/>
            <p:nvPr/>
          </p:nvCxnSpPr>
          <p:spPr bwMode="auto">
            <a:xfrm rot="16200000">
              <a:off x="2626669" y="3309218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3" name="Straight Connector 8802"/>
            <p:cNvCxnSpPr/>
            <p:nvPr/>
          </p:nvCxnSpPr>
          <p:spPr bwMode="auto">
            <a:xfrm rot="16200000">
              <a:off x="2626669" y="3292090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4" name="Straight Connector 8803"/>
            <p:cNvCxnSpPr/>
            <p:nvPr/>
          </p:nvCxnSpPr>
          <p:spPr bwMode="auto">
            <a:xfrm rot="16200000">
              <a:off x="2626669" y="3273536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5" name="Straight Connector 8804"/>
            <p:cNvCxnSpPr/>
            <p:nvPr/>
          </p:nvCxnSpPr>
          <p:spPr bwMode="auto">
            <a:xfrm rot="16200000">
              <a:off x="2626669" y="3256409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6" name="Straight Connector 8805"/>
            <p:cNvCxnSpPr/>
            <p:nvPr/>
          </p:nvCxnSpPr>
          <p:spPr bwMode="auto">
            <a:xfrm rot="16200000">
              <a:off x="2626669" y="3237855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7" name="Straight Connector 8806"/>
            <p:cNvCxnSpPr/>
            <p:nvPr/>
          </p:nvCxnSpPr>
          <p:spPr bwMode="auto">
            <a:xfrm rot="16200000">
              <a:off x="2626669" y="3220728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8" name="Straight Connector 8807"/>
            <p:cNvCxnSpPr/>
            <p:nvPr/>
          </p:nvCxnSpPr>
          <p:spPr bwMode="auto">
            <a:xfrm rot="16200000">
              <a:off x="2626669" y="3202173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9" name="Straight Connector 8808"/>
            <p:cNvCxnSpPr/>
            <p:nvPr/>
          </p:nvCxnSpPr>
          <p:spPr bwMode="auto">
            <a:xfrm rot="16200000">
              <a:off x="2626669" y="3185046"/>
              <a:ext cx="0" cy="463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0" name="Straight Connector 8809"/>
            <p:cNvCxnSpPr/>
            <p:nvPr/>
          </p:nvCxnSpPr>
          <p:spPr bwMode="auto">
            <a:xfrm rot="16200000" flipH="1">
              <a:off x="2517085" y="3285985"/>
              <a:ext cx="162706" cy="144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1" name="Straight Connector 8810"/>
            <p:cNvCxnSpPr/>
            <p:nvPr/>
          </p:nvCxnSpPr>
          <p:spPr>
            <a:xfrm flipV="1">
              <a:off x="2544153" y="3180058"/>
              <a:ext cx="0" cy="294723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2" name="Straight Connector 8811"/>
            <p:cNvCxnSpPr/>
            <p:nvPr/>
          </p:nvCxnSpPr>
          <p:spPr>
            <a:xfrm flipH="1" flipV="1">
              <a:off x="2650679" y="3177098"/>
              <a:ext cx="0" cy="2080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3" name="Straight Connector 8812"/>
            <p:cNvCxnSpPr/>
            <p:nvPr/>
          </p:nvCxnSpPr>
          <p:spPr>
            <a:xfrm flipH="1">
              <a:off x="2545601" y="3385188"/>
              <a:ext cx="10278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14" name="Group 8813"/>
            <p:cNvGrpSpPr/>
            <p:nvPr/>
          </p:nvGrpSpPr>
          <p:grpSpPr>
            <a:xfrm>
              <a:off x="5473590" y="6222508"/>
              <a:ext cx="259643" cy="279907"/>
              <a:chOff x="5004962" y="5073901"/>
              <a:chExt cx="208906" cy="211466"/>
            </a:xfrm>
          </p:grpSpPr>
          <p:grpSp>
            <p:nvGrpSpPr>
              <p:cNvPr id="11405" name="Group 6"/>
              <p:cNvGrpSpPr>
                <a:grpSpLocks/>
              </p:cNvGrpSpPr>
              <p:nvPr/>
            </p:nvGrpSpPr>
            <p:grpSpPr bwMode="auto">
              <a:xfrm>
                <a:off x="5121268" y="5203670"/>
                <a:ext cx="92600" cy="81697"/>
                <a:chOff x="6610350" y="3232956"/>
                <a:chExt cx="1028700" cy="1108858"/>
              </a:xfrm>
            </p:grpSpPr>
            <p:cxnSp>
              <p:nvCxnSpPr>
                <p:cNvPr id="11414" name="Straight Connector 11413"/>
                <p:cNvCxnSpPr/>
                <p:nvPr/>
              </p:nvCxnSpPr>
              <p:spPr bwMode="auto">
                <a:xfrm>
                  <a:off x="6603895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5" name="Straight Connector 11414"/>
                <p:cNvCxnSpPr/>
                <p:nvPr/>
              </p:nvCxnSpPr>
              <p:spPr bwMode="auto">
                <a:xfrm>
                  <a:off x="6733289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6" name="Straight Connector 11415"/>
                <p:cNvCxnSpPr/>
                <p:nvPr/>
              </p:nvCxnSpPr>
              <p:spPr bwMode="auto">
                <a:xfrm>
                  <a:off x="6862683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7" name="Straight Connector 11416"/>
                <p:cNvCxnSpPr/>
                <p:nvPr/>
              </p:nvCxnSpPr>
              <p:spPr bwMode="auto">
                <a:xfrm>
                  <a:off x="6992078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8" name="Straight Connector 11417"/>
                <p:cNvCxnSpPr/>
                <p:nvPr/>
              </p:nvCxnSpPr>
              <p:spPr bwMode="auto">
                <a:xfrm>
                  <a:off x="7121472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9" name="Straight Connector 11418"/>
                <p:cNvCxnSpPr/>
                <p:nvPr/>
              </p:nvCxnSpPr>
              <p:spPr bwMode="auto">
                <a:xfrm>
                  <a:off x="7250867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20" name="Straight Connector 11419"/>
                <p:cNvCxnSpPr/>
                <p:nvPr/>
              </p:nvCxnSpPr>
              <p:spPr bwMode="auto">
                <a:xfrm>
                  <a:off x="7380261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21" name="Straight Connector 11420"/>
                <p:cNvCxnSpPr/>
                <p:nvPr/>
              </p:nvCxnSpPr>
              <p:spPr bwMode="auto">
                <a:xfrm>
                  <a:off x="7509656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22" name="Straight Connector 11421"/>
                <p:cNvCxnSpPr/>
                <p:nvPr/>
              </p:nvCxnSpPr>
              <p:spPr bwMode="auto">
                <a:xfrm>
                  <a:off x="7639050" y="3235175"/>
                  <a:ext cx="0" cy="1106639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406" name="Group 192"/>
              <p:cNvGrpSpPr>
                <a:grpSpLocks/>
              </p:cNvGrpSpPr>
              <p:nvPr/>
            </p:nvGrpSpPr>
            <p:grpSpPr bwMode="auto">
              <a:xfrm>
                <a:off x="5004962" y="5073901"/>
                <a:ext cx="85029" cy="102777"/>
                <a:chOff x="5051147" y="5446060"/>
                <a:chExt cx="123590" cy="153546"/>
              </a:xfrm>
            </p:grpSpPr>
            <p:cxnSp>
              <p:nvCxnSpPr>
                <p:cNvPr id="11407" name="Straight Connector 11406"/>
                <p:cNvCxnSpPr/>
                <p:nvPr/>
              </p:nvCxnSpPr>
              <p:spPr bwMode="auto">
                <a:xfrm>
                  <a:off x="5051147" y="5456354"/>
                  <a:ext cx="123589" cy="121807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08" name="Straight Connector 11407"/>
                <p:cNvCxnSpPr/>
                <p:nvPr/>
              </p:nvCxnSpPr>
              <p:spPr bwMode="auto">
                <a:xfrm>
                  <a:off x="5051147" y="5476941"/>
                  <a:ext cx="123589" cy="121807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09" name="Straight Connector 11408"/>
                <p:cNvCxnSpPr/>
                <p:nvPr/>
              </p:nvCxnSpPr>
              <p:spPr bwMode="auto">
                <a:xfrm>
                  <a:off x="5062998" y="5446060"/>
                  <a:ext cx="111737" cy="111514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0" name="Straight Connector 11409"/>
                <p:cNvCxnSpPr/>
                <p:nvPr/>
              </p:nvCxnSpPr>
              <p:spPr bwMode="auto">
                <a:xfrm>
                  <a:off x="5085007" y="5446060"/>
                  <a:ext cx="89729" cy="89211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1" name="Straight Connector 11410"/>
                <p:cNvCxnSpPr/>
                <p:nvPr/>
              </p:nvCxnSpPr>
              <p:spPr bwMode="auto">
                <a:xfrm>
                  <a:off x="5127332" y="5446060"/>
                  <a:ext cx="47404" cy="48037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2" name="Straight Connector 11411"/>
                <p:cNvCxnSpPr/>
                <p:nvPr/>
              </p:nvCxnSpPr>
              <p:spPr bwMode="auto">
                <a:xfrm>
                  <a:off x="5147648" y="5446060"/>
                  <a:ext cx="27088" cy="25733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13" name="Straight Connector 11412"/>
                <p:cNvCxnSpPr/>
                <p:nvPr/>
              </p:nvCxnSpPr>
              <p:spPr bwMode="auto">
                <a:xfrm>
                  <a:off x="5107016" y="5446060"/>
                  <a:ext cx="67720" cy="68624"/>
                </a:xfrm>
                <a:prstGeom prst="line">
                  <a:avLst/>
                </a:prstGeom>
                <a:ln w="3175">
                  <a:solidFill>
                    <a:srgbClr val="0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815" name="Group 8814"/>
            <p:cNvGrpSpPr/>
            <p:nvPr/>
          </p:nvGrpSpPr>
          <p:grpSpPr>
            <a:xfrm>
              <a:off x="2958475" y="5239927"/>
              <a:ext cx="142984" cy="162776"/>
              <a:chOff x="3372100" y="4328682"/>
              <a:chExt cx="138606" cy="96461"/>
            </a:xfrm>
          </p:grpSpPr>
          <p:cxnSp>
            <p:nvCxnSpPr>
              <p:cNvPr id="11384" name="Straight Connector 11383"/>
              <p:cNvCxnSpPr/>
              <p:nvPr/>
            </p:nvCxnSpPr>
            <p:spPr bwMode="auto">
              <a:xfrm>
                <a:off x="3372100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5" name="Straight Connector 11384"/>
              <p:cNvCxnSpPr/>
              <p:nvPr/>
            </p:nvCxnSpPr>
            <p:spPr bwMode="auto">
              <a:xfrm>
                <a:off x="3387242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6" name="Straight Connector 11385"/>
              <p:cNvCxnSpPr/>
              <p:nvPr/>
            </p:nvCxnSpPr>
            <p:spPr bwMode="auto">
              <a:xfrm>
                <a:off x="3402384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7" name="Straight Connector 11386"/>
              <p:cNvCxnSpPr/>
              <p:nvPr/>
            </p:nvCxnSpPr>
            <p:spPr bwMode="auto">
              <a:xfrm>
                <a:off x="3417526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8" name="Straight Connector 11387"/>
              <p:cNvCxnSpPr/>
              <p:nvPr/>
            </p:nvCxnSpPr>
            <p:spPr bwMode="auto">
              <a:xfrm>
                <a:off x="3432668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9" name="Straight Connector 11388"/>
              <p:cNvCxnSpPr/>
              <p:nvPr/>
            </p:nvCxnSpPr>
            <p:spPr bwMode="auto">
              <a:xfrm>
                <a:off x="3447809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0" name="Straight Connector 11389"/>
              <p:cNvCxnSpPr/>
              <p:nvPr/>
            </p:nvCxnSpPr>
            <p:spPr bwMode="auto">
              <a:xfrm>
                <a:off x="3462951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1" name="Straight Connector 11390"/>
              <p:cNvCxnSpPr/>
              <p:nvPr/>
            </p:nvCxnSpPr>
            <p:spPr bwMode="auto">
              <a:xfrm>
                <a:off x="3476928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2" name="Straight Connector 11391"/>
              <p:cNvCxnSpPr/>
              <p:nvPr/>
            </p:nvCxnSpPr>
            <p:spPr bwMode="auto">
              <a:xfrm>
                <a:off x="3493235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3" name="Straight Connector 11392"/>
              <p:cNvCxnSpPr/>
              <p:nvPr/>
            </p:nvCxnSpPr>
            <p:spPr bwMode="auto">
              <a:xfrm>
                <a:off x="3508377" y="4328682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4" name="Straight Connector 11393"/>
              <p:cNvCxnSpPr/>
              <p:nvPr/>
            </p:nvCxnSpPr>
            <p:spPr bwMode="auto">
              <a:xfrm>
                <a:off x="3372100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5" name="Straight Connector 11394"/>
              <p:cNvCxnSpPr/>
              <p:nvPr/>
            </p:nvCxnSpPr>
            <p:spPr bwMode="auto">
              <a:xfrm>
                <a:off x="3387242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6" name="Straight Connector 11395"/>
              <p:cNvCxnSpPr/>
              <p:nvPr/>
            </p:nvCxnSpPr>
            <p:spPr bwMode="auto">
              <a:xfrm>
                <a:off x="3402384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7" name="Straight Connector 11396"/>
              <p:cNvCxnSpPr/>
              <p:nvPr/>
            </p:nvCxnSpPr>
            <p:spPr bwMode="auto">
              <a:xfrm>
                <a:off x="3417526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8" name="Straight Connector 11397"/>
              <p:cNvCxnSpPr/>
              <p:nvPr/>
            </p:nvCxnSpPr>
            <p:spPr bwMode="auto">
              <a:xfrm>
                <a:off x="3432668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9" name="Straight Connector 11398"/>
              <p:cNvCxnSpPr/>
              <p:nvPr/>
            </p:nvCxnSpPr>
            <p:spPr bwMode="auto">
              <a:xfrm>
                <a:off x="3447809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0" name="Straight Connector 11399"/>
              <p:cNvCxnSpPr/>
              <p:nvPr/>
            </p:nvCxnSpPr>
            <p:spPr bwMode="auto">
              <a:xfrm>
                <a:off x="3462951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1" name="Straight Connector 11400"/>
              <p:cNvCxnSpPr/>
              <p:nvPr/>
            </p:nvCxnSpPr>
            <p:spPr bwMode="auto">
              <a:xfrm>
                <a:off x="3476928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2" name="Straight Connector 11401"/>
              <p:cNvCxnSpPr/>
              <p:nvPr/>
            </p:nvCxnSpPr>
            <p:spPr bwMode="auto">
              <a:xfrm>
                <a:off x="3493235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3" name="Straight Connector 11402"/>
              <p:cNvCxnSpPr/>
              <p:nvPr/>
            </p:nvCxnSpPr>
            <p:spPr bwMode="auto">
              <a:xfrm>
                <a:off x="3508377" y="4381506"/>
                <a:ext cx="0" cy="436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4" name="Straight Connector 11403"/>
              <p:cNvCxnSpPr/>
              <p:nvPr/>
            </p:nvCxnSpPr>
            <p:spPr bwMode="auto">
              <a:xfrm flipH="1">
                <a:off x="3372100" y="4376913"/>
                <a:ext cx="138606" cy="0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816" name="Straight Connector 8815"/>
            <p:cNvCxnSpPr/>
            <p:nvPr/>
          </p:nvCxnSpPr>
          <p:spPr>
            <a:xfrm flipV="1">
              <a:off x="1600027" y="5719378"/>
              <a:ext cx="944107" cy="295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7" name="Straight Connector 8816"/>
            <p:cNvCxnSpPr/>
            <p:nvPr/>
          </p:nvCxnSpPr>
          <p:spPr>
            <a:xfrm>
              <a:off x="2884487" y="5405663"/>
              <a:ext cx="627431" cy="591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8" name="Straight Connector 8817"/>
            <p:cNvCxnSpPr/>
            <p:nvPr/>
          </p:nvCxnSpPr>
          <p:spPr>
            <a:xfrm>
              <a:off x="2541175" y="5405663"/>
              <a:ext cx="13614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9" name="Straight Connector 8818"/>
            <p:cNvCxnSpPr/>
            <p:nvPr/>
          </p:nvCxnSpPr>
          <p:spPr>
            <a:xfrm flipH="1" flipV="1">
              <a:off x="3500079" y="4760474"/>
              <a:ext cx="14797" cy="189413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0" name="Straight Connector 8819"/>
            <p:cNvCxnSpPr/>
            <p:nvPr/>
          </p:nvCxnSpPr>
          <p:spPr>
            <a:xfrm>
              <a:off x="2547093" y="6352729"/>
              <a:ext cx="9618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1" name="Straight Connector 8820"/>
            <p:cNvCxnSpPr/>
            <p:nvPr/>
          </p:nvCxnSpPr>
          <p:spPr>
            <a:xfrm flipV="1">
              <a:off x="2544135" y="3621950"/>
              <a:ext cx="0" cy="258575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2" name="Straight Connector 8821"/>
            <p:cNvCxnSpPr/>
            <p:nvPr/>
          </p:nvCxnSpPr>
          <p:spPr>
            <a:xfrm flipH="1">
              <a:off x="2541175" y="6204750"/>
              <a:ext cx="15981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3" name="Straight Connector 8822"/>
            <p:cNvCxnSpPr/>
            <p:nvPr/>
          </p:nvCxnSpPr>
          <p:spPr>
            <a:xfrm>
              <a:off x="2700993" y="6198831"/>
              <a:ext cx="0" cy="15389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4" name="Straight Connector 8823"/>
            <p:cNvCxnSpPr/>
            <p:nvPr/>
          </p:nvCxnSpPr>
          <p:spPr>
            <a:xfrm flipV="1">
              <a:off x="2754265" y="5242886"/>
              <a:ext cx="435058" cy="295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5" name="Straight Connector 8824"/>
            <p:cNvCxnSpPr/>
            <p:nvPr/>
          </p:nvCxnSpPr>
          <p:spPr>
            <a:xfrm flipV="1">
              <a:off x="3183404" y="5242886"/>
              <a:ext cx="0" cy="15981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6" name="Straight Connector 8825"/>
            <p:cNvCxnSpPr/>
            <p:nvPr/>
          </p:nvCxnSpPr>
          <p:spPr>
            <a:xfrm flipH="1" flipV="1">
              <a:off x="2757224" y="3180058"/>
              <a:ext cx="0" cy="14185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27" name="Group 8826"/>
            <p:cNvGrpSpPr/>
            <p:nvPr/>
          </p:nvGrpSpPr>
          <p:grpSpPr>
            <a:xfrm>
              <a:off x="2645843" y="3478869"/>
              <a:ext cx="111381" cy="151565"/>
              <a:chOff x="2729784" y="2855033"/>
              <a:chExt cx="85027" cy="121948"/>
            </a:xfrm>
          </p:grpSpPr>
          <p:cxnSp>
            <p:nvCxnSpPr>
              <p:cNvPr id="11369" name="Straight Connector 11368"/>
              <p:cNvCxnSpPr/>
              <p:nvPr/>
            </p:nvCxnSpPr>
            <p:spPr bwMode="auto">
              <a:xfrm rot="16200000">
                <a:off x="2750167" y="2942127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0" name="Straight Connector 11369"/>
              <p:cNvCxnSpPr/>
              <p:nvPr/>
            </p:nvCxnSpPr>
            <p:spPr bwMode="auto">
              <a:xfrm rot="16200000">
                <a:off x="2750167" y="2928347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1" name="Straight Connector 11370"/>
              <p:cNvCxnSpPr/>
              <p:nvPr/>
            </p:nvCxnSpPr>
            <p:spPr bwMode="auto">
              <a:xfrm rot="16200000">
                <a:off x="2750167" y="2913418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2" name="Straight Connector 11371"/>
              <p:cNvCxnSpPr/>
              <p:nvPr/>
            </p:nvCxnSpPr>
            <p:spPr bwMode="auto">
              <a:xfrm rot="16200000">
                <a:off x="2750167" y="2899638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3" name="Straight Connector 11372"/>
              <p:cNvCxnSpPr/>
              <p:nvPr/>
            </p:nvCxnSpPr>
            <p:spPr bwMode="auto">
              <a:xfrm rot="16200000">
                <a:off x="2750167" y="2884710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4" name="Straight Connector 11373"/>
              <p:cNvCxnSpPr/>
              <p:nvPr/>
            </p:nvCxnSpPr>
            <p:spPr bwMode="auto">
              <a:xfrm rot="16200000">
                <a:off x="2750167" y="2870929"/>
                <a:ext cx="0" cy="384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5" name="Straight Connector 11374"/>
              <p:cNvCxnSpPr/>
              <p:nvPr/>
            </p:nvCxnSpPr>
            <p:spPr bwMode="auto">
              <a:xfrm rot="16200000">
                <a:off x="2796175" y="2942710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6" name="Straight Connector 11375"/>
              <p:cNvCxnSpPr/>
              <p:nvPr/>
            </p:nvCxnSpPr>
            <p:spPr bwMode="auto">
              <a:xfrm rot="16200000">
                <a:off x="2796175" y="2928930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7" name="Straight Connector 11376"/>
              <p:cNvCxnSpPr/>
              <p:nvPr/>
            </p:nvCxnSpPr>
            <p:spPr bwMode="auto">
              <a:xfrm rot="16200000">
                <a:off x="2796175" y="2914001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8" name="Straight Connector 11377"/>
              <p:cNvCxnSpPr/>
              <p:nvPr/>
            </p:nvCxnSpPr>
            <p:spPr bwMode="auto">
              <a:xfrm rot="16200000">
                <a:off x="2796175" y="2900220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9" name="Straight Connector 11378"/>
              <p:cNvCxnSpPr/>
              <p:nvPr/>
            </p:nvCxnSpPr>
            <p:spPr bwMode="auto">
              <a:xfrm rot="16200000">
                <a:off x="2796175" y="2885292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0" name="Straight Connector 11379"/>
              <p:cNvCxnSpPr/>
              <p:nvPr/>
            </p:nvCxnSpPr>
            <p:spPr bwMode="auto">
              <a:xfrm rot="16200000">
                <a:off x="2796175" y="2871512"/>
                <a:ext cx="0" cy="37272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1" name="Straight Connector 11380"/>
              <p:cNvCxnSpPr/>
              <p:nvPr/>
            </p:nvCxnSpPr>
            <p:spPr bwMode="auto">
              <a:xfrm rot="16200000" flipH="1">
                <a:off x="2736886" y="2924188"/>
                <a:ext cx="73152" cy="116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2" name="Straight Connector 11381"/>
              <p:cNvCxnSpPr/>
              <p:nvPr/>
            </p:nvCxnSpPr>
            <p:spPr>
              <a:xfrm flipV="1">
                <a:off x="2729784" y="2855033"/>
                <a:ext cx="0" cy="121948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3" name="Straight Connector 11382"/>
              <p:cNvCxnSpPr/>
              <p:nvPr/>
            </p:nvCxnSpPr>
            <p:spPr>
              <a:xfrm flipH="1" flipV="1">
                <a:off x="2814760" y="2885541"/>
                <a:ext cx="0" cy="9144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828" name="Straight Connector 8827"/>
            <p:cNvCxnSpPr/>
            <p:nvPr/>
          </p:nvCxnSpPr>
          <p:spPr>
            <a:xfrm flipH="1">
              <a:off x="2543965" y="3626040"/>
              <a:ext cx="10079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9" name="Straight Connector 8828"/>
            <p:cNvCxnSpPr/>
            <p:nvPr/>
          </p:nvCxnSpPr>
          <p:spPr>
            <a:xfrm flipH="1">
              <a:off x="2545328" y="3472058"/>
              <a:ext cx="102283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0" name="Straight Connector 8829"/>
            <p:cNvCxnSpPr/>
            <p:nvPr/>
          </p:nvCxnSpPr>
          <p:spPr>
            <a:xfrm flipV="1">
              <a:off x="1614827" y="3177521"/>
              <a:ext cx="312082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1" name="Straight Connector 8830"/>
            <p:cNvCxnSpPr/>
            <p:nvPr/>
          </p:nvCxnSpPr>
          <p:spPr>
            <a:xfrm flipV="1">
              <a:off x="2757224" y="4760474"/>
              <a:ext cx="0" cy="48628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2" name="Straight Connector 8831"/>
            <p:cNvCxnSpPr/>
            <p:nvPr/>
          </p:nvCxnSpPr>
          <p:spPr>
            <a:xfrm>
              <a:off x="2757224" y="4594738"/>
              <a:ext cx="1112802" cy="0"/>
            </a:xfrm>
            <a:prstGeom prst="line">
              <a:avLst/>
            </a:prstGeom>
            <a:ln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3" name="Straight Connector 8832"/>
            <p:cNvCxnSpPr/>
            <p:nvPr/>
          </p:nvCxnSpPr>
          <p:spPr>
            <a:xfrm>
              <a:off x="2754264" y="4763433"/>
              <a:ext cx="2645866" cy="0"/>
            </a:xfrm>
            <a:prstGeom prst="line">
              <a:avLst/>
            </a:prstGeom>
            <a:ln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4" name="Straight Connector 8833"/>
            <p:cNvCxnSpPr/>
            <p:nvPr/>
          </p:nvCxnSpPr>
          <p:spPr>
            <a:xfrm>
              <a:off x="4136387" y="4455637"/>
              <a:ext cx="1811266" cy="0"/>
            </a:xfrm>
            <a:prstGeom prst="line">
              <a:avLst/>
            </a:prstGeom>
            <a:ln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5" name="Straight Connector 8834"/>
            <p:cNvCxnSpPr/>
            <p:nvPr/>
          </p:nvCxnSpPr>
          <p:spPr>
            <a:xfrm>
              <a:off x="3867067" y="4446758"/>
              <a:ext cx="15093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6" name="Straight Connector 8835"/>
            <p:cNvCxnSpPr/>
            <p:nvPr/>
          </p:nvCxnSpPr>
          <p:spPr>
            <a:xfrm>
              <a:off x="3870027" y="4455637"/>
              <a:ext cx="0" cy="14501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7" name="Straight Connector 8836"/>
            <p:cNvCxnSpPr/>
            <p:nvPr/>
          </p:nvCxnSpPr>
          <p:spPr>
            <a:xfrm flipH="1">
              <a:off x="4023925" y="3801564"/>
              <a:ext cx="0" cy="65110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8" name="Straight Connector 8837"/>
            <p:cNvCxnSpPr/>
            <p:nvPr/>
          </p:nvCxnSpPr>
          <p:spPr>
            <a:xfrm flipH="1">
              <a:off x="4461943" y="3801564"/>
              <a:ext cx="0" cy="65110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9" name="Straight Connector 8838"/>
            <p:cNvCxnSpPr/>
            <p:nvPr/>
          </p:nvCxnSpPr>
          <p:spPr>
            <a:xfrm>
              <a:off x="4020966" y="3807483"/>
              <a:ext cx="92043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0" name="Straight Connector 8839"/>
            <p:cNvCxnSpPr/>
            <p:nvPr/>
          </p:nvCxnSpPr>
          <p:spPr>
            <a:xfrm>
              <a:off x="5293585" y="3274764"/>
              <a:ext cx="0" cy="1181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1" name="Straight Connector 8840"/>
            <p:cNvCxnSpPr/>
            <p:nvPr/>
          </p:nvCxnSpPr>
          <p:spPr>
            <a:xfrm>
              <a:off x="5287666" y="3280678"/>
              <a:ext cx="6688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2" name="Straight Connector 8841"/>
            <p:cNvCxnSpPr/>
            <p:nvPr/>
          </p:nvCxnSpPr>
          <p:spPr>
            <a:xfrm>
              <a:off x="5953570" y="3277723"/>
              <a:ext cx="0" cy="1181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3" name="Straight Connector 8842"/>
            <p:cNvCxnSpPr/>
            <p:nvPr/>
          </p:nvCxnSpPr>
          <p:spPr>
            <a:xfrm>
              <a:off x="5691881" y="4741947"/>
              <a:ext cx="0" cy="147742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4" name="Straight Connector 8843"/>
            <p:cNvCxnSpPr/>
            <p:nvPr/>
          </p:nvCxnSpPr>
          <p:spPr>
            <a:xfrm>
              <a:off x="4438266" y="4612495"/>
              <a:ext cx="0" cy="150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5" name="Straight Connector 8844"/>
            <p:cNvCxnSpPr/>
            <p:nvPr/>
          </p:nvCxnSpPr>
          <p:spPr>
            <a:xfrm>
              <a:off x="4239974" y="4609535"/>
              <a:ext cx="1379165" cy="11838"/>
            </a:xfrm>
            <a:prstGeom prst="line">
              <a:avLst/>
            </a:prstGeom>
            <a:ln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6" name="Straight Connector 8845"/>
            <p:cNvCxnSpPr/>
            <p:nvPr/>
          </p:nvCxnSpPr>
          <p:spPr>
            <a:xfrm>
              <a:off x="5619139" y="4618414"/>
              <a:ext cx="72741" cy="12649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7" name="Straight Connector 8846"/>
            <p:cNvCxnSpPr/>
            <p:nvPr/>
          </p:nvCxnSpPr>
          <p:spPr>
            <a:xfrm>
              <a:off x="5406049" y="6382324"/>
              <a:ext cx="5623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8" name="Straight Connector 8847"/>
            <p:cNvCxnSpPr/>
            <p:nvPr/>
          </p:nvCxnSpPr>
          <p:spPr>
            <a:xfrm>
              <a:off x="5459322" y="6219547"/>
              <a:ext cx="2397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9" name="Straight Connector 8848"/>
            <p:cNvCxnSpPr/>
            <p:nvPr/>
          </p:nvCxnSpPr>
          <p:spPr>
            <a:xfrm flipH="1">
              <a:off x="5456362" y="6219549"/>
              <a:ext cx="2960" cy="16277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0" name="Straight Connector 8849"/>
            <p:cNvCxnSpPr/>
            <p:nvPr/>
          </p:nvCxnSpPr>
          <p:spPr>
            <a:xfrm flipV="1">
              <a:off x="3136500" y="4753645"/>
              <a:ext cx="0" cy="48215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1" name="Straight Connector 8850"/>
            <p:cNvCxnSpPr/>
            <p:nvPr/>
          </p:nvCxnSpPr>
          <p:spPr>
            <a:xfrm flipV="1">
              <a:off x="2756059" y="4993425"/>
              <a:ext cx="38582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2" name="Straight Connector 8851"/>
            <p:cNvCxnSpPr/>
            <p:nvPr/>
          </p:nvCxnSpPr>
          <p:spPr>
            <a:xfrm flipH="1">
              <a:off x="4940076" y="3801564"/>
              <a:ext cx="0" cy="65110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3" name="Straight Connector 8852"/>
            <p:cNvCxnSpPr/>
            <p:nvPr/>
          </p:nvCxnSpPr>
          <p:spPr>
            <a:xfrm flipH="1">
              <a:off x="4711794" y="3801564"/>
              <a:ext cx="0" cy="65110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4" name="Straight Connector 8853"/>
            <p:cNvCxnSpPr/>
            <p:nvPr/>
          </p:nvCxnSpPr>
          <p:spPr>
            <a:xfrm flipH="1">
              <a:off x="5903259" y="2848577"/>
              <a:ext cx="0" cy="34094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5" name="Straight Connector 8854"/>
            <p:cNvCxnSpPr/>
            <p:nvPr/>
          </p:nvCxnSpPr>
          <p:spPr>
            <a:xfrm flipH="1" flipV="1">
              <a:off x="5738715" y="3182020"/>
              <a:ext cx="164544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6" name="Straight Connector 8855"/>
            <p:cNvCxnSpPr/>
            <p:nvPr/>
          </p:nvCxnSpPr>
          <p:spPr>
            <a:xfrm>
              <a:off x="5392962" y="4762663"/>
              <a:ext cx="16047" cy="174692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857" name="Picture 8856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586628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58" name="Picture 885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924229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59" name="Picture 8858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1261829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0" name="Picture 8859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1599430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1" name="Picture 8860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1942741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2" name="Picture 8861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57" y="1296095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3" name="Picture 8862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1833" y="2286053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4" name="Picture 8863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57" y="1631467"/>
              <a:ext cx="499383" cy="337842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5" name="Picture 8864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57" y="1982926"/>
              <a:ext cx="499383" cy="32746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8866" name="Picture 8865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1341577" y="1939021"/>
              <a:ext cx="499383" cy="327465"/>
            </a:xfrm>
            <a:prstGeom prst="rect">
              <a:avLst/>
            </a:prstGeom>
          </p:spPr>
        </p:pic>
        <p:cxnSp>
          <p:nvCxnSpPr>
            <p:cNvPr id="8867" name="Straight Connector 8866"/>
            <p:cNvCxnSpPr/>
            <p:nvPr/>
          </p:nvCxnSpPr>
          <p:spPr>
            <a:xfrm>
              <a:off x="1351215" y="1813475"/>
              <a:ext cx="45459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8" name="Straight Connector 8867"/>
            <p:cNvCxnSpPr/>
            <p:nvPr/>
          </p:nvCxnSpPr>
          <p:spPr>
            <a:xfrm flipV="1">
              <a:off x="1801517" y="1814190"/>
              <a:ext cx="0" cy="80796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869" name="Picture 6" descr="https://www.aluminum-bleachers.com/images/xlarge-seating-2.jpg.pagespeed.ic.l2zLmqdPBX.jp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84" t="32257" r="36525" b="30810"/>
            <a:stretch/>
          </p:blipFill>
          <p:spPr bwMode="auto">
            <a:xfrm rot="16200000">
              <a:off x="1484199" y="2348394"/>
              <a:ext cx="227887" cy="313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8870" name="Straight Connector 8869"/>
            <p:cNvCxnSpPr/>
            <p:nvPr/>
          </p:nvCxnSpPr>
          <p:spPr>
            <a:xfrm>
              <a:off x="845335" y="2619194"/>
              <a:ext cx="95298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2" name="Straight Connector 8871"/>
            <p:cNvCxnSpPr/>
            <p:nvPr/>
          </p:nvCxnSpPr>
          <p:spPr>
            <a:xfrm flipH="1" flipV="1">
              <a:off x="1357580" y="540113"/>
              <a:ext cx="0" cy="208018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9" name="Straight Connector 8878"/>
            <p:cNvCxnSpPr/>
            <p:nvPr/>
          </p:nvCxnSpPr>
          <p:spPr>
            <a:xfrm flipH="1" flipV="1">
              <a:off x="1220064" y="2611649"/>
              <a:ext cx="0" cy="52993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80" name="TextBox 219"/>
            <p:cNvSpPr txBox="1">
              <a:spLocks noChangeArrowheads="1"/>
            </p:cNvSpPr>
            <p:nvPr/>
          </p:nvSpPr>
          <p:spPr bwMode="auto">
            <a:xfrm>
              <a:off x="5294389" y="3973198"/>
              <a:ext cx="691436" cy="405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ts val="1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663300"/>
                  </a:solidFill>
                </a:rPr>
                <a:t>Platform </a:t>
              </a:r>
              <a:r>
                <a:rPr lang="en-US" altLang="en-US" sz="1000" dirty="0" smtClean="0">
                  <a:solidFill>
                    <a:srgbClr val="663300"/>
                  </a:solidFill>
                </a:rPr>
                <a:t>Party</a:t>
              </a:r>
              <a:endParaRPr lang="en-US" altLang="en-US" sz="1000" dirty="0">
                <a:solidFill>
                  <a:srgbClr val="663300"/>
                </a:solidFill>
              </a:endParaRPr>
            </a:p>
          </p:txBody>
        </p:sp>
        <p:sp>
          <p:nvSpPr>
            <p:cNvPr id="8881" name="TextBox 8880"/>
            <p:cNvSpPr txBox="1"/>
            <p:nvPr/>
          </p:nvSpPr>
          <p:spPr>
            <a:xfrm>
              <a:off x="5300638" y="3272944"/>
              <a:ext cx="694668" cy="688090"/>
            </a:xfrm>
            <a:prstGeom prst="rect">
              <a:avLst/>
            </a:prstGeom>
            <a:noFill/>
          </p:spPr>
          <p:txBody>
            <a:bodyPr wrap="square" lIns="45720" rIns="45720">
              <a:spAutoFit/>
            </a:bodyPr>
            <a:lstStyle/>
            <a:p>
              <a:pPr algn="ctr">
                <a:lnSpc>
                  <a:spcPts val="1300"/>
                </a:lnSpc>
                <a:defRPr/>
              </a:pPr>
              <a:r>
                <a:rPr lang="en-US" sz="1200" b="1" i="1" cap="small" dirty="0">
                  <a:solidFill>
                    <a:srgbClr val="663300"/>
                  </a:solidFill>
                  <a:cs typeface="Arial" charset="0"/>
                </a:rPr>
                <a:t>Multi-purpose room</a:t>
              </a:r>
            </a:p>
          </p:txBody>
        </p:sp>
        <p:sp>
          <p:nvSpPr>
            <p:cNvPr id="8882" name="TextBox 220"/>
            <p:cNvSpPr txBox="1">
              <a:spLocks noChangeArrowheads="1"/>
            </p:cNvSpPr>
            <p:nvPr/>
          </p:nvSpPr>
          <p:spPr bwMode="auto">
            <a:xfrm>
              <a:off x="3982654" y="3736329"/>
              <a:ext cx="533157" cy="357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FF0000"/>
                  </a:solidFill>
                </a:rPr>
                <a:t>124</a:t>
              </a:r>
              <a:endParaRPr lang="en-US" altLang="en-US" sz="1100" b="1" i="1" dirty="0">
                <a:solidFill>
                  <a:srgbClr val="FF0000"/>
                </a:solidFill>
              </a:endParaRPr>
            </a:p>
          </p:txBody>
        </p:sp>
        <p:sp>
          <p:nvSpPr>
            <p:cNvPr id="8883" name="TextBox 222"/>
            <p:cNvSpPr txBox="1">
              <a:spLocks noChangeArrowheads="1"/>
            </p:cNvSpPr>
            <p:nvPr/>
          </p:nvSpPr>
          <p:spPr bwMode="auto">
            <a:xfrm>
              <a:off x="4007905" y="3950294"/>
              <a:ext cx="489950" cy="511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r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</a:rPr>
                <a:t>Ushers </a:t>
              </a:r>
              <a:r>
                <a:rPr lang="en-US" altLang="en-US" sz="900" dirty="0" smtClean="0">
                  <a:solidFill>
                    <a:srgbClr val="663300"/>
                  </a:solidFill>
                </a:rPr>
                <a:t>flags BP</a:t>
              </a:r>
              <a:endParaRPr lang="en-US" altLang="en-US" sz="900" dirty="0">
                <a:solidFill>
                  <a:srgbClr val="663300"/>
                </a:solidFill>
              </a:endParaRPr>
            </a:p>
          </p:txBody>
        </p:sp>
        <p:sp>
          <p:nvSpPr>
            <p:cNvPr id="8884" name="TextBox 263"/>
            <p:cNvSpPr txBox="1">
              <a:spLocks noChangeArrowheads="1"/>
            </p:cNvSpPr>
            <p:nvPr/>
          </p:nvSpPr>
          <p:spPr bwMode="auto">
            <a:xfrm rot="16200000">
              <a:off x="4283375" y="4016401"/>
              <a:ext cx="589418" cy="268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008000"/>
                  </a:solidFill>
                </a:rPr>
                <a:t>Women</a:t>
              </a:r>
            </a:p>
          </p:txBody>
        </p:sp>
        <p:sp>
          <p:nvSpPr>
            <p:cNvPr id="8885" name="TextBox 264"/>
            <p:cNvSpPr txBox="1">
              <a:spLocks noChangeArrowheads="1"/>
            </p:cNvSpPr>
            <p:nvPr/>
          </p:nvSpPr>
          <p:spPr bwMode="auto">
            <a:xfrm rot="16200000">
              <a:off x="4573871" y="3999672"/>
              <a:ext cx="500920" cy="268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r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008000"/>
                  </a:solidFill>
                </a:rPr>
                <a:t>Men</a:t>
              </a:r>
            </a:p>
          </p:txBody>
        </p:sp>
        <p:sp>
          <p:nvSpPr>
            <p:cNvPr id="8886" name="TextBox 264"/>
            <p:cNvSpPr txBox="1">
              <a:spLocks noChangeArrowheads="1"/>
            </p:cNvSpPr>
            <p:nvPr/>
          </p:nvSpPr>
          <p:spPr bwMode="auto">
            <a:xfrm rot="16200000">
              <a:off x="116398" y="1654876"/>
              <a:ext cx="1216850" cy="303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r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663300"/>
                  </a:solidFill>
                </a:rPr>
                <a:t>Squash Courts</a:t>
              </a:r>
            </a:p>
          </p:txBody>
        </p:sp>
        <p:sp>
          <p:nvSpPr>
            <p:cNvPr id="8887" name="TextBox 224"/>
            <p:cNvSpPr txBox="1">
              <a:spLocks noChangeArrowheads="1"/>
            </p:cNvSpPr>
            <p:nvPr/>
          </p:nvSpPr>
          <p:spPr bwMode="auto">
            <a:xfrm>
              <a:off x="2703159" y="5688038"/>
              <a:ext cx="662028" cy="304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b="1" i="1" dirty="0">
                  <a:solidFill>
                    <a:srgbClr val="FF0000"/>
                  </a:solidFill>
                </a:rPr>
                <a:t>Lobby</a:t>
              </a:r>
            </a:p>
          </p:txBody>
        </p:sp>
        <p:sp>
          <p:nvSpPr>
            <p:cNvPr id="8888" name="TextBox 8887"/>
            <p:cNvSpPr txBox="1"/>
            <p:nvPr/>
          </p:nvSpPr>
          <p:spPr>
            <a:xfrm>
              <a:off x="7203747" y="6723033"/>
              <a:ext cx="899702" cy="60842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1400" b="1" i="1" cap="small" dirty="0">
                  <a:solidFill>
                    <a:srgbClr val="663300"/>
                  </a:solidFill>
                  <a:cs typeface="Arial" charset="0"/>
                </a:rPr>
                <a:t>Fitness Center</a:t>
              </a:r>
            </a:p>
          </p:txBody>
        </p:sp>
        <p:sp>
          <p:nvSpPr>
            <p:cNvPr id="8889" name="TextBox 224"/>
            <p:cNvSpPr txBox="1">
              <a:spLocks noChangeArrowheads="1"/>
            </p:cNvSpPr>
            <p:nvPr/>
          </p:nvSpPr>
          <p:spPr bwMode="auto">
            <a:xfrm rot="16200000">
              <a:off x="5288521" y="5290458"/>
              <a:ext cx="1242737" cy="303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b="1" i="1" dirty="0" err="1" smtClean="0">
                  <a:solidFill>
                    <a:srgbClr val="FF0000"/>
                  </a:solidFill>
                </a:rPr>
                <a:t>Karpus</a:t>
              </a:r>
              <a:r>
                <a:rPr lang="en-US" altLang="en-US" sz="1100" b="1" i="1" dirty="0" smtClean="0">
                  <a:solidFill>
                    <a:srgbClr val="FF0000"/>
                  </a:solidFill>
                </a:rPr>
                <a:t> Atrium</a:t>
              </a:r>
              <a:endParaRPr lang="en-US" altLang="en-US" sz="1100" b="1" i="1" dirty="0">
                <a:solidFill>
                  <a:srgbClr val="FF0000"/>
                </a:solidFill>
              </a:endParaRPr>
            </a:p>
          </p:txBody>
        </p:sp>
        <p:sp>
          <p:nvSpPr>
            <p:cNvPr id="8890" name="TextBox 224"/>
            <p:cNvSpPr txBox="1">
              <a:spLocks noChangeArrowheads="1"/>
            </p:cNvSpPr>
            <p:nvPr/>
          </p:nvSpPr>
          <p:spPr bwMode="auto">
            <a:xfrm>
              <a:off x="4561618" y="4562241"/>
              <a:ext cx="639904" cy="2502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800" b="1" i="1" dirty="0">
                  <a:solidFill>
                    <a:srgbClr val="FF6600"/>
                  </a:solidFill>
                </a:rPr>
                <a:t>Elevator</a:t>
              </a:r>
            </a:p>
          </p:txBody>
        </p:sp>
        <p:sp>
          <p:nvSpPr>
            <p:cNvPr id="8891" name="TextBox 263"/>
            <p:cNvSpPr txBox="1">
              <a:spLocks noChangeArrowheads="1"/>
            </p:cNvSpPr>
            <p:nvPr/>
          </p:nvSpPr>
          <p:spPr bwMode="auto">
            <a:xfrm>
              <a:off x="2699439" y="4987573"/>
              <a:ext cx="490455" cy="278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 dirty="0" err="1">
                  <a:solidFill>
                    <a:srgbClr val="008000"/>
                  </a:solidFill>
                </a:rPr>
                <a:t>Wmn</a:t>
              </a:r>
              <a:endParaRPr lang="en-US" altLang="en-US" sz="900" dirty="0">
                <a:solidFill>
                  <a:srgbClr val="008000"/>
                </a:solidFill>
              </a:endParaRPr>
            </a:p>
          </p:txBody>
        </p:sp>
        <p:sp>
          <p:nvSpPr>
            <p:cNvPr id="8892" name="TextBox 263"/>
            <p:cNvSpPr txBox="1">
              <a:spLocks noChangeArrowheads="1"/>
            </p:cNvSpPr>
            <p:nvPr/>
          </p:nvSpPr>
          <p:spPr bwMode="auto">
            <a:xfrm>
              <a:off x="2699439" y="4756117"/>
              <a:ext cx="490455" cy="278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008000"/>
                  </a:solidFill>
                </a:rPr>
                <a:t>Men</a:t>
              </a:r>
            </a:p>
          </p:txBody>
        </p:sp>
        <p:sp>
          <p:nvSpPr>
            <p:cNvPr id="8893" name="TextBox 263"/>
            <p:cNvSpPr txBox="1">
              <a:spLocks noChangeArrowheads="1"/>
            </p:cNvSpPr>
            <p:nvPr/>
          </p:nvSpPr>
          <p:spPr bwMode="auto">
            <a:xfrm>
              <a:off x="738867" y="3149537"/>
              <a:ext cx="626604" cy="375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008000"/>
                  </a:solidFill>
                </a:rPr>
                <a:t>All Gender</a:t>
              </a:r>
            </a:p>
          </p:txBody>
        </p:sp>
        <p:sp>
          <p:nvSpPr>
            <p:cNvPr id="8894" name="TextBox 219"/>
            <p:cNvSpPr txBox="1">
              <a:spLocks noChangeArrowheads="1"/>
            </p:cNvSpPr>
            <p:nvPr/>
          </p:nvSpPr>
          <p:spPr bwMode="auto">
            <a:xfrm>
              <a:off x="6737170" y="5930129"/>
              <a:ext cx="201126" cy="112075"/>
            </a:xfrm>
            <a:prstGeom prst="rect">
              <a:avLst/>
            </a:prstGeom>
            <a:solidFill>
              <a:srgbClr val="663A2A"/>
            </a:solidFill>
            <a:ln>
              <a:noFill/>
            </a:ln>
            <a:extLst/>
          </p:spPr>
          <p:txBody>
            <a:bodyPr wrap="square" lIns="45720" tIns="9144" rIns="45720" bIns="9144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ts val="6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 smtClean="0">
                  <a:solidFill>
                    <a:schemeClr val="bg1"/>
                  </a:solidFill>
                </a:rPr>
                <a:t>IT</a:t>
              </a:r>
              <a:endParaRPr lang="en-US" altLang="en-US" sz="600" dirty="0">
                <a:solidFill>
                  <a:schemeClr val="bg1"/>
                </a:solidFill>
              </a:endParaRPr>
            </a:p>
          </p:txBody>
        </p:sp>
        <p:grpSp>
          <p:nvGrpSpPr>
            <p:cNvPr id="8895" name="Group 8894"/>
            <p:cNvGrpSpPr/>
            <p:nvPr/>
          </p:nvGrpSpPr>
          <p:grpSpPr>
            <a:xfrm>
              <a:off x="8501620" y="3529322"/>
              <a:ext cx="475049" cy="690285"/>
              <a:chOff x="7832604" y="3187440"/>
              <a:chExt cx="409034" cy="594360"/>
            </a:xfrm>
          </p:grpSpPr>
          <p:grpSp>
            <p:nvGrpSpPr>
              <p:cNvPr id="11323" name="Group 11322"/>
              <p:cNvGrpSpPr/>
              <p:nvPr/>
            </p:nvGrpSpPr>
            <p:grpSpPr>
              <a:xfrm>
                <a:off x="7947342" y="3189558"/>
                <a:ext cx="294296" cy="590125"/>
                <a:chOff x="7971152" y="3189558"/>
                <a:chExt cx="294296" cy="590125"/>
              </a:xfrm>
            </p:grpSpPr>
            <p:sp>
              <p:nvSpPr>
                <p:cNvPr id="11327" name="Rectangle 11326"/>
                <p:cNvSpPr/>
                <p:nvPr/>
              </p:nvSpPr>
              <p:spPr>
                <a:xfrm>
                  <a:off x="7971152" y="3189558"/>
                  <a:ext cx="294296" cy="590125"/>
                </a:xfrm>
                <a:prstGeom prst="rect">
                  <a:avLst/>
                </a:prstGeom>
                <a:solidFill>
                  <a:srgbClr val="D58A95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>
                    <a:ln w="0"/>
                    <a:solidFill>
                      <a:prstClr val="black"/>
                    </a:solidFill>
                    <a:effectLst>
                      <a:outerShdw blurRad="38100" dist="1905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Calibri"/>
                  </a:endParaRPr>
                </a:p>
              </p:txBody>
            </p:sp>
            <p:sp>
              <p:nvSpPr>
                <p:cNvPr id="11328" name="TextBox 219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7830901" y="3361510"/>
                  <a:ext cx="57479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45720" tIns="45720" rIns="45720" bIns="45720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algn="ctr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None/>
                    <a:defRPr/>
                  </a:pPr>
                  <a:r>
                    <a:rPr lang="en-US" altLang="en-US" sz="1000" dirty="0">
                      <a:solidFill>
                        <a:srgbClr val="663300"/>
                      </a:solidFill>
                      <a:cs typeface="Arial" panose="020B0604020202020204" pitchFamily="34" charset="0"/>
                    </a:rPr>
                    <a:t>Platform</a:t>
                  </a:r>
                </a:p>
              </p:txBody>
            </p:sp>
          </p:grpSp>
          <p:grpSp>
            <p:nvGrpSpPr>
              <p:cNvPr id="11324" name="Group 11323"/>
              <p:cNvGrpSpPr/>
              <p:nvPr/>
            </p:nvGrpSpPr>
            <p:grpSpPr>
              <a:xfrm>
                <a:off x="7832604" y="3187440"/>
                <a:ext cx="141001" cy="594360"/>
                <a:chOff x="7856414" y="3187440"/>
                <a:chExt cx="141001" cy="594360"/>
              </a:xfrm>
            </p:grpSpPr>
            <p:sp>
              <p:nvSpPr>
                <p:cNvPr id="11325" name="Rectangle 11324"/>
                <p:cNvSpPr/>
                <p:nvPr/>
              </p:nvSpPr>
              <p:spPr>
                <a:xfrm>
                  <a:off x="7897482" y="3187440"/>
                  <a:ext cx="73152" cy="594360"/>
                </a:xfrm>
                <a:prstGeom prst="rect">
                  <a:avLst/>
                </a:prstGeom>
                <a:solidFill>
                  <a:srgbClr val="663300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>
                    <a:ln w="0"/>
                    <a:solidFill>
                      <a:prstClr val="black"/>
                    </a:solidFill>
                    <a:effectLst>
                      <a:outerShdw blurRad="38100" dist="1905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Calibri"/>
                  </a:endParaRPr>
                </a:p>
              </p:txBody>
            </p:sp>
            <p:sp>
              <p:nvSpPr>
                <p:cNvPr id="11326" name="TextBox 219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7728753" y="3414120"/>
                  <a:ext cx="396324" cy="1410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18288" tIns="18288" rIns="18288" bIns="18288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32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 algn="ctr" eaLnBrk="1" fontAlgn="base" hangingPunct="1">
                    <a:lnSpc>
                      <a:spcPts val="800"/>
                    </a:lnSpc>
                    <a:spcBef>
                      <a:spcPct val="0"/>
                    </a:spcBef>
                    <a:spcAft>
                      <a:spcPct val="0"/>
                    </a:spcAft>
                    <a:buNone/>
                    <a:defRPr/>
                  </a:pPr>
                  <a:r>
                    <a:rPr lang="en-US" altLang="en-US" sz="800" dirty="0">
                      <a:solidFill>
                        <a:srgbClr val="FFB66D"/>
                      </a:solidFill>
                      <a:cs typeface="Arial" panose="020B0604020202020204" pitchFamily="34" charset="0"/>
                    </a:rPr>
                    <a:t>Ramp</a:t>
                  </a:r>
                </a:p>
              </p:txBody>
            </p:sp>
          </p:grpSp>
        </p:grpSp>
        <p:grpSp>
          <p:nvGrpSpPr>
            <p:cNvPr id="8896" name="Group 8895"/>
            <p:cNvGrpSpPr>
              <a:grpSpLocks noChangeAspect="1"/>
            </p:cNvGrpSpPr>
            <p:nvPr/>
          </p:nvGrpSpPr>
          <p:grpSpPr>
            <a:xfrm>
              <a:off x="6785759" y="2394571"/>
              <a:ext cx="1010376" cy="630724"/>
              <a:chOff x="897731" y="1806850"/>
              <a:chExt cx="1469788" cy="917510"/>
            </a:xfrm>
          </p:grpSpPr>
          <p:grpSp>
            <p:nvGrpSpPr>
              <p:cNvPr id="10920" name="Group 10919"/>
              <p:cNvGrpSpPr/>
              <p:nvPr/>
            </p:nvGrpSpPr>
            <p:grpSpPr>
              <a:xfrm rot="16200000">
                <a:off x="478051" y="2226530"/>
                <a:ext cx="914400" cy="75039"/>
                <a:chOff x="949036" y="762001"/>
                <a:chExt cx="3335180" cy="273698"/>
              </a:xfrm>
            </p:grpSpPr>
            <p:grpSp>
              <p:nvGrpSpPr>
                <p:cNvPr id="11293" name="Group 11292"/>
                <p:cNvGrpSpPr/>
                <p:nvPr/>
              </p:nvGrpSpPr>
              <p:grpSpPr>
                <a:xfrm>
                  <a:off x="94903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21" name="Rounded Rectangle 113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22" name="Block Arc 113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94" name="Group 11293"/>
                <p:cNvGrpSpPr/>
                <p:nvPr/>
              </p:nvGrpSpPr>
              <p:grpSpPr>
                <a:xfrm>
                  <a:off x="127270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19" name="Rounded Rectangle 113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20" name="Block Arc 113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95" name="Group 11294"/>
                <p:cNvGrpSpPr/>
                <p:nvPr/>
              </p:nvGrpSpPr>
              <p:grpSpPr>
                <a:xfrm>
                  <a:off x="159636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17" name="Rounded Rectangle 113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8" name="Block Arc 113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96" name="Group 11295"/>
                <p:cNvGrpSpPr/>
                <p:nvPr/>
              </p:nvGrpSpPr>
              <p:grpSpPr>
                <a:xfrm>
                  <a:off x="192003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15" name="Rounded Rectangle 113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6" name="Block Arc 113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97" name="Group 11296"/>
                <p:cNvGrpSpPr/>
                <p:nvPr/>
              </p:nvGrpSpPr>
              <p:grpSpPr>
                <a:xfrm>
                  <a:off x="289102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13" name="Rounded Rectangle 113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4" name="Block Arc 113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98" name="Group 11297"/>
                <p:cNvGrpSpPr/>
                <p:nvPr/>
              </p:nvGrpSpPr>
              <p:grpSpPr>
                <a:xfrm>
                  <a:off x="321469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11" name="Rounded Rectangle 113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2" name="Block Arc 113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99" name="Group 11298"/>
                <p:cNvGrpSpPr/>
                <p:nvPr/>
              </p:nvGrpSpPr>
              <p:grpSpPr>
                <a:xfrm>
                  <a:off x="224369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09" name="Rounded Rectangle 113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0" name="Block Arc 113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0" name="Group 11299"/>
                <p:cNvGrpSpPr/>
                <p:nvPr/>
              </p:nvGrpSpPr>
              <p:grpSpPr>
                <a:xfrm>
                  <a:off x="256736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07" name="Rounded Rectangle 113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08" name="Block Arc 113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1" name="Group 11300"/>
                <p:cNvGrpSpPr/>
                <p:nvPr/>
              </p:nvGrpSpPr>
              <p:grpSpPr>
                <a:xfrm>
                  <a:off x="353835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05" name="Rounded Rectangle 113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06" name="Block Arc 113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302" name="Group 11301"/>
                <p:cNvGrpSpPr/>
                <p:nvPr/>
              </p:nvGrpSpPr>
              <p:grpSpPr>
                <a:xfrm>
                  <a:off x="3862023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303" name="Rounded Rectangle 1130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04" name="Block Arc 113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1" name="Group 10920"/>
              <p:cNvGrpSpPr/>
              <p:nvPr/>
            </p:nvGrpSpPr>
            <p:grpSpPr>
              <a:xfrm rot="16200000">
                <a:off x="594226" y="2226530"/>
                <a:ext cx="914400" cy="75039"/>
                <a:chOff x="949036" y="1185650"/>
                <a:chExt cx="3335180" cy="273698"/>
              </a:xfrm>
            </p:grpSpPr>
            <p:grpSp>
              <p:nvGrpSpPr>
                <p:cNvPr id="11263" name="Group 11262"/>
                <p:cNvGrpSpPr/>
                <p:nvPr/>
              </p:nvGrpSpPr>
              <p:grpSpPr>
                <a:xfrm>
                  <a:off x="94903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91" name="Rounded Rectangle 1129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92" name="Block Arc 112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64" name="Group 11263"/>
                <p:cNvGrpSpPr/>
                <p:nvPr/>
              </p:nvGrpSpPr>
              <p:grpSpPr>
                <a:xfrm>
                  <a:off x="127270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89" name="Rounded Rectangle 1128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90" name="Block Arc 112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65" name="Group 11264"/>
                <p:cNvGrpSpPr/>
                <p:nvPr/>
              </p:nvGrpSpPr>
              <p:grpSpPr>
                <a:xfrm>
                  <a:off x="159636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87" name="Rounded Rectangle 112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8" name="Block Arc 112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66" name="Group 11265"/>
                <p:cNvGrpSpPr/>
                <p:nvPr/>
              </p:nvGrpSpPr>
              <p:grpSpPr>
                <a:xfrm>
                  <a:off x="192003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85" name="Rounded Rectangle 112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6" name="Block Arc 112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67" name="Group 11266"/>
                <p:cNvGrpSpPr/>
                <p:nvPr/>
              </p:nvGrpSpPr>
              <p:grpSpPr>
                <a:xfrm>
                  <a:off x="289102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83" name="Rounded Rectangle 112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4" name="Block Arc 112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68" name="Group 11267"/>
                <p:cNvGrpSpPr/>
                <p:nvPr/>
              </p:nvGrpSpPr>
              <p:grpSpPr>
                <a:xfrm>
                  <a:off x="321469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81" name="Rounded Rectangle 112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2" name="Block Arc 112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69" name="Group 11268"/>
                <p:cNvGrpSpPr/>
                <p:nvPr/>
              </p:nvGrpSpPr>
              <p:grpSpPr>
                <a:xfrm>
                  <a:off x="224369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79" name="Rounded Rectangle 112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0" name="Block Arc 112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0" name="Group 11269"/>
                <p:cNvGrpSpPr/>
                <p:nvPr/>
              </p:nvGrpSpPr>
              <p:grpSpPr>
                <a:xfrm>
                  <a:off x="256736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77" name="Rounded Rectangle 112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78" name="Block Arc 112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1" name="Group 11270"/>
                <p:cNvGrpSpPr/>
                <p:nvPr/>
              </p:nvGrpSpPr>
              <p:grpSpPr>
                <a:xfrm>
                  <a:off x="353835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75" name="Rounded Rectangle 112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76" name="Block Arc 112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72" name="Group 11271"/>
                <p:cNvGrpSpPr/>
                <p:nvPr/>
              </p:nvGrpSpPr>
              <p:grpSpPr>
                <a:xfrm>
                  <a:off x="3862023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73" name="Rounded Rectangle 112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74" name="Block Arc 112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2" name="Group 10921"/>
              <p:cNvGrpSpPr/>
              <p:nvPr/>
            </p:nvGrpSpPr>
            <p:grpSpPr>
              <a:xfrm rot="16200000">
                <a:off x="710402" y="2226530"/>
                <a:ext cx="914400" cy="75039"/>
                <a:chOff x="949036" y="1608981"/>
                <a:chExt cx="3335180" cy="273698"/>
              </a:xfrm>
            </p:grpSpPr>
            <p:grpSp>
              <p:nvGrpSpPr>
                <p:cNvPr id="11233" name="Group 11232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61" name="Rounded Rectangle 112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62" name="Block Arc 112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34" name="Group 11233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59" name="Rounded Rectangle 112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60" name="Block Arc 112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35" name="Group 11234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57" name="Rounded Rectangle 112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8" name="Block Arc 112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36" name="Group 11235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55" name="Rounded Rectangle 112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6" name="Block Arc 112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37" name="Group 11236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53" name="Rounded Rectangle 112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4" name="Block Arc 112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38" name="Group 11237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51" name="Rounded Rectangle 112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2" name="Block Arc 112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39" name="Group 11238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49" name="Rounded Rectangle 112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0" name="Block Arc 112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0" name="Group 11239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47" name="Rounded Rectangle 112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48" name="Block Arc 112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1" name="Group 11240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45" name="Rounded Rectangle 112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46" name="Block Arc 112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42" name="Group 11241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43" name="Rounded Rectangle 1124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44" name="Block Arc 112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3" name="Group 10922"/>
              <p:cNvGrpSpPr/>
              <p:nvPr/>
            </p:nvGrpSpPr>
            <p:grpSpPr>
              <a:xfrm rot="16200000">
                <a:off x="826577" y="2226530"/>
                <a:ext cx="914400" cy="75039"/>
                <a:chOff x="949036" y="2032630"/>
                <a:chExt cx="3335180" cy="273698"/>
              </a:xfrm>
            </p:grpSpPr>
            <p:grpSp>
              <p:nvGrpSpPr>
                <p:cNvPr id="11203" name="Group 11202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31" name="Rounded Rectangle 112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32" name="Block Arc 112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04" name="Group 11203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29" name="Rounded Rectangle 112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30" name="Block Arc 112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05" name="Group 11204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27" name="Rounded Rectangle 112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8" name="Block Arc 112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06" name="Group 11205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25" name="Rounded Rectangle 112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6" name="Block Arc 112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07" name="Group 11206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23" name="Rounded Rectangle 112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4" name="Block Arc 112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08" name="Group 11207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21" name="Rounded Rectangle 112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2" name="Block Arc 112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09" name="Group 11208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19" name="Rounded Rectangle 112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0" name="Block Arc 112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0" name="Group 11209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17" name="Rounded Rectangle 112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18" name="Block Arc 112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1" name="Group 11210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15" name="Rounded Rectangle 112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16" name="Block Arc 112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212" name="Group 11211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13" name="Rounded Rectangle 112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14" name="Block Arc 112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4" name="Group 10923"/>
              <p:cNvGrpSpPr/>
              <p:nvPr/>
            </p:nvGrpSpPr>
            <p:grpSpPr>
              <a:xfrm rot="16200000">
                <a:off x="942753" y="2226530"/>
                <a:ext cx="914400" cy="75039"/>
                <a:chOff x="949033" y="2456700"/>
                <a:chExt cx="3335180" cy="273698"/>
              </a:xfrm>
            </p:grpSpPr>
            <p:grpSp>
              <p:nvGrpSpPr>
                <p:cNvPr id="11173" name="Group 11172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201" name="Rounded Rectangle 1120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02" name="Block Arc 1120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74" name="Group 11173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99" name="Rounded Rectangle 1119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00" name="Block Arc 1119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75" name="Group 11174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97" name="Rounded Rectangle 1119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8" name="Block Arc 1119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76" name="Group 11175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95" name="Rounded Rectangle 1119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6" name="Block Arc 1119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77" name="Group 11176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93" name="Rounded Rectangle 1119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4" name="Block Arc 1119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78" name="Group 11177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91" name="Rounded Rectangle 1119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2" name="Block Arc 1119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79" name="Group 11178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89" name="Rounded Rectangle 1118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0" name="Block Arc 1118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0" name="Group 11179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87" name="Rounded Rectangle 1118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88" name="Block Arc 1118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1" name="Group 11180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85" name="Rounded Rectangle 1118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86" name="Block Arc 1118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82" name="Group 11181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83" name="Rounded Rectangle 1118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84" name="Block Arc 1118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5" name="Group 10924"/>
              <p:cNvGrpSpPr/>
              <p:nvPr/>
            </p:nvGrpSpPr>
            <p:grpSpPr>
              <a:xfrm rot="16200000">
                <a:off x="1058929" y="2226530"/>
                <a:ext cx="914400" cy="75039"/>
                <a:chOff x="947832" y="2880954"/>
                <a:chExt cx="3335180" cy="273698"/>
              </a:xfrm>
            </p:grpSpPr>
            <p:grpSp>
              <p:nvGrpSpPr>
                <p:cNvPr id="11143" name="Group 11142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71" name="Rounded Rectangle 111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72" name="Block Arc 111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44" name="Group 11143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69" name="Rounded Rectangle 111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70" name="Block Arc 111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45" name="Group 11144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67" name="Rounded Rectangle 111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8" name="Block Arc 111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46" name="Group 11145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65" name="Rounded Rectangle 111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6" name="Block Arc 111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47" name="Group 11146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63" name="Rounded Rectangle 111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4" name="Block Arc 111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48" name="Group 11147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61" name="Rounded Rectangle 111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2" name="Block Arc 111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49" name="Group 11148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59" name="Rounded Rectangle 111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0" name="Block Arc 111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0" name="Group 11149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57" name="Rounded Rectangle 111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58" name="Block Arc 111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1" name="Group 11150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55" name="Rounded Rectangle 111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56" name="Block Arc 111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52" name="Group 11151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53" name="Rounded Rectangle 1115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54" name="Block Arc 111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6" name="Group 10925"/>
              <p:cNvGrpSpPr/>
              <p:nvPr/>
            </p:nvGrpSpPr>
            <p:grpSpPr>
              <a:xfrm rot="16200000">
                <a:off x="1175104" y="2226530"/>
                <a:ext cx="914400" cy="75039"/>
                <a:chOff x="947832" y="3304603"/>
                <a:chExt cx="3335180" cy="273698"/>
              </a:xfrm>
            </p:grpSpPr>
            <p:grpSp>
              <p:nvGrpSpPr>
                <p:cNvPr id="11113" name="Group 11112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41" name="Rounded Rectangle 111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42" name="Block Arc 111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14" name="Group 11113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39" name="Rounded Rectangle 1113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40" name="Block Arc 111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15" name="Group 11114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37" name="Rounded Rectangle 1113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8" name="Block Arc 111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16" name="Group 11115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35" name="Rounded Rectangle 111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6" name="Block Arc 111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17" name="Group 11116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33" name="Rounded Rectangle 111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4" name="Block Arc 111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18" name="Group 11117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31" name="Rounded Rectangle 111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2" name="Block Arc 111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19" name="Group 11118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29" name="Rounded Rectangle 111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0" name="Block Arc 111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0" name="Group 11119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27" name="Rounded Rectangle 111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28" name="Block Arc 111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1" name="Group 11120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25" name="Rounded Rectangle 111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26" name="Block Arc 111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122" name="Group 11121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23" name="Rounded Rectangle 111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24" name="Block Arc 111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7" name="Group 10926"/>
              <p:cNvGrpSpPr/>
              <p:nvPr/>
            </p:nvGrpSpPr>
            <p:grpSpPr>
              <a:xfrm rot="16200000">
                <a:off x="1291280" y="2226530"/>
                <a:ext cx="914400" cy="75039"/>
                <a:chOff x="947832" y="3727934"/>
                <a:chExt cx="3335180" cy="273698"/>
              </a:xfrm>
            </p:grpSpPr>
            <p:grpSp>
              <p:nvGrpSpPr>
                <p:cNvPr id="11083" name="Group 11082"/>
                <p:cNvGrpSpPr/>
                <p:nvPr/>
              </p:nvGrpSpPr>
              <p:grpSpPr>
                <a:xfrm>
                  <a:off x="94783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11" name="Rounded Rectangle 111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12" name="Block Arc 111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84" name="Group 11083"/>
                <p:cNvGrpSpPr/>
                <p:nvPr/>
              </p:nvGrpSpPr>
              <p:grpSpPr>
                <a:xfrm>
                  <a:off x="127149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09" name="Rounded Rectangle 111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10" name="Block Arc 111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85" name="Group 11084"/>
                <p:cNvGrpSpPr/>
                <p:nvPr/>
              </p:nvGrpSpPr>
              <p:grpSpPr>
                <a:xfrm>
                  <a:off x="159516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07" name="Rounded Rectangle 111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8" name="Block Arc 111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86" name="Group 11085"/>
                <p:cNvGrpSpPr/>
                <p:nvPr/>
              </p:nvGrpSpPr>
              <p:grpSpPr>
                <a:xfrm>
                  <a:off x="191882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05" name="Rounded Rectangle 111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6" name="Block Arc 111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87" name="Group 11086"/>
                <p:cNvGrpSpPr/>
                <p:nvPr/>
              </p:nvGrpSpPr>
              <p:grpSpPr>
                <a:xfrm>
                  <a:off x="288982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03" name="Rounded Rectangle 1110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4" name="Block Arc 111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88" name="Group 11087"/>
                <p:cNvGrpSpPr/>
                <p:nvPr/>
              </p:nvGrpSpPr>
              <p:grpSpPr>
                <a:xfrm>
                  <a:off x="321348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101" name="Rounded Rectangle 1110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2" name="Block Arc 1110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89" name="Group 11088"/>
                <p:cNvGrpSpPr/>
                <p:nvPr/>
              </p:nvGrpSpPr>
              <p:grpSpPr>
                <a:xfrm>
                  <a:off x="224249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99" name="Rounded Rectangle 1109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0" name="Block Arc 110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0" name="Group 11089"/>
                <p:cNvGrpSpPr/>
                <p:nvPr/>
              </p:nvGrpSpPr>
              <p:grpSpPr>
                <a:xfrm>
                  <a:off x="256615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97" name="Rounded Rectangle 1109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98" name="Block Arc 110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1" name="Group 11090"/>
                <p:cNvGrpSpPr/>
                <p:nvPr/>
              </p:nvGrpSpPr>
              <p:grpSpPr>
                <a:xfrm>
                  <a:off x="353715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95" name="Rounded Rectangle 1109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96" name="Block Arc 1109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92" name="Group 11091"/>
                <p:cNvGrpSpPr/>
                <p:nvPr/>
              </p:nvGrpSpPr>
              <p:grpSpPr>
                <a:xfrm>
                  <a:off x="3860819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93" name="Rounded Rectangle 1109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94" name="Block Arc 1109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8" name="Group 10927"/>
              <p:cNvGrpSpPr/>
              <p:nvPr/>
            </p:nvGrpSpPr>
            <p:grpSpPr>
              <a:xfrm rot="16200000">
                <a:off x="1407456" y="2226530"/>
                <a:ext cx="914400" cy="75039"/>
                <a:chOff x="947832" y="4151583"/>
                <a:chExt cx="3335180" cy="273698"/>
              </a:xfrm>
            </p:grpSpPr>
            <p:grpSp>
              <p:nvGrpSpPr>
                <p:cNvPr id="11053" name="Group 11052"/>
                <p:cNvGrpSpPr/>
                <p:nvPr/>
              </p:nvGrpSpPr>
              <p:grpSpPr>
                <a:xfrm>
                  <a:off x="94783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81" name="Rounded Rectangle 110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82" name="Block Arc 110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54" name="Group 11053"/>
                <p:cNvGrpSpPr/>
                <p:nvPr/>
              </p:nvGrpSpPr>
              <p:grpSpPr>
                <a:xfrm>
                  <a:off x="127149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79" name="Rounded Rectangle 110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80" name="Block Arc 110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55" name="Group 11054"/>
                <p:cNvGrpSpPr/>
                <p:nvPr/>
              </p:nvGrpSpPr>
              <p:grpSpPr>
                <a:xfrm>
                  <a:off x="159516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77" name="Rounded Rectangle 110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8" name="Block Arc 110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56" name="Group 11055"/>
                <p:cNvGrpSpPr/>
                <p:nvPr/>
              </p:nvGrpSpPr>
              <p:grpSpPr>
                <a:xfrm>
                  <a:off x="191882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75" name="Rounded Rectangle 110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6" name="Block Arc 110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57" name="Group 11056"/>
                <p:cNvGrpSpPr/>
                <p:nvPr/>
              </p:nvGrpSpPr>
              <p:grpSpPr>
                <a:xfrm>
                  <a:off x="288982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73" name="Rounded Rectangle 110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4" name="Block Arc 110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58" name="Group 11057"/>
                <p:cNvGrpSpPr/>
                <p:nvPr/>
              </p:nvGrpSpPr>
              <p:grpSpPr>
                <a:xfrm>
                  <a:off x="321348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71" name="Rounded Rectangle 110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2" name="Block Arc 110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59" name="Group 11058"/>
                <p:cNvGrpSpPr/>
                <p:nvPr/>
              </p:nvGrpSpPr>
              <p:grpSpPr>
                <a:xfrm>
                  <a:off x="224249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69" name="Rounded Rectangle 110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0" name="Block Arc 110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0" name="Group 11059"/>
                <p:cNvGrpSpPr/>
                <p:nvPr/>
              </p:nvGrpSpPr>
              <p:grpSpPr>
                <a:xfrm>
                  <a:off x="256615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67" name="Rounded Rectangle 110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68" name="Block Arc 110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1" name="Group 11060"/>
                <p:cNvGrpSpPr/>
                <p:nvPr/>
              </p:nvGrpSpPr>
              <p:grpSpPr>
                <a:xfrm>
                  <a:off x="353715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65" name="Rounded Rectangle 110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66" name="Block Arc 110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62" name="Group 11061"/>
                <p:cNvGrpSpPr/>
                <p:nvPr/>
              </p:nvGrpSpPr>
              <p:grpSpPr>
                <a:xfrm>
                  <a:off x="3860819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63" name="Rounded Rectangle 110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64" name="Block Arc 110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29" name="Group 10928"/>
              <p:cNvGrpSpPr/>
              <p:nvPr/>
            </p:nvGrpSpPr>
            <p:grpSpPr>
              <a:xfrm rot="16200000">
                <a:off x="1523631" y="2226530"/>
                <a:ext cx="914400" cy="75039"/>
                <a:chOff x="947829" y="4575653"/>
                <a:chExt cx="3335180" cy="273698"/>
              </a:xfrm>
            </p:grpSpPr>
            <p:grpSp>
              <p:nvGrpSpPr>
                <p:cNvPr id="11023" name="Group 11022"/>
                <p:cNvGrpSpPr/>
                <p:nvPr/>
              </p:nvGrpSpPr>
              <p:grpSpPr>
                <a:xfrm>
                  <a:off x="94782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51" name="Rounded Rectangle 110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52" name="Block Arc 110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24" name="Group 11023"/>
                <p:cNvGrpSpPr/>
                <p:nvPr/>
              </p:nvGrpSpPr>
              <p:grpSpPr>
                <a:xfrm>
                  <a:off x="127149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49" name="Rounded Rectangle 110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50" name="Block Arc 110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25" name="Group 11024"/>
                <p:cNvGrpSpPr/>
                <p:nvPr/>
              </p:nvGrpSpPr>
              <p:grpSpPr>
                <a:xfrm>
                  <a:off x="159515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47" name="Rounded Rectangle 110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8" name="Block Arc 110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26" name="Group 11025"/>
                <p:cNvGrpSpPr/>
                <p:nvPr/>
              </p:nvGrpSpPr>
              <p:grpSpPr>
                <a:xfrm>
                  <a:off x="191882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45" name="Rounded Rectangle 110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6" name="Block Arc 110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27" name="Group 11026"/>
                <p:cNvGrpSpPr/>
                <p:nvPr/>
              </p:nvGrpSpPr>
              <p:grpSpPr>
                <a:xfrm>
                  <a:off x="288981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43" name="Rounded Rectangle 110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4" name="Block Arc 110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28" name="Group 11027"/>
                <p:cNvGrpSpPr/>
                <p:nvPr/>
              </p:nvGrpSpPr>
              <p:grpSpPr>
                <a:xfrm>
                  <a:off x="321348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41" name="Rounded Rectangle 110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2" name="Block Arc 110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29" name="Group 11028"/>
                <p:cNvGrpSpPr/>
                <p:nvPr/>
              </p:nvGrpSpPr>
              <p:grpSpPr>
                <a:xfrm>
                  <a:off x="224248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39" name="Rounded Rectangle 1103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0" name="Block Arc 110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0" name="Group 11029"/>
                <p:cNvGrpSpPr/>
                <p:nvPr/>
              </p:nvGrpSpPr>
              <p:grpSpPr>
                <a:xfrm>
                  <a:off x="256615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37" name="Rounded Rectangle 1103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38" name="Block Arc 110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1" name="Group 11030"/>
                <p:cNvGrpSpPr/>
                <p:nvPr/>
              </p:nvGrpSpPr>
              <p:grpSpPr>
                <a:xfrm>
                  <a:off x="353714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35" name="Rounded Rectangle 110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36" name="Block Arc 110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32" name="Group 11031"/>
                <p:cNvGrpSpPr/>
                <p:nvPr/>
              </p:nvGrpSpPr>
              <p:grpSpPr>
                <a:xfrm>
                  <a:off x="3860816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33" name="Rounded Rectangle 1103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34" name="Block Arc 110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0" name="Group 10929"/>
              <p:cNvGrpSpPr/>
              <p:nvPr/>
            </p:nvGrpSpPr>
            <p:grpSpPr>
              <a:xfrm rot="16200000">
                <a:off x="1640449" y="2229640"/>
                <a:ext cx="914400" cy="75039"/>
                <a:chOff x="947832" y="3727934"/>
                <a:chExt cx="3335180" cy="273698"/>
              </a:xfrm>
            </p:grpSpPr>
            <p:grpSp>
              <p:nvGrpSpPr>
                <p:cNvPr id="10993" name="Group 10992"/>
                <p:cNvGrpSpPr/>
                <p:nvPr/>
              </p:nvGrpSpPr>
              <p:grpSpPr>
                <a:xfrm>
                  <a:off x="94783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21" name="Rounded Rectangle 110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22" name="Block Arc 110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94" name="Group 10993"/>
                <p:cNvGrpSpPr/>
                <p:nvPr/>
              </p:nvGrpSpPr>
              <p:grpSpPr>
                <a:xfrm>
                  <a:off x="127149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19" name="Rounded Rectangle 110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20" name="Block Arc 110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95" name="Group 10994"/>
                <p:cNvGrpSpPr/>
                <p:nvPr/>
              </p:nvGrpSpPr>
              <p:grpSpPr>
                <a:xfrm>
                  <a:off x="159516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17" name="Rounded Rectangle 110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8" name="Block Arc 110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96" name="Group 10995"/>
                <p:cNvGrpSpPr/>
                <p:nvPr/>
              </p:nvGrpSpPr>
              <p:grpSpPr>
                <a:xfrm>
                  <a:off x="191882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15" name="Rounded Rectangle 110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6" name="Block Arc 110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97" name="Group 10996"/>
                <p:cNvGrpSpPr/>
                <p:nvPr/>
              </p:nvGrpSpPr>
              <p:grpSpPr>
                <a:xfrm>
                  <a:off x="288982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13" name="Rounded Rectangle 110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4" name="Block Arc 110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98" name="Group 10997"/>
                <p:cNvGrpSpPr/>
                <p:nvPr/>
              </p:nvGrpSpPr>
              <p:grpSpPr>
                <a:xfrm>
                  <a:off x="321348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11" name="Rounded Rectangle 110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2" name="Block Arc 110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99" name="Group 10998"/>
                <p:cNvGrpSpPr/>
                <p:nvPr/>
              </p:nvGrpSpPr>
              <p:grpSpPr>
                <a:xfrm>
                  <a:off x="224249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09" name="Rounded Rectangle 110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0" name="Block Arc 110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0" name="Group 10999"/>
                <p:cNvGrpSpPr/>
                <p:nvPr/>
              </p:nvGrpSpPr>
              <p:grpSpPr>
                <a:xfrm>
                  <a:off x="256615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07" name="Rounded Rectangle 110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08" name="Block Arc 110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1" name="Group 11000"/>
                <p:cNvGrpSpPr/>
                <p:nvPr/>
              </p:nvGrpSpPr>
              <p:grpSpPr>
                <a:xfrm>
                  <a:off x="353715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05" name="Rounded Rectangle 110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06" name="Block Arc 110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002" name="Group 11001"/>
                <p:cNvGrpSpPr/>
                <p:nvPr/>
              </p:nvGrpSpPr>
              <p:grpSpPr>
                <a:xfrm>
                  <a:off x="3860819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1003" name="Rounded Rectangle 1100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04" name="Block Arc 110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1" name="Group 10930"/>
              <p:cNvGrpSpPr/>
              <p:nvPr/>
            </p:nvGrpSpPr>
            <p:grpSpPr>
              <a:xfrm rot="16200000">
                <a:off x="1756625" y="2229640"/>
                <a:ext cx="914400" cy="75039"/>
                <a:chOff x="947832" y="4151583"/>
                <a:chExt cx="3335180" cy="273698"/>
              </a:xfrm>
            </p:grpSpPr>
            <p:grpSp>
              <p:nvGrpSpPr>
                <p:cNvPr id="10963" name="Group 10962"/>
                <p:cNvGrpSpPr/>
                <p:nvPr/>
              </p:nvGrpSpPr>
              <p:grpSpPr>
                <a:xfrm>
                  <a:off x="94783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91" name="Rounded Rectangle 1099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92" name="Block Arc 109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64" name="Group 10963"/>
                <p:cNvGrpSpPr/>
                <p:nvPr/>
              </p:nvGrpSpPr>
              <p:grpSpPr>
                <a:xfrm>
                  <a:off x="127149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89" name="Rounded Rectangle 1098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90" name="Block Arc 109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65" name="Group 10964"/>
                <p:cNvGrpSpPr/>
                <p:nvPr/>
              </p:nvGrpSpPr>
              <p:grpSpPr>
                <a:xfrm>
                  <a:off x="159516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87" name="Rounded Rectangle 109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8" name="Block Arc 109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66" name="Group 10965"/>
                <p:cNvGrpSpPr/>
                <p:nvPr/>
              </p:nvGrpSpPr>
              <p:grpSpPr>
                <a:xfrm>
                  <a:off x="191882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85" name="Rounded Rectangle 109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6" name="Block Arc 109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67" name="Group 10966"/>
                <p:cNvGrpSpPr/>
                <p:nvPr/>
              </p:nvGrpSpPr>
              <p:grpSpPr>
                <a:xfrm>
                  <a:off x="288982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83" name="Rounded Rectangle 109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4" name="Block Arc 109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68" name="Group 10967"/>
                <p:cNvGrpSpPr/>
                <p:nvPr/>
              </p:nvGrpSpPr>
              <p:grpSpPr>
                <a:xfrm>
                  <a:off x="321348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81" name="Rounded Rectangle 109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2" name="Block Arc 109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69" name="Group 10968"/>
                <p:cNvGrpSpPr/>
                <p:nvPr/>
              </p:nvGrpSpPr>
              <p:grpSpPr>
                <a:xfrm>
                  <a:off x="224249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79" name="Rounded Rectangle 109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0" name="Block Arc 109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0" name="Group 10969"/>
                <p:cNvGrpSpPr/>
                <p:nvPr/>
              </p:nvGrpSpPr>
              <p:grpSpPr>
                <a:xfrm>
                  <a:off x="256615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77" name="Rounded Rectangle 109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78" name="Block Arc 109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1" name="Group 10970"/>
                <p:cNvGrpSpPr/>
                <p:nvPr/>
              </p:nvGrpSpPr>
              <p:grpSpPr>
                <a:xfrm>
                  <a:off x="353715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75" name="Rounded Rectangle 109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76" name="Block Arc 109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72" name="Group 10971"/>
                <p:cNvGrpSpPr/>
                <p:nvPr/>
              </p:nvGrpSpPr>
              <p:grpSpPr>
                <a:xfrm>
                  <a:off x="3860819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73" name="Rounded Rectangle 109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74" name="Block Arc 109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932" name="Group 10931"/>
              <p:cNvGrpSpPr/>
              <p:nvPr/>
            </p:nvGrpSpPr>
            <p:grpSpPr>
              <a:xfrm rot="16200000">
                <a:off x="1872800" y="2229640"/>
                <a:ext cx="914400" cy="75039"/>
                <a:chOff x="947829" y="4575653"/>
                <a:chExt cx="3335180" cy="273698"/>
              </a:xfrm>
            </p:grpSpPr>
            <p:grpSp>
              <p:nvGrpSpPr>
                <p:cNvPr id="10933" name="Group 10932"/>
                <p:cNvGrpSpPr/>
                <p:nvPr/>
              </p:nvGrpSpPr>
              <p:grpSpPr>
                <a:xfrm>
                  <a:off x="94782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61" name="Rounded Rectangle 109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62" name="Block Arc 109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34" name="Group 10933"/>
                <p:cNvGrpSpPr/>
                <p:nvPr/>
              </p:nvGrpSpPr>
              <p:grpSpPr>
                <a:xfrm>
                  <a:off x="127149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59" name="Rounded Rectangle 109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60" name="Block Arc 109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35" name="Group 10934"/>
                <p:cNvGrpSpPr/>
                <p:nvPr/>
              </p:nvGrpSpPr>
              <p:grpSpPr>
                <a:xfrm>
                  <a:off x="159515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57" name="Rounded Rectangle 109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8" name="Block Arc 109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36" name="Group 10935"/>
                <p:cNvGrpSpPr/>
                <p:nvPr/>
              </p:nvGrpSpPr>
              <p:grpSpPr>
                <a:xfrm>
                  <a:off x="191882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55" name="Rounded Rectangle 109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6" name="Block Arc 109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37" name="Group 10936"/>
                <p:cNvGrpSpPr/>
                <p:nvPr/>
              </p:nvGrpSpPr>
              <p:grpSpPr>
                <a:xfrm>
                  <a:off x="288981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53" name="Rounded Rectangle 109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4" name="Block Arc 109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38" name="Group 10937"/>
                <p:cNvGrpSpPr/>
                <p:nvPr/>
              </p:nvGrpSpPr>
              <p:grpSpPr>
                <a:xfrm>
                  <a:off x="321348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51" name="Rounded Rectangle 109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2" name="Block Arc 109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39" name="Group 10938"/>
                <p:cNvGrpSpPr/>
                <p:nvPr/>
              </p:nvGrpSpPr>
              <p:grpSpPr>
                <a:xfrm>
                  <a:off x="224248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49" name="Rounded Rectangle 109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0" name="Block Arc 109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0" name="Group 10939"/>
                <p:cNvGrpSpPr/>
                <p:nvPr/>
              </p:nvGrpSpPr>
              <p:grpSpPr>
                <a:xfrm>
                  <a:off x="256615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47" name="Rounded Rectangle 109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48" name="Block Arc 109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1" name="Group 10940"/>
                <p:cNvGrpSpPr/>
                <p:nvPr/>
              </p:nvGrpSpPr>
              <p:grpSpPr>
                <a:xfrm>
                  <a:off x="353714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45" name="Rounded Rectangle 109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46" name="Block Arc 109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942" name="Group 10941"/>
                <p:cNvGrpSpPr/>
                <p:nvPr/>
              </p:nvGrpSpPr>
              <p:grpSpPr>
                <a:xfrm>
                  <a:off x="3860816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43" name="Rounded Rectangle 1094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44" name="Block Arc 109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897" name="Group 8896"/>
            <p:cNvGrpSpPr>
              <a:grpSpLocks noChangeAspect="1"/>
            </p:cNvGrpSpPr>
            <p:nvPr/>
          </p:nvGrpSpPr>
          <p:grpSpPr>
            <a:xfrm>
              <a:off x="6763868" y="4687223"/>
              <a:ext cx="1010376" cy="630724"/>
              <a:chOff x="897731" y="1806850"/>
              <a:chExt cx="1469788" cy="917510"/>
            </a:xfrm>
          </p:grpSpPr>
          <p:grpSp>
            <p:nvGrpSpPr>
              <p:cNvPr id="10517" name="Group 10516"/>
              <p:cNvGrpSpPr/>
              <p:nvPr/>
            </p:nvGrpSpPr>
            <p:grpSpPr>
              <a:xfrm rot="16200000">
                <a:off x="478051" y="2226530"/>
                <a:ext cx="914400" cy="75039"/>
                <a:chOff x="949036" y="762001"/>
                <a:chExt cx="3335180" cy="273698"/>
              </a:xfrm>
            </p:grpSpPr>
            <p:grpSp>
              <p:nvGrpSpPr>
                <p:cNvPr id="10890" name="Group 10889"/>
                <p:cNvGrpSpPr/>
                <p:nvPr/>
              </p:nvGrpSpPr>
              <p:grpSpPr>
                <a:xfrm>
                  <a:off x="94903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18" name="Rounded Rectangle 1091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9" name="Block Arc 1091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1" name="Group 10890"/>
                <p:cNvGrpSpPr/>
                <p:nvPr/>
              </p:nvGrpSpPr>
              <p:grpSpPr>
                <a:xfrm>
                  <a:off x="127270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16" name="Rounded Rectangle 1091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7" name="Block Arc 1091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2" name="Group 10891"/>
                <p:cNvGrpSpPr/>
                <p:nvPr/>
              </p:nvGrpSpPr>
              <p:grpSpPr>
                <a:xfrm>
                  <a:off x="159636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14" name="Rounded Rectangle 1091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5" name="Block Arc 1091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3" name="Group 10892"/>
                <p:cNvGrpSpPr/>
                <p:nvPr/>
              </p:nvGrpSpPr>
              <p:grpSpPr>
                <a:xfrm>
                  <a:off x="192003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12" name="Rounded Rectangle 1091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3" name="Block Arc 1091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4" name="Group 10893"/>
                <p:cNvGrpSpPr/>
                <p:nvPr/>
              </p:nvGrpSpPr>
              <p:grpSpPr>
                <a:xfrm>
                  <a:off x="289102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10" name="Rounded Rectangle 1090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1" name="Block Arc 1091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5" name="Group 10894"/>
                <p:cNvGrpSpPr/>
                <p:nvPr/>
              </p:nvGrpSpPr>
              <p:grpSpPr>
                <a:xfrm>
                  <a:off x="321469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08" name="Rounded Rectangle 1090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09" name="Block Arc 1090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6" name="Group 10895"/>
                <p:cNvGrpSpPr/>
                <p:nvPr/>
              </p:nvGrpSpPr>
              <p:grpSpPr>
                <a:xfrm>
                  <a:off x="224369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06" name="Rounded Rectangle 1090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07" name="Block Arc 1090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7" name="Group 10896"/>
                <p:cNvGrpSpPr/>
                <p:nvPr/>
              </p:nvGrpSpPr>
              <p:grpSpPr>
                <a:xfrm>
                  <a:off x="256736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04" name="Rounded Rectangle 1090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05" name="Block Arc 1090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8" name="Group 10897"/>
                <p:cNvGrpSpPr/>
                <p:nvPr/>
              </p:nvGrpSpPr>
              <p:grpSpPr>
                <a:xfrm>
                  <a:off x="353835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02" name="Rounded Rectangle 1090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03" name="Block Arc 1090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99" name="Group 10898"/>
                <p:cNvGrpSpPr/>
                <p:nvPr/>
              </p:nvGrpSpPr>
              <p:grpSpPr>
                <a:xfrm>
                  <a:off x="3862023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900" name="Rounded Rectangle 1089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01" name="Block Arc 1090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18" name="Group 10517"/>
              <p:cNvGrpSpPr/>
              <p:nvPr/>
            </p:nvGrpSpPr>
            <p:grpSpPr>
              <a:xfrm rot="16200000">
                <a:off x="594226" y="2226530"/>
                <a:ext cx="914400" cy="75039"/>
                <a:chOff x="949036" y="1185650"/>
                <a:chExt cx="3335180" cy="273698"/>
              </a:xfrm>
            </p:grpSpPr>
            <p:grpSp>
              <p:nvGrpSpPr>
                <p:cNvPr id="10860" name="Group 10859"/>
                <p:cNvGrpSpPr/>
                <p:nvPr/>
              </p:nvGrpSpPr>
              <p:grpSpPr>
                <a:xfrm>
                  <a:off x="94903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88" name="Rounded Rectangle 1088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9" name="Block Arc 1088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1" name="Group 10860"/>
                <p:cNvGrpSpPr/>
                <p:nvPr/>
              </p:nvGrpSpPr>
              <p:grpSpPr>
                <a:xfrm>
                  <a:off x="127270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86" name="Rounded Rectangle 1088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7" name="Block Arc 1088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2" name="Group 10861"/>
                <p:cNvGrpSpPr/>
                <p:nvPr/>
              </p:nvGrpSpPr>
              <p:grpSpPr>
                <a:xfrm>
                  <a:off x="159636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84" name="Rounded Rectangle 1088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5" name="Block Arc 1088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3" name="Group 10862"/>
                <p:cNvGrpSpPr/>
                <p:nvPr/>
              </p:nvGrpSpPr>
              <p:grpSpPr>
                <a:xfrm>
                  <a:off x="192003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82" name="Rounded Rectangle 1088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3" name="Block Arc 1088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4" name="Group 10863"/>
                <p:cNvGrpSpPr/>
                <p:nvPr/>
              </p:nvGrpSpPr>
              <p:grpSpPr>
                <a:xfrm>
                  <a:off x="289102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80" name="Rounded Rectangle 1087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1" name="Block Arc 1088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5" name="Group 10864"/>
                <p:cNvGrpSpPr/>
                <p:nvPr/>
              </p:nvGrpSpPr>
              <p:grpSpPr>
                <a:xfrm>
                  <a:off x="321469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78" name="Rounded Rectangle 1087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79" name="Block Arc 1087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6" name="Group 10865"/>
                <p:cNvGrpSpPr/>
                <p:nvPr/>
              </p:nvGrpSpPr>
              <p:grpSpPr>
                <a:xfrm>
                  <a:off x="224369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76" name="Rounded Rectangle 1087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77" name="Block Arc 1087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7" name="Group 10866"/>
                <p:cNvGrpSpPr/>
                <p:nvPr/>
              </p:nvGrpSpPr>
              <p:grpSpPr>
                <a:xfrm>
                  <a:off x="256736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74" name="Rounded Rectangle 1087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75" name="Block Arc 1087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8" name="Group 10867"/>
                <p:cNvGrpSpPr/>
                <p:nvPr/>
              </p:nvGrpSpPr>
              <p:grpSpPr>
                <a:xfrm>
                  <a:off x="353835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72" name="Rounded Rectangle 1087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73" name="Block Arc 1087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69" name="Group 10868"/>
                <p:cNvGrpSpPr/>
                <p:nvPr/>
              </p:nvGrpSpPr>
              <p:grpSpPr>
                <a:xfrm>
                  <a:off x="3862023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70" name="Rounded Rectangle 1086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71" name="Block Arc 1087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19" name="Group 10518"/>
              <p:cNvGrpSpPr/>
              <p:nvPr/>
            </p:nvGrpSpPr>
            <p:grpSpPr>
              <a:xfrm rot="16200000">
                <a:off x="710402" y="2226530"/>
                <a:ext cx="914400" cy="75039"/>
                <a:chOff x="949036" y="1608981"/>
                <a:chExt cx="3335180" cy="273698"/>
              </a:xfrm>
            </p:grpSpPr>
            <p:grpSp>
              <p:nvGrpSpPr>
                <p:cNvPr id="10830" name="Group 10829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58" name="Rounded Rectangle 108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9" name="Block Arc 108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1" name="Group 10830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56" name="Rounded Rectangle 108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7" name="Block Arc 108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2" name="Group 10831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54" name="Rounded Rectangle 108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5" name="Block Arc 108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3" name="Group 10832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52" name="Rounded Rectangle 108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3" name="Block Arc 108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4" name="Group 10833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50" name="Rounded Rectangle 1084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1" name="Block Arc 108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5" name="Group 10834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48" name="Rounded Rectangle 1084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49" name="Block Arc 1084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6" name="Group 10835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46" name="Rounded Rectangle 1084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47" name="Block Arc 1084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7" name="Group 10836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44" name="Rounded Rectangle 1084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45" name="Block Arc 1084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8" name="Group 10837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42" name="Rounded Rectangle 1084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43" name="Block Arc 1084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39" name="Group 10838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40" name="Rounded Rectangle 1083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41" name="Block Arc 1084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0" name="Group 10519"/>
              <p:cNvGrpSpPr/>
              <p:nvPr/>
            </p:nvGrpSpPr>
            <p:grpSpPr>
              <a:xfrm rot="16200000">
                <a:off x="826577" y="2226530"/>
                <a:ext cx="914400" cy="75039"/>
                <a:chOff x="949036" y="2032630"/>
                <a:chExt cx="3335180" cy="273698"/>
              </a:xfrm>
            </p:grpSpPr>
            <p:grpSp>
              <p:nvGrpSpPr>
                <p:cNvPr id="10800" name="Group 10799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28" name="Rounded Rectangle 1082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9" name="Block Arc 1082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1" name="Group 10800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26" name="Rounded Rectangle 1082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7" name="Block Arc 1082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2" name="Group 10801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24" name="Rounded Rectangle 1082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5" name="Block Arc 1082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3" name="Group 10802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22" name="Rounded Rectangle 1082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3" name="Block Arc 1082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4" name="Group 10803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20" name="Rounded Rectangle 1081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1" name="Block Arc 1082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5" name="Group 10804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18" name="Rounded Rectangle 1081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19" name="Block Arc 1081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6" name="Group 10805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16" name="Rounded Rectangle 1081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17" name="Block Arc 1081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7" name="Group 10806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14" name="Rounded Rectangle 1081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15" name="Block Arc 1081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8" name="Group 10807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12" name="Rounded Rectangle 1081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13" name="Block Arc 1081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809" name="Group 10808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810" name="Rounded Rectangle 1080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11" name="Block Arc 1081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1" name="Group 10520"/>
              <p:cNvGrpSpPr/>
              <p:nvPr/>
            </p:nvGrpSpPr>
            <p:grpSpPr>
              <a:xfrm rot="16200000">
                <a:off x="942753" y="2226530"/>
                <a:ext cx="914400" cy="75039"/>
                <a:chOff x="949033" y="2456700"/>
                <a:chExt cx="3335180" cy="273698"/>
              </a:xfrm>
            </p:grpSpPr>
            <p:grpSp>
              <p:nvGrpSpPr>
                <p:cNvPr id="10770" name="Group 10769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98" name="Rounded Rectangle 1079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9" name="Block Arc 1079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1" name="Group 10770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96" name="Rounded Rectangle 1079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7" name="Block Arc 1079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2" name="Group 10771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94" name="Rounded Rectangle 1079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5" name="Block Arc 1079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3" name="Group 10772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92" name="Rounded Rectangle 1079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3" name="Block Arc 1079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4" name="Group 10773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90" name="Rounded Rectangle 1078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1" name="Block Arc 1079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5" name="Group 10774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88" name="Rounded Rectangle 1078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89" name="Block Arc 1078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6" name="Group 10775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86" name="Rounded Rectangle 1078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87" name="Block Arc 1078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7" name="Group 10776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84" name="Rounded Rectangle 1078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85" name="Block Arc 1078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8" name="Group 10777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82" name="Rounded Rectangle 1078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83" name="Block Arc 1078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79" name="Group 10778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80" name="Rounded Rectangle 1077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81" name="Block Arc 1078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2" name="Group 10521"/>
              <p:cNvGrpSpPr/>
              <p:nvPr/>
            </p:nvGrpSpPr>
            <p:grpSpPr>
              <a:xfrm rot="16200000">
                <a:off x="1058929" y="2226530"/>
                <a:ext cx="914400" cy="75039"/>
                <a:chOff x="947832" y="2880954"/>
                <a:chExt cx="3335180" cy="273698"/>
              </a:xfrm>
            </p:grpSpPr>
            <p:grpSp>
              <p:nvGrpSpPr>
                <p:cNvPr id="10740" name="Group 10739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68" name="Rounded Rectangle 1076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9" name="Block Arc 1076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1" name="Group 10740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66" name="Rounded Rectangle 1076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7" name="Block Arc 1076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2" name="Group 10741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64" name="Rounded Rectangle 1076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5" name="Block Arc 1076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3" name="Group 10742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62" name="Rounded Rectangle 107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3" name="Block Arc 107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4" name="Group 10743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60" name="Rounded Rectangle 107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1" name="Block Arc 107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5" name="Group 10744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58" name="Rounded Rectangle 107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59" name="Block Arc 107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6" name="Group 10745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56" name="Rounded Rectangle 107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57" name="Block Arc 107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7" name="Group 10746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54" name="Rounded Rectangle 107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55" name="Block Arc 107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8" name="Group 10747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52" name="Rounded Rectangle 107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53" name="Block Arc 107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49" name="Group 10748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50" name="Rounded Rectangle 1074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51" name="Block Arc 107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3" name="Group 10522"/>
              <p:cNvGrpSpPr/>
              <p:nvPr/>
            </p:nvGrpSpPr>
            <p:grpSpPr>
              <a:xfrm rot="16200000">
                <a:off x="1175104" y="2226530"/>
                <a:ext cx="914400" cy="75039"/>
                <a:chOff x="947832" y="3304603"/>
                <a:chExt cx="3335180" cy="273698"/>
              </a:xfrm>
            </p:grpSpPr>
            <p:grpSp>
              <p:nvGrpSpPr>
                <p:cNvPr id="10710" name="Group 10709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38" name="Rounded Rectangle 1073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9" name="Block Arc 1073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1" name="Group 10710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36" name="Rounded Rectangle 1073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7" name="Block Arc 1073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2" name="Group 10711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34" name="Rounded Rectangle 1073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5" name="Block Arc 1073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3" name="Group 10712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32" name="Rounded Rectangle 1073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3" name="Block Arc 1073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4" name="Group 10713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30" name="Rounded Rectangle 1072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1" name="Block Arc 1073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5" name="Group 10714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28" name="Rounded Rectangle 1072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29" name="Block Arc 1072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6" name="Group 10715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26" name="Rounded Rectangle 1072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27" name="Block Arc 1072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7" name="Group 10716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24" name="Rounded Rectangle 1072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25" name="Block Arc 1072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8" name="Group 10717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22" name="Rounded Rectangle 1072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23" name="Block Arc 1072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719" name="Group 10718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20" name="Rounded Rectangle 1071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21" name="Block Arc 1072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4" name="Group 10523"/>
              <p:cNvGrpSpPr/>
              <p:nvPr/>
            </p:nvGrpSpPr>
            <p:grpSpPr>
              <a:xfrm rot="16200000">
                <a:off x="1291280" y="2226530"/>
                <a:ext cx="914400" cy="75039"/>
                <a:chOff x="947832" y="3727934"/>
                <a:chExt cx="3335180" cy="273698"/>
              </a:xfrm>
            </p:grpSpPr>
            <p:grpSp>
              <p:nvGrpSpPr>
                <p:cNvPr id="10680" name="Group 10679"/>
                <p:cNvGrpSpPr/>
                <p:nvPr/>
              </p:nvGrpSpPr>
              <p:grpSpPr>
                <a:xfrm>
                  <a:off x="94783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08" name="Rounded Rectangle 1070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9" name="Block Arc 1070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1" name="Group 10680"/>
                <p:cNvGrpSpPr/>
                <p:nvPr/>
              </p:nvGrpSpPr>
              <p:grpSpPr>
                <a:xfrm>
                  <a:off x="127149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06" name="Rounded Rectangle 1070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7" name="Block Arc 1070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2" name="Group 10681"/>
                <p:cNvGrpSpPr/>
                <p:nvPr/>
              </p:nvGrpSpPr>
              <p:grpSpPr>
                <a:xfrm>
                  <a:off x="159516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04" name="Rounded Rectangle 1070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5" name="Block Arc 1070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3" name="Group 10682"/>
                <p:cNvGrpSpPr/>
                <p:nvPr/>
              </p:nvGrpSpPr>
              <p:grpSpPr>
                <a:xfrm>
                  <a:off x="191882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02" name="Rounded Rectangle 1070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3" name="Block Arc 1070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4" name="Group 10683"/>
                <p:cNvGrpSpPr/>
                <p:nvPr/>
              </p:nvGrpSpPr>
              <p:grpSpPr>
                <a:xfrm>
                  <a:off x="288982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700" name="Rounded Rectangle 1069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1" name="Block Arc 1070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5" name="Group 10684"/>
                <p:cNvGrpSpPr/>
                <p:nvPr/>
              </p:nvGrpSpPr>
              <p:grpSpPr>
                <a:xfrm>
                  <a:off x="321348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98" name="Rounded Rectangle 1069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99" name="Block Arc 1069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6" name="Group 10685"/>
                <p:cNvGrpSpPr/>
                <p:nvPr/>
              </p:nvGrpSpPr>
              <p:grpSpPr>
                <a:xfrm>
                  <a:off x="224249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96" name="Rounded Rectangle 1069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97" name="Block Arc 1069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7" name="Group 10686"/>
                <p:cNvGrpSpPr/>
                <p:nvPr/>
              </p:nvGrpSpPr>
              <p:grpSpPr>
                <a:xfrm>
                  <a:off x="256615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94" name="Rounded Rectangle 1069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95" name="Block Arc 1069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8" name="Group 10687"/>
                <p:cNvGrpSpPr/>
                <p:nvPr/>
              </p:nvGrpSpPr>
              <p:grpSpPr>
                <a:xfrm>
                  <a:off x="353715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92" name="Rounded Rectangle 1069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93" name="Block Arc 1069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89" name="Group 10688"/>
                <p:cNvGrpSpPr/>
                <p:nvPr/>
              </p:nvGrpSpPr>
              <p:grpSpPr>
                <a:xfrm>
                  <a:off x="3860819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90" name="Rounded Rectangle 1068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91" name="Block Arc 1069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5" name="Group 10524"/>
              <p:cNvGrpSpPr/>
              <p:nvPr/>
            </p:nvGrpSpPr>
            <p:grpSpPr>
              <a:xfrm rot="16200000">
                <a:off x="1407456" y="2226530"/>
                <a:ext cx="914400" cy="75039"/>
                <a:chOff x="947832" y="4151583"/>
                <a:chExt cx="3335180" cy="273698"/>
              </a:xfrm>
            </p:grpSpPr>
            <p:grpSp>
              <p:nvGrpSpPr>
                <p:cNvPr id="10650" name="Group 10649"/>
                <p:cNvGrpSpPr/>
                <p:nvPr/>
              </p:nvGrpSpPr>
              <p:grpSpPr>
                <a:xfrm>
                  <a:off x="94783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78" name="Rounded Rectangle 1067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9" name="Block Arc 1067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1" name="Group 10650"/>
                <p:cNvGrpSpPr/>
                <p:nvPr/>
              </p:nvGrpSpPr>
              <p:grpSpPr>
                <a:xfrm>
                  <a:off x="127149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76" name="Rounded Rectangle 1067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7" name="Block Arc 1067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2" name="Group 10651"/>
                <p:cNvGrpSpPr/>
                <p:nvPr/>
              </p:nvGrpSpPr>
              <p:grpSpPr>
                <a:xfrm>
                  <a:off x="159516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74" name="Rounded Rectangle 1067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5" name="Block Arc 1067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3" name="Group 10652"/>
                <p:cNvGrpSpPr/>
                <p:nvPr/>
              </p:nvGrpSpPr>
              <p:grpSpPr>
                <a:xfrm>
                  <a:off x="191882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72" name="Rounded Rectangle 1067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3" name="Block Arc 1067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4" name="Group 10653"/>
                <p:cNvGrpSpPr/>
                <p:nvPr/>
              </p:nvGrpSpPr>
              <p:grpSpPr>
                <a:xfrm>
                  <a:off x="288982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70" name="Rounded Rectangle 1066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1" name="Block Arc 1067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5" name="Group 10654"/>
                <p:cNvGrpSpPr/>
                <p:nvPr/>
              </p:nvGrpSpPr>
              <p:grpSpPr>
                <a:xfrm>
                  <a:off x="321348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68" name="Rounded Rectangle 1066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69" name="Block Arc 1066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6" name="Group 10655"/>
                <p:cNvGrpSpPr/>
                <p:nvPr/>
              </p:nvGrpSpPr>
              <p:grpSpPr>
                <a:xfrm>
                  <a:off x="224249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66" name="Rounded Rectangle 1066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67" name="Block Arc 1066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7" name="Group 10656"/>
                <p:cNvGrpSpPr/>
                <p:nvPr/>
              </p:nvGrpSpPr>
              <p:grpSpPr>
                <a:xfrm>
                  <a:off x="256615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64" name="Rounded Rectangle 1066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65" name="Block Arc 1066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8" name="Group 10657"/>
                <p:cNvGrpSpPr/>
                <p:nvPr/>
              </p:nvGrpSpPr>
              <p:grpSpPr>
                <a:xfrm>
                  <a:off x="353715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62" name="Rounded Rectangle 106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63" name="Block Arc 106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59" name="Group 10658"/>
                <p:cNvGrpSpPr/>
                <p:nvPr/>
              </p:nvGrpSpPr>
              <p:grpSpPr>
                <a:xfrm>
                  <a:off x="3860819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60" name="Rounded Rectangle 106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61" name="Block Arc 106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6" name="Group 10525"/>
              <p:cNvGrpSpPr/>
              <p:nvPr/>
            </p:nvGrpSpPr>
            <p:grpSpPr>
              <a:xfrm rot="16200000">
                <a:off x="1523631" y="2226530"/>
                <a:ext cx="914400" cy="75039"/>
                <a:chOff x="947829" y="4575653"/>
                <a:chExt cx="3335180" cy="273698"/>
              </a:xfrm>
            </p:grpSpPr>
            <p:grpSp>
              <p:nvGrpSpPr>
                <p:cNvPr id="10620" name="Group 10619"/>
                <p:cNvGrpSpPr/>
                <p:nvPr/>
              </p:nvGrpSpPr>
              <p:grpSpPr>
                <a:xfrm>
                  <a:off x="94782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48" name="Rounded Rectangle 1064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9" name="Block Arc 1064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1" name="Group 10620"/>
                <p:cNvGrpSpPr/>
                <p:nvPr/>
              </p:nvGrpSpPr>
              <p:grpSpPr>
                <a:xfrm>
                  <a:off x="127149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46" name="Rounded Rectangle 1064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7" name="Block Arc 1064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2" name="Group 10621"/>
                <p:cNvGrpSpPr/>
                <p:nvPr/>
              </p:nvGrpSpPr>
              <p:grpSpPr>
                <a:xfrm>
                  <a:off x="159515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44" name="Rounded Rectangle 1064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5" name="Block Arc 1064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3" name="Group 10622"/>
                <p:cNvGrpSpPr/>
                <p:nvPr/>
              </p:nvGrpSpPr>
              <p:grpSpPr>
                <a:xfrm>
                  <a:off x="191882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42" name="Rounded Rectangle 1064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3" name="Block Arc 1064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4" name="Group 10623"/>
                <p:cNvGrpSpPr/>
                <p:nvPr/>
              </p:nvGrpSpPr>
              <p:grpSpPr>
                <a:xfrm>
                  <a:off x="288981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40" name="Rounded Rectangle 1063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1" name="Block Arc 1064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5" name="Group 10624"/>
                <p:cNvGrpSpPr/>
                <p:nvPr/>
              </p:nvGrpSpPr>
              <p:grpSpPr>
                <a:xfrm>
                  <a:off x="321348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38" name="Rounded Rectangle 1063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39" name="Block Arc 1063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6" name="Group 10625"/>
                <p:cNvGrpSpPr/>
                <p:nvPr/>
              </p:nvGrpSpPr>
              <p:grpSpPr>
                <a:xfrm>
                  <a:off x="224248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36" name="Rounded Rectangle 1063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37" name="Block Arc 1063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7" name="Group 10626"/>
                <p:cNvGrpSpPr/>
                <p:nvPr/>
              </p:nvGrpSpPr>
              <p:grpSpPr>
                <a:xfrm>
                  <a:off x="256615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34" name="Rounded Rectangle 1063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35" name="Block Arc 1063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8" name="Group 10627"/>
                <p:cNvGrpSpPr/>
                <p:nvPr/>
              </p:nvGrpSpPr>
              <p:grpSpPr>
                <a:xfrm>
                  <a:off x="353714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32" name="Rounded Rectangle 1063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33" name="Block Arc 1063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629" name="Group 10628"/>
                <p:cNvGrpSpPr/>
                <p:nvPr/>
              </p:nvGrpSpPr>
              <p:grpSpPr>
                <a:xfrm>
                  <a:off x="3860816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30" name="Rounded Rectangle 1062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31" name="Block Arc 1063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7" name="Group 10526"/>
              <p:cNvGrpSpPr/>
              <p:nvPr/>
            </p:nvGrpSpPr>
            <p:grpSpPr>
              <a:xfrm rot="16200000">
                <a:off x="1640449" y="2229640"/>
                <a:ext cx="914400" cy="75039"/>
                <a:chOff x="947832" y="3727934"/>
                <a:chExt cx="3335180" cy="273698"/>
              </a:xfrm>
            </p:grpSpPr>
            <p:grpSp>
              <p:nvGrpSpPr>
                <p:cNvPr id="10590" name="Group 10589"/>
                <p:cNvGrpSpPr/>
                <p:nvPr/>
              </p:nvGrpSpPr>
              <p:grpSpPr>
                <a:xfrm>
                  <a:off x="94783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18" name="Rounded Rectangle 1061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9" name="Block Arc 1061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1" name="Group 10590"/>
                <p:cNvGrpSpPr/>
                <p:nvPr/>
              </p:nvGrpSpPr>
              <p:grpSpPr>
                <a:xfrm>
                  <a:off x="127149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16" name="Rounded Rectangle 1061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7" name="Block Arc 1061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2" name="Group 10591"/>
                <p:cNvGrpSpPr/>
                <p:nvPr/>
              </p:nvGrpSpPr>
              <p:grpSpPr>
                <a:xfrm>
                  <a:off x="159516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14" name="Rounded Rectangle 1061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5" name="Block Arc 1061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3" name="Group 10592"/>
                <p:cNvGrpSpPr/>
                <p:nvPr/>
              </p:nvGrpSpPr>
              <p:grpSpPr>
                <a:xfrm>
                  <a:off x="191882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12" name="Rounded Rectangle 1061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3" name="Block Arc 1061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4" name="Group 10593"/>
                <p:cNvGrpSpPr/>
                <p:nvPr/>
              </p:nvGrpSpPr>
              <p:grpSpPr>
                <a:xfrm>
                  <a:off x="288982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10" name="Rounded Rectangle 1060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1" name="Block Arc 1061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5" name="Group 10594"/>
                <p:cNvGrpSpPr/>
                <p:nvPr/>
              </p:nvGrpSpPr>
              <p:grpSpPr>
                <a:xfrm>
                  <a:off x="321348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08" name="Rounded Rectangle 1060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09" name="Block Arc 1060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6" name="Group 10595"/>
                <p:cNvGrpSpPr/>
                <p:nvPr/>
              </p:nvGrpSpPr>
              <p:grpSpPr>
                <a:xfrm>
                  <a:off x="224249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06" name="Rounded Rectangle 1060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07" name="Block Arc 1060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7" name="Group 10596"/>
                <p:cNvGrpSpPr/>
                <p:nvPr/>
              </p:nvGrpSpPr>
              <p:grpSpPr>
                <a:xfrm>
                  <a:off x="2566157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04" name="Rounded Rectangle 1060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05" name="Block Arc 1060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8" name="Group 10597"/>
                <p:cNvGrpSpPr/>
                <p:nvPr/>
              </p:nvGrpSpPr>
              <p:grpSpPr>
                <a:xfrm>
                  <a:off x="3537152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02" name="Rounded Rectangle 1060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03" name="Block Arc 1060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99" name="Group 10598"/>
                <p:cNvGrpSpPr/>
                <p:nvPr/>
              </p:nvGrpSpPr>
              <p:grpSpPr>
                <a:xfrm>
                  <a:off x="3860819" y="372793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600" name="Rounded Rectangle 1059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01" name="Block Arc 1060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8" name="Group 10527"/>
              <p:cNvGrpSpPr/>
              <p:nvPr/>
            </p:nvGrpSpPr>
            <p:grpSpPr>
              <a:xfrm rot="16200000">
                <a:off x="1756625" y="2229640"/>
                <a:ext cx="914400" cy="75039"/>
                <a:chOff x="947832" y="4151583"/>
                <a:chExt cx="3335180" cy="273698"/>
              </a:xfrm>
            </p:grpSpPr>
            <p:grpSp>
              <p:nvGrpSpPr>
                <p:cNvPr id="10560" name="Group 10559"/>
                <p:cNvGrpSpPr/>
                <p:nvPr/>
              </p:nvGrpSpPr>
              <p:grpSpPr>
                <a:xfrm>
                  <a:off x="94783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88" name="Rounded Rectangle 1058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9" name="Block Arc 1058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1" name="Group 10560"/>
                <p:cNvGrpSpPr/>
                <p:nvPr/>
              </p:nvGrpSpPr>
              <p:grpSpPr>
                <a:xfrm>
                  <a:off x="127149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86" name="Rounded Rectangle 1058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7" name="Block Arc 1058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2" name="Group 10561"/>
                <p:cNvGrpSpPr/>
                <p:nvPr/>
              </p:nvGrpSpPr>
              <p:grpSpPr>
                <a:xfrm>
                  <a:off x="159516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84" name="Rounded Rectangle 1058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5" name="Block Arc 1058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3" name="Group 10562"/>
                <p:cNvGrpSpPr/>
                <p:nvPr/>
              </p:nvGrpSpPr>
              <p:grpSpPr>
                <a:xfrm>
                  <a:off x="191882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82" name="Rounded Rectangle 1058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3" name="Block Arc 1058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4" name="Group 10563"/>
                <p:cNvGrpSpPr/>
                <p:nvPr/>
              </p:nvGrpSpPr>
              <p:grpSpPr>
                <a:xfrm>
                  <a:off x="288982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80" name="Rounded Rectangle 1057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1" name="Block Arc 1058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5" name="Group 10564"/>
                <p:cNvGrpSpPr/>
                <p:nvPr/>
              </p:nvGrpSpPr>
              <p:grpSpPr>
                <a:xfrm>
                  <a:off x="321348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78" name="Rounded Rectangle 1057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79" name="Block Arc 1057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6" name="Group 10565"/>
                <p:cNvGrpSpPr/>
                <p:nvPr/>
              </p:nvGrpSpPr>
              <p:grpSpPr>
                <a:xfrm>
                  <a:off x="224249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76" name="Rounded Rectangle 1057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77" name="Block Arc 1057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7" name="Group 10566"/>
                <p:cNvGrpSpPr/>
                <p:nvPr/>
              </p:nvGrpSpPr>
              <p:grpSpPr>
                <a:xfrm>
                  <a:off x="2566157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74" name="Rounded Rectangle 1057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75" name="Block Arc 1057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8" name="Group 10567"/>
                <p:cNvGrpSpPr/>
                <p:nvPr/>
              </p:nvGrpSpPr>
              <p:grpSpPr>
                <a:xfrm>
                  <a:off x="3537152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72" name="Rounded Rectangle 1057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73" name="Block Arc 1057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69" name="Group 10568"/>
                <p:cNvGrpSpPr/>
                <p:nvPr/>
              </p:nvGrpSpPr>
              <p:grpSpPr>
                <a:xfrm>
                  <a:off x="3860819" y="415158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70" name="Rounded Rectangle 1056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71" name="Block Arc 1057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529" name="Group 10528"/>
              <p:cNvGrpSpPr/>
              <p:nvPr/>
            </p:nvGrpSpPr>
            <p:grpSpPr>
              <a:xfrm rot="16200000">
                <a:off x="1872800" y="2229640"/>
                <a:ext cx="914400" cy="75039"/>
                <a:chOff x="947829" y="4575653"/>
                <a:chExt cx="3335180" cy="273698"/>
              </a:xfrm>
            </p:grpSpPr>
            <p:grpSp>
              <p:nvGrpSpPr>
                <p:cNvPr id="10530" name="Group 10529"/>
                <p:cNvGrpSpPr/>
                <p:nvPr/>
              </p:nvGrpSpPr>
              <p:grpSpPr>
                <a:xfrm>
                  <a:off x="94782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58" name="Rounded Rectangle 105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9" name="Block Arc 105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1" name="Group 10530"/>
                <p:cNvGrpSpPr/>
                <p:nvPr/>
              </p:nvGrpSpPr>
              <p:grpSpPr>
                <a:xfrm>
                  <a:off x="127149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56" name="Rounded Rectangle 105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7" name="Block Arc 105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2" name="Group 10531"/>
                <p:cNvGrpSpPr/>
                <p:nvPr/>
              </p:nvGrpSpPr>
              <p:grpSpPr>
                <a:xfrm>
                  <a:off x="159515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54" name="Rounded Rectangle 105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5" name="Block Arc 105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3" name="Group 10532"/>
                <p:cNvGrpSpPr/>
                <p:nvPr/>
              </p:nvGrpSpPr>
              <p:grpSpPr>
                <a:xfrm>
                  <a:off x="191882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52" name="Rounded Rectangle 105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3" name="Block Arc 105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4" name="Group 10533"/>
                <p:cNvGrpSpPr/>
                <p:nvPr/>
              </p:nvGrpSpPr>
              <p:grpSpPr>
                <a:xfrm>
                  <a:off x="288981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50" name="Rounded Rectangle 1054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1" name="Block Arc 105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5" name="Group 10534"/>
                <p:cNvGrpSpPr/>
                <p:nvPr/>
              </p:nvGrpSpPr>
              <p:grpSpPr>
                <a:xfrm>
                  <a:off x="321348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48" name="Rounded Rectangle 1054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49" name="Block Arc 1054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6" name="Group 10535"/>
                <p:cNvGrpSpPr/>
                <p:nvPr/>
              </p:nvGrpSpPr>
              <p:grpSpPr>
                <a:xfrm>
                  <a:off x="224248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46" name="Rounded Rectangle 1054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47" name="Block Arc 1054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7" name="Group 10536"/>
                <p:cNvGrpSpPr/>
                <p:nvPr/>
              </p:nvGrpSpPr>
              <p:grpSpPr>
                <a:xfrm>
                  <a:off x="2566154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44" name="Rounded Rectangle 1054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45" name="Block Arc 1054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8" name="Group 10537"/>
                <p:cNvGrpSpPr/>
                <p:nvPr/>
              </p:nvGrpSpPr>
              <p:grpSpPr>
                <a:xfrm>
                  <a:off x="3537149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42" name="Rounded Rectangle 1054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43" name="Block Arc 1054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539" name="Group 10538"/>
                <p:cNvGrpSpPr/>
                <p:nvPr/>
              </p:nvGrpSpPr>
              <p:grpSpPr>
                <a:xfrm>
                  <a:off x="3860816" y="457565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40" name="Rounded Rectangle 1053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41" name="Block Arc 1054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898" name="Group 8897"/>
            <p:cNvGrpSpPr>
              <a:grpSpLocks noChangeAspect="1"/>
            </p:cNvGrpSpPr>
            <p:nvPr/>
          </p:nvGrpSpPr>
          <p:grpSpPr>
            <a:xfrm>
              <a:off x="7941936" y="3163954"/>
              <a:ext cx="452432" cy="630724"/>
              <a:chOff x="7329811" y="2611603"/>
              <a:chExt cx="537854" cy="749808"/>
            </a:xfrm>
          </p:grpSpPr>
          <p:grpSp>
            <p:nvGrpSpPr>
              <p:cNvPr id="10331" name="Group 10330"/>
              <p:cNvGrpSpPr/>
              <p:nvPr/>
            </p:nvGrpSpPr>
            <p:grpSpPr>
              <a:xfrm rot="16200000">
                <a:off x="6985673" y="2955741"/>
                <a:ext cx="749808" cy="61532"/>
                <a:chOff x="949036" y="762001"/>
                <a:chExt cx="3335180" cy="273698"/>
              </a:xfrm>
            </p:grpSpPr>
            <p:grpSp>
              <p:nvGrpSpPr>
                <p:cNvPr id="10487" name="Group 10486"/>
                <p:cNvGrpSpPr/>
                <p:nvPr/>
              </p:nvGrpSpPr>
              <p:grpSpPr>
                <a:xfrm>
                  <a:off x="94903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15" name="Rounded Rectangle 105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6" name="Block Arc 105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88" name="Group 10487"/>
                <p:cNvGrpSpPr/>
                <p:nvPr/>
              </p:nvGrpSpPr>
              <p:grpSpPr>
                <a:xfrm>
                  <a:off x="127270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13" name="Rounded Rectangle 105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4" name="Block Arc 105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89" name="Group 10488"/>
                <p:cNvGrpSpPr/>
                <p:nvPr/>
              </p:nvGrpSpPr>
              <p:grpSpPr>
                <a:xfrm>
                  <a:off x="159636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11" name="Rounded Rectangle 105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2" name="Block Arc 105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0" name="Group 10489"/>
                <p:cNvGrpSpPr/>
                <p:nvPr/>
              </p:nvGrpSpPr>
              <p:grpSpPr>
                <a:xfrm>
                  <a:off x="192003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09" name="Rounded Rectangle 105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0" name="Block Arc 105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1" name="Group 10490"/>
                <p:cNvGrpSpPr/>
                <p:nvPr/>
              </p:nvGrpSpPr>
              <p:grpSpPr>
                <a:xfrm>
                  <a:off x="289102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07" name="Rounded Rectangle 105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8" name="Block Arc 105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2" name="Group 10491"/>
                <p:cNvGrpSpPr/>
                <p:nvPr/>
              </p:nvGrpSpPr>
              <p:grpSpPr>
                <a:xfrm>
                  <a:off x="321469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05" name="Rounded Rectangle 105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6" name="Block Arc 105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3" name="Group 10492"/>
                <p:cNvGrpSpPr/>
                <p:nvPr/>
              </p:nvGrpSpPr>
              <p:grpSpPr>
                <a:xfrm>
                  <a:off x="224369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03" name="Rounded Rectangle 1050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4" name="Block Arc 105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4" name="Group 10493"/>
                <p:cNvGrpSpPr/>
                <p:nvPr/>
              </p:nvGrpSpPr>
              <p:grpSpPr>
                <a:xfrm>
                  <a:off x="256736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501" name="Rounded Rectangle 1050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2" name="Block Arc 1050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5" name="Group 10494"/>
                <p:cNvGrpSpPr/>
                <p:nvPr/>
              </p:nvGrpSpPr>
              <p:grpSpPr>
                <a:xfrm>
                  <a:off x="353835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99" name="Rounded Rectangle 1049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0" name="Block Arc 104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96" name="Group 10495"/>
                <p:cNvGrpSpPr/>
                <p:nvPr/>
              </p:nvGrpSpPr>
              <p:grpSpPr>
                <a:xfrm>
                  <a:off x="3862023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97" name="Rounded Rectangle 1049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98" name="Block Arc 104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332" name="Group 10331"/>
              <p:cNvGrpSpPr/>
              <p:nvPr/>
            </p:nvGrpSpPr>
            <p:grpSpPr>
              <a:xfrm rot="16200000">
                <a:off x="7080938" y="2955741"/>
                <a:ext cx="749808" cy="61532"/>
                <a:chOff x="949036" y="1185650"/>
                <a:chExt cx="3335180" cy="273698"/>
              </a:xfrm>
            </p:grpSpPr>
            <p:grpSp>
              <p:nvGrpSpPr>
                <p:cNvPr id="10457" name="Group 10456"/>
                <p:cNvGrpSpPr/>
                <p:nvPr/>
              </p:nvGrpSpPr>
              <p:grpSpPr>
                <a:xfrm>
                  <a:off x="94903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85" name="Rounded Rectangle 104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6" name="Block Arc 104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58" name="Group 10457"/>
                <p:cNvGrpSpPr/>
                <p:nvPr/>
              </p:nvGrpSpPr>
              <p:grpSpPr>
                <a:xfrm>
                  <a:off x="127270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83" name="Rounded Rectangle 104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4" name="Block Arc 104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59" name="Group 10458"/>
                <p:cNvGrpSpPr/>
                <p:nvPr/>
              </p:nvGrpSpPr>
              <p:grpSpPr>
                <a:xfrm>
                  <a:off x="159636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81" name="Rounded Rectangle 104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2" name="Block Arc 104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0" name="Group 10459"/>
                <p:cNvGrpSpPr/>
                <p:nvPr/>
              </p:nvGrpSpPr>
              <p:grpSpPr>
                <a:xfrm>
                  <a:off x="192003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79" name="Rounded Rectangle 104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0" name="Block Arc 104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1" name="Group 10460"/>
                <p:cNvGrpSpPr/>
                <p:nvPr/>
              </p:nvGrpSpPr>
              <p:grpSpPr>
                <a:xfrm>
                  <a:off x="289102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77" name="Rounded Rectangle 104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78" name="Block Arc 104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2" name="Group 10461"/>
                <p:cNvGrpSpPr/>
                <p:nvPr/>
              </p:nvGrpSpPr>
              <p:grpSpPr>
                <a:xfrm>
                  <a:off x="321469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75" name="Rounded Rectangle 104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76" name="Block Arc 104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3" name="Group 10462"/>
                <p:cNvGrpSpPr/>
                <p:nvPr/>
              </p:nvGrpSpPr>
              <p:grpSpPr>
                <a:xfrm>
                  <a:off x="224369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73" name="Rounded Rectangle 104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74" name="Block Arc 104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4" name="Group 10463"/>
                <p:cNvGrpSpPr/>
                <p:nvPr/>
              </p:nvGrpSpPr>
              <p:grpSpPr>
                <a:xfrm>
                  <a:off x="256736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71" name="Rounded Rectangle 104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72" name="Block Arc 104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5" name="Group 10464"/>
                <p:cNvGrpSpPr/>
                <p:nvPr/>
              </p:nvGrpSpPr>
              <p:grpSpPr>
                <a:xfrm>
                  <a:off x="353835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69" name="Rounded Rectangle 104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70" name="Block Arc 104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66" name="Group 10465"/>
                <p:cNvGrpSpPr/>
                <p:nvPr/>
              </p:nvGrpSpPr>
              <p:grpSpPr>
                <a:xfrm>
                  <a:off x="3862023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67" name="Rounded Rectangle 104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68" name="Block Arc 104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333" name="Group 10332"/>
              <p:cNvGrpSpPr/>
              <p:nvPr/>
            </p:nvGrpSpPr>
            <p:grpSpPr>
              <a:xfrm rot="16200000">
                <a:off x="7176202" y="2955741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10427" name="Group 10426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55" name="Rounded Rectangle 104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56" name="Block Arc 104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28" name="Group 10427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53" name="Rounded Rectangle 104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54" name="Block Arc 104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29" name="Group 10428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51" name="Rounded Rectangle 104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52" name="Block Arc 104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0" name="Group 10429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49" name="Rounded Rectangle 104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50" name="Block Arc 104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1" name="Group 10430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47" name="Rounded Rectangle 104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48" name="Block Arc 104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2" name="Group 10431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45" name="Rounded Rectangle 104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46" name="Block Arc 104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3" name="Group 10432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43" name="Rounded Rectangle 104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44" name="Block Arc 104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4" name="Group 10433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41" name="Rounded Rectangle 104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42" name="Block Arc 104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5" name="Group 10434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39" name="Rounded Rectangle 1043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40" name="Block Arc 104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436" name="Group 10435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37" name="Rounded Rectangle 1043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438" name="Block Arc 104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10334" name="Group 10333"/>
              <p:cNvGrpSpPr/>
              <p:nvPr/>
            </p:nvGrpSpPr>
            <p:grpSpPr>
              <a:xfrm rot="16200000">
                <a:off x="7271466" y="2955741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10397" name="Group 10396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25" name="Rounded Rectangle 104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6" name="Block Arc 104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98" name="Group 10397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23" name="Rounded Rectangle 104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4" name="Block Arc 104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99" name="Group 10398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21" name="Rounded Rectangle 104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2" name="Block Arc 104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0" name="Group 10399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19" name="Rounded Rectangle 104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0" name="Block Arc 104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1" name="Group 10400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17" name="Rounded Rectangle 104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8" name="Block Arc 104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2" name="Group 10401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15" name="Rounded Rectangle 104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6" name="Block Arc 104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3" name="Group 10402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13" name="Rounded Rectangle 104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4" name="Block Arc 104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4" name="Group 10403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11" name="Rounded Rectangle 104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2" name="Block Arc 104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5" name="Group 10404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09" name="Rounded Rectangle 104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0" name="Block Arc 104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406" name="Group 10405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407" name="Rounded Rectangle 104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08" name="Block Arc 104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335" name="Group 10334"/>
              <p:cNvGrpSpPr/>
              <p:nvPr/>
            </p:nvGrpSpPr>
            <p:grpSpPr>
              <a:xfrm rot="16200000">
                <a:off x="7366730" y="295574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10367" name="Group 10366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95" name="Rounded Rectangle 1039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6" name="Block Arc 1039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68" name="Group 10367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93" name="Rounded Rectangle 1039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4" name="Block Arc 1039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69" name="Group 10368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91" name="Rounded Rectangle 1039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2" name="Block Arc 1039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0" name="Group 10369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89" name="Rounded Rectangle 1038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0" name="Block Arc 1038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1" name="Group 10370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87" name="Rounded Rectangle 1038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8" name="Block Arc 1038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2" name="Group 10371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85" name="Rounded Rectangle 1038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6" name="Block Arc 1038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3" name="Group 10372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83" name="Rounded Rectangle 1038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4" name="Block Arc 1038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4" name="Group 10373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81" name="Rounded Rectangle 1038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2" name="Block Arc 1038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5" name="Group 10374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79" name="Rounded Rectangle 1037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0" name="Block Arc 1037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76" name="Group 10375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77" name="Rounded Rectangle 1037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78" name="Block Arc 1037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336" name="Group 10335"/>
              <p:cNvGrpSpPr/>
              <p:nvPr/>
            </p:nvGrpSpPr>
            <p:grpSpPr>
              <a:xfrm rot="16200000">
                <a:off x="7461995" y="2955741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10337" name="Group 10336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65" name="Rounded Rectangle 103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6" name="Block Arc 103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38" name="Group 10337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63" name="Rounded Rectangle 103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4" name="Block Arc 103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39" name="Group 10338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61" name="Rounded Rectangle 103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2" name="Block Arc 103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0" name="Group 10339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59" name="Rounded Rectangle 103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0" name="Block Arc 103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1" name="Group 10340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57" name="Rounded Rectangle 103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8" name="Block Arc 103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2" name="Group 10341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55" name="Rounded Rectangle 103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6" name="Block Arc 103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3" name="Group 10342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53" name="Rounded Rectangle 103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4" name="Block Arc 103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4" name="Group 10343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51" name="Rounded Rectangle 103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2" name="Block Arc 103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5" name="Group 10344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49" name="Rounded Rectangle 103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0" name="Block Arc 103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46" name="Group 10345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47" name="Rounded Rectangle 1034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48" name="Block Arc 103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899" name="Group 8898"/>
            <p:cNvGrpSpPr>
              <a:grpSpLocks noChangeAspect="1"/>
            </p:cNvGrpSpPr>
            <p:nvPr/>
          </p:nvGrpSpPr>
          <p:grpSpPr>
            <a:xfrm>
              <a:off x="7941935" y="4687223"/>
              <a:ext cx="452428" cy="630724"/>
              <a:chOff x="3205247" y="660767"/>
              <a:chExt cx="655916" cy="914400"/>
            </a:xfrm>
          </p:grpSpPr>
          <p:grpSp>
            <p:nvGrpSpPr>
              <p:cNvPr id="10145" name="Group 10144"/>
              <p:cNvGrpSpPr/>
              <p:nvPr/>
            </p:nvGrpSpPr>
            <p:grpSpPr>
              <a:xfrm rot="16200000">
                <a:off x="2785567" y="1080447"/>
                <a:ext cx="914400" cy="75039"/>
                <a:chOff x="949036" y="1185650"/>
                <a:chExt cx="3335180" cy="273698"/>
              </a:xfrm>
            </p:grpSpPr>
            <p:grpSp>
              <p:nvGrpSpPr>
                <p:cNvPr id="10301" name="Group 10300"/>
                <p:cNvGrpSpPr/>
                <p:nvPr/>
              </p:nvGrpSpPr>
              <p:grpSpPr>
                <a:xfrm>
                  <a:off x="94903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29" name="Rounded Rectangle 103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30" name="Block Arc 103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02" name="Group 10301"/>
                <p:cNvGrpSpPr/>
                <p:nvPr/>
              </p:nvGrpSpPr>
              <p:grpSpPr>
                <a:xfrm>
                  <a:off x="127270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27" name="Rounded Rectangle 103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8" name="Block Arc 103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03" name="Group 10302"/>
                <p:cNvGrpSpPr/>
                <p:nvPr/>
              </p:nvGrpSpPr>
              <p:grpSpPr>
                <a:xfrm>
                  <a:off x="159636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25" name="Rounded Rectangle 103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6" name="Block Arc 103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04" name="Group 10303"/>
                <p:cNvGrpSpPr/>
                <p:nvPr/>
              </p:nvGrpSpPr>
              <p:grpSpPr>
                <a:xfrm>
                  <a:off x="192003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23" name="Rounded Rectangle 103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4" name="Block Arc 103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05" name="Group 10304"/>
                <p:cNvGrpSpPr/>
                <p:nvPr/>
              </p:nvGrpSpPr>
              <p:grpSpPr>
                <a:xfrm>
                  <a:off x="289102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21" name="Rounded Rectangle 103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2" name="Block Arc 103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06" name="Group 10305"/>
                <p:cNvGrpSpPr/>
                <p:nvPr/>
              </p:nvGrpSpPr>
              <p:grpSpPr>
                <a:xfrm>
                  <a:off x="321469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19" name="Rounded Rectangle 103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0" name="Block Arc 103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07" name="Group 10306"/>
                <p:cNvGrpSpPr/>
                <p:nvPr/>
              </p:nvGrpSpPr>
              <p:grpSpPr>
                <a:xfrm>
                  <a:off x="224369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17" name="Rounded Rectangle 103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18" name="Block Arc 103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08" name="Group 10307"/>
                <p:cNvGrpSpPr/>
                <p:nvPr/>
              </p:nvGrpSpPr>
              <p:grpSpPr>
                <a:xfrm>
                  <a:off x="256736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15" name="Rounded Rectangle 103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16" name="Block Arc 103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09" name="Group 10308"/>
                <p:cNvGrpSpPr/>
                <p:nvPr/>
              </p:nvGrpSpPr>
              <p:grpSpPr>
                <a:xfrm>
                  <a:off x="353835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13" name="Rounded Rectangle 103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14" name="Block Arc 103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310" name="Group 10309"/>
                <p:cNvGrpSpPr/>
                <p:nvPr/>
              </p:nvGrpSpPr>
              <p:grpSpPr>
                <a:xfrm>
                  <a:off x="3862023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311" name="Rounded Rectangle 103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12" name="Block Arc 103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146" name="Group 10145"/>
              <p:cNvGrpSpPr/>
              <p:nvPr/>
            </p:nvGrpSpPr>
            <p:grpSpPr>
              <a:xfrm rot="16200000">
                <a:off x="2901743" y="1080447"/>
                <a:ext cx="914400" cy="75039"/>
                <a:chOff x="949036" y="1608981"/>
                <a:chExt cx="3335180" cy="273698"/>
              </a:xfrm>
            </p:grpSpPr>
            <p:grpSp>
              <p:nvGrpSpPr>
                <p:cNvPr id="10271" name="Group 10270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99" name="Rounded Rectangle 1029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00" name="Block Arc 102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72" name="Group 10271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97" name="Rounded Rectangle 1029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8" name="Block Arc 102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73" name="Group 10272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95" name="Rounded Rectangle 1029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6" name="Block Arc 1029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74" name="Group 10273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93" name="Rounded Rectangle 1029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4" name="Block Arc 1029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75" name="Group 10274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91" name="Rounded Rectangle 1029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2" name="Block Arc 102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76" name="Group 10275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89" name="Rounded Rectangle 1028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0" name="Block Arc 102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77" name="Group 10276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87" name="Rounded Rectangle 102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88" name="Block Arc 102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78" name="Group 10277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85" name="Rounded Rectangle 102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86" name="Block Arc 102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79" name="Group 10278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83" name="Rounded Rectangle 102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84" name="Block Arc 102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80" name="Group 10279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81" name="Rounded Rectangle 1028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82" name="Block Arc 102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147" name="Group 10146"/>
              <p:cNvGrpSpPr/>
              <p:nvPr/>
            </p:nvGrpSpPr>
            <p:grpSpPr>
              <a:xfrm rot="16200000">
                <a:off x="3017919" y="1080447"/>
                <a:ext cx="914400" cy="75039"/>
                <a:chOff x="949036" y="2032630"/>
                <a:chExt cx="3335180" cy="273698"/>
              </a:xfrm>
            </p:grpSpPr>
            <p:grpSp>
              <p:nvGrpSpPr>
                <p:cNvPr id="10241" name="Group 10240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69" name="Rounded Rectangle 102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70" name="Block Arc 102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42" name="Group 10241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67" name="Rounded Rectangle 102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8" name="Block Arc 102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43" name="Group 10242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65" name="Rounded Rectangle 102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6" name="Block Arc 102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44" name="Group 10243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63" name="Rounded Rectangle 102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4" name="Block Arc 102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45" name="Group 10244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61" name="Rounded Rectangle 102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2" name="Block Arc 102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46" name="Group 10245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59" name="Rounded Rectangle 102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0" name="Block Arc 102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47" name="Group 10246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57" name="Rounded Rectangle 102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58" name="Block Arc 102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48" name="Group 10247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55" name="Rounded Rectangle 102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56" name="Block Arc 102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49" name="Group 10248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53" name="Rounded Rectangle 102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54" name="Block Arc 102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50" name="Group 10249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51" name="Rounded Rectangle 102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52" name="Block Arc 102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148" name="Group 10147"/>
              <p:cNvGrpSpPr/>
              <p:nvPr/>
            </p:nvGrpSpPr>
            <p:grpSpPr>
              <a:xfrm rot="16200000">
                <a:off x="3134095" y="1080447"/>
                <a:ext cx="914400" cy="75039"/>
                <a:chOff x="949033" y="2456700"/>
                <a:chExt cx="3335180" cy="273698"/>
              </a:xfrm>
            </p:grpSpPr>
            <p:grpSp>
              <p:nvGrpSpPr>
                <p:cNvPr id="10211" name="Group 10210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39" name="Rounded Rectangle 1023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40" name="Block Arc 1023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12" name="Group 10211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37" name="Rounded Rectangle 1023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8" name="Block Arc 1023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13" name="Group 10212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35" name="Rounded Rectangle 1023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6" name="Block Arc 1023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14" name="Group 10213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33" name="Rounded Rectangle 1023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4" name="Block Arc 1023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15" name="Group 10214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31" name="Rounded Rectangle 1023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2" name="Block Arc 1023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16" name="Group 10215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29" name="Rounded Rectangle 1022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0" name="Block Arc 1022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17" name="Group 10216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27" name="Rounded Rectangle 1022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28" name="Block Arc 1022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18" name="Group 10217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25" name="Rounded Rectangle 1022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26" name="Block Arc 1022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19" name="Group 10218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23" name="Rounded Rectangle 1022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24" name="Block Arc 1022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220" name="Group 10219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21" name="Rounded Rectangle 1022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22" name="Block Arc 1022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149" name="Group 10148"/>
              <p:cNvGrpSpPr/>
              <p:nvPr/>
            </p:nvGrpSpPr>
            <p:grpSpPr>
              <a:xfrm rot="16200000">
                <a:off x="3250271" y="1080447"/>
                <a:ext cx="914400" cy="75039"/>
                <a:chOff x="947832" y="2880954"/>
                <a:chExt cx="3335180" cy="273698"/>
              </a:xfrm>
            </p:grpSpPr>
            <p:grpSp>
              <p:nvGrpSpPr>
                <p:cNvPr id="10181" name="Group 10180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09" name="Rounded Rectangle 102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10" name="Block Arc 102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82" name="Group 10181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07" name="Rounded Rectangle 102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8" name="Block Arc 102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83" name="Group 10182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05" name="Rounded Rectangle 102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6" name="Block Arc 102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84" name="Group 10183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03" name="Rounded Rectangle 1020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4" name="Block Arc 102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85" name="Group 10184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201" name="Rounded Rectangle 1020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2" name="Block Arc 1020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86" name="Group 10185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99" name="Rounded Rectangle 1019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0" name="Block Arc 101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87" name="Group 10186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97" name="Rounded Rectangle 1019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98" name="Block Arc 101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88" name="Group 10187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95" name="Rounded Rectangle 1019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96" name="Block Arc 1019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89" name="Group 10188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93" name="Rounded Rectangle 1019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94" name="Block Arc 1019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90" name="Group 10189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91" name="Rounded Rectangle 1019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92" name="Block Arc 101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0150" name="Group 10149"/>
              <p:cNvGrpSpPr/>
              <p:nvPr/>
            </p:nvGrpSpPr>
            <p:grpSpPr>
              <a:xfrm rot="16200000">
                <a:off x="3366444" y="1080447"/>
                <a:ext cx="914400" cy="75039"/>
                <a:chOff x="947832" y="3304603"/>
                <a:chExt cx="3335180" cy="273698"/>
              </a:xfrm>
            </p:grpSpPr>
            <p:grpSp>
              <p:nvGrpSpPr>
                <p:cNvPr id="10151" name="Group 10150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79" name="Rounded Rectangle 101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80" name="Block Arc 101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52" name="Group 10151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77" name="Rounded Rectangle 101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8" name="Block Arc 101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53" name="Group 10152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75" name="Rounded Rectangle 101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6" name="Block Arc 101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54" name="Group 10153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73" name="Rounded Rectangle 101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4" name="Block Arc 101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55" name="Group 10154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71" name="Rounded Rectangle 101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2" name="Block Arc 101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56" name="Group 10155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69" name="Rounded Rectangle 101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0" name="Block Arc 101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57" name="Group 10156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67" name="Rounded Rectangle 101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68" name="Block Arc 101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58" name="Group 10157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65" name="Rounded Rectangle 101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66" name="Block Arc 101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59" name="Group 10158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63" name="Rounded Rectangle 101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64" name="Block Arc 101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60" name="Group 10159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61" name="Rounded Rectangle 101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62" name="Block Arc 101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AC162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00" name="Group 8899"/>
            <p:cNvGrpSpPr>
              <a:grpSpLocks noChangeAspect="1"/>
            </p:cNvGrpSpPr>
            <p:nvPr/>
          </p:nvGrpSpPr>
          <p:grpSpPr>
            <a:xfrm>
              <a:off x="7941936" y="3942456"/>
              <a:ext cx="452432" cy="630724"/>
              <a:chOff x="7329811" y="2611603"/>
              <a:chExt cx="537854" cy="749808"/>
            </a:xfrm>
          </p:grpSpPr>
          <p:grpSp>
            <p:nvGrpSpPr>
              <p:cNvPr id="9959" name="Group 9958"/>
              <p:cNvGrpSpPr/>
              <p:nvPr/>
            </p:nvGrpSpPr>
            <p:grpSpPr>
              <a:xfrm rot="16200000">
                <a:off x="6985673" y="2955741"/>
                <a:ext cx="749808" cy="61532"/>
                <a:chOff x="949036" y="762001"/>
                <a:chExt cx="3335180" cy="273698"/>
              </a:xfrm>
            </p:grpSpPr>
            <p:grpSp>
              <p:nvGrpSpPr>
                <p:cNvPr id="10115" name="Group 10114"/>
                <p:cNvGrpSpPr/>
                <p:nvPr/>
              </p:nvGrpSpPr>
              <p:grpSpPr>
                <a:xfrm>
                  <a:off x="94903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43" name="Rounded Rectangle 101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4" name="Block Arc 101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16" name="Group 10115"/>
                <p:cNvGrpSpPr/>
                <p:nvPr/>
              </p:nvGrpSpPr>
              <p:grpSpPr>
                <a:xfrm>
                  <a:off x="127270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41" name="Rounded Rectangle 101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2" name="Block Arc 101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17" name="Group 10116"/>
                <p:cNvGrpSpPr/>
                <p:nvPr/>
              </p:nvGrpSpPr>
              <p:grpSpPr>
                <a:xfrm>
                  <a:off x="159636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39" name="Rounded Rectangle 1013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0" name="Block Arc 101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18" name="Group 10117"/>
                <p:cNvGrpSpPr/>
                <p:nvPr/>
              </p:nvGrpSpPr>
              <p:grpSpPr>
                <a:xfrm>
                  <a:off x="192003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37" name="Rounded Rectangle 1013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8" name="Block Arc 101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19" name="Group 10118"/>
                <p:cNvGrpSpPr/>
                <p:nvPr/>
              </p:nvGrpSpPr>
              <p:grpSpPr>
                <a:xfrm>
                  <a:off x="289102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35" name="Rounded Rectangle 101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6" name="Block Arc 101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0" name="Group 10119"/>
                <p:cNvGrpSpPr/>
                <p:nvPr/>
              </p:nvGrpSpPr>
              <p:grpSpPr>
                <a:xfrm>
                  <a:off x="321469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33" name="Rounded Rectangle 101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4" name="Block Arc 101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1" name="Group 10120"/>
                <p:cNvGrpSpPr/>
                <p:nvPr/>
              </p:nvGrpSpPr>
              <p:grpSpPr>
                <a:xfrm>
                  <a:off x="224369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31" name="Rounded Rectangle 101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2" name="Block Arc 101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2" name="Group 10121"/>
                <p:cNvGrpSpPr/>
                <p:nvPr/>
              </p:nvGrpSpPr>
              <p:grpSpPr>
                <a:xfrm>
                  <a:off x="2567361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29" name="Rounded Rectangle 101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0" name="Block Arc 101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3" name="Group 10122"/>
                <p:cNvGrpSpPr/>
                <p:nvPr/>
              </p:nvGrpSpPr>
              <p:grpSpPr>
                <a:xfrm>
                  <a:off x="3538356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27" name="Rounded Rectangle 101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28" name="Block Arc 101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24" name="Group 10123"/>
                <p:cNvGrpSpPr/>
                <p:nvPr/>
              </p:nvGrpSpPr>
              <p:grpSpPr>
                <a:xfrm>
                  <a:off x="3862023" y="76200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25" name="Rounded Rectangle 1012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26" name="Block Arc 101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960" name="Group 9959"/>
              <p:cNvGrpSpPr/>
              <p:nvPr/>
            </p:nvGrpSpPr>
            <p:grpSpPr>
              <a:xfrm rot="16200000">
                <a:off x="7080938" y="2955741"/>
                <a:ext cx="749808" cy="61532"/>
                <a:chOff x="949036" y="1185650"/>
                <a:chExt cx="3335180" cy="273698"/>
              </a:xfrm>
            </p:grpSpPr>
            <p:grpSp>
              <p:nvGrpSpPr>
                <p:cNvPr id="10085" name="Group 10084"/>
                <p:cNvGrpSpPr/>
                <p:nvPr/>
              </p:nvGrpSpPr>
              <p:grpSpPr>
                <a:xfrm>
                  <a:off x="94903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13" name="Rounded Rectangle 101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4" name="Block Arc 101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86" name="Group 10085"/>
                <p:cNvGrpSpPr/>
                <p:nvPr/>
              </p:nvGrpSpPr>
              <p:grpSpPr>
                <a:xfrm>
                  <a:off x="127270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11" name="Rounded Rectangle 101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2" name="Block Arc 101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87" name="Group 10086"/>
                <p:cNvGrpSpPr/>
                <p:nvPr/>
              </p:nvGrpSpPr>
              <p:grpSpPr>
                <a:xfrm>
                  <a:off x="159636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09" name="Rounded Rectangle 101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0" name="Block Arc 101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88" name="Group 10087"/>
                <p:cNvGrpSpPr/>
                <p:nvPr/>
              </p:nvGrpSpPr>
              <p:grpSpPr>
                <a:xfrm>
                  <a:off x="192003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07" name="Rounded Rectangle 101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8" name="Block Arc 101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89" name="Group 10088"/>
                <p:cNvGrpSpPr/>
                <p:nvPr/>
              </p:nvGrpSpPr>
              <p:grpSpPr>
                <a:xfrm>
                  <a:off x="289102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05" name="Rounded Rectangle 101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6" name="Block Arc 101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0" name="Group 10089"/>
                <p:cNvGrpSpPr/>
                <p:nvPr/>
              </p:nvGrpSpPr>
              <p:grpSpPr>
                <a:xfrm>
                  <a:off x="321469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03" name="Rounded Rectangle 1010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4" name="Block Arc 101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1" name="Group 10090"/>
                <p:cNvGrpSpPr/>
                <p:nvPr/>
              </p:nvGrpSpPr>
              <p:grpSpPr>
                <a:xfrm>
                  <a:off x="224369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101" name="Rounded Rectangle 1010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2" name="Block Arc 1010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2" name="Group 10091"/>
                <p:cNvGrpSpPr/>
                <p:nvPr/>
              </p:nvGrpSpPr>
              <p:grpSpPr>
                <a:xfrm>
                  <a:off x="2567361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99" name="Rounded Rectangle 1009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0" name="Block Arc 100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3" name="Group 10092"/>
                <p:cNvGrpSpPr/>
                <p:nvPr/>
              </p:nvGrpSpPr>
              <p:grpSpPr>
                <a:xfrm>
                  <a:off x="3538356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97" name="Rounded Rectangle 1009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98" name="Block Arc 100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94" name="Group 10093"/>
                <p:cNvGrpSpPr/>
                <p:nvPr/>
              </p:nvGrpSpPr>
              <p:grpSpPr>
                <a:xfrm>
                  <a:off x="3862023" y="118565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95" name="Rounded Rectangle 1009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96" name="Block Arc 1009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961" name="Group 9960"/>
              <p:cNvGrpSpPr/>
              <p:nvPr/>
            </p:nvGrpSpPr>
            <p:grpSpPr>
              <a:xfrm rot="16200000">
                <a:off x="7176202" y="2955741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10055" name="Group 10054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83" name="Rounded Rectangle 100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84" name="Block Arc 100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56" name="Group 10055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81" name="Rounded Rectangle 100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82" name="Block Arc 100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57" name="Group 10056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79" name="Rounded Rectangle 100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80" name="Block Arc 100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58" name="Group 10057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77" name="Rounded Rectangle 100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78" name="Block Arc 100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59" name="Group 10058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75" name="Rounded Rectangle 100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76" name="Block Arc 100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0" name="Group 10059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73" name="Rounded Rectangle 100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74" name="Block Arc 100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1" name="Group 10060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71" name="Rounded Rectangle 100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72" name="Block Arc 100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2" name="Group 10061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69" name="Rounded Rectangle 100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70" name="Block Arc 100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3" name="Group 10062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67" name="Rounded Rectangle 100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68" name="Block Arc 100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10064" name="Group 10063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65" name="Rounded Rectangle 1006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0066" name="Block Arc 100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9962" name="Group 9961"/>
              <p:cNvGrpSpPr/>
              <p:nvPr/>
            </p:nvGrpSpPr>
            <p:grpSpPr>
              <a:xfrm rot="16200000">
                <a:off x="7271466" y="2955741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10025" name="Group 10024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53" name="Rounded Rectangle 100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54" name="Block Arc 100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26" name="Group 10025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51" name="Rounded Rectangle 100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52" name="Block Arc 100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27" name="Group 10026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49" name="Rounded Rectangle 100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50" name="Block Arc 100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28" name="Group 10027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47" name="Rounded Rectangle 100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8" name="Block Arc 100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29" name="Group 10028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45" name="Rounded Rectangle 100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6" name="Block Arc 100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0" name="Group 10029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43" name="Rounded Rectangle 100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4" name="Block Arc 100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1" name="Group 10030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41" name="Rounded Rectangle 100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2" name="Block Arc 100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2" name="Group 10031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39" name="Rounded Rectangle 1003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0" name="Block Arc 100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3" name="Group 10032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37" name="Rounded Rectangle 1003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38" name="Block Arc 100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34" name="Group 10033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35" name="Rounded Rectangle 100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36" name="Block Arc 100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963" name="Group 9962"/>
              <p:cNvGrpSpPr/>
              <p:nvPr/>
            </p:nvGrpSpPr>
            <p:grpSpPr>
              <a:xfrm rot="16200000">
                <a:off x="7366730" y="295574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995" name="Group 9994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23" name="Rounded Rectangle 1002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24" name="Block Arc 1002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96" name="Group 9995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21" name="Rounded Rectangle 1002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22" name="Block Arc 1002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97" name="Group 9996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19" name="Rounded Rectangle 1001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20" name="Block Arc 1001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98" name="Group 9997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17" name="Rounded Rectangle 1001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8" name="Block Arc 1001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99" name="Group 9998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15" name="Rounded Rectangle 1001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6" name="Block Arc 1001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0" name="Group 9999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13" name="Rounded Rectangle 1001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4" name="Block Arc 1001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1" name="Group 10000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11" name="Rounded Rectangle 1001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2" name="Block Arc 1001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2" name="Group 10001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09" name="Rounded Rectangle 1000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0" name="Block Arc 1000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3" name="Group 10002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07" name="Rounded Rectangle 1000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08" name="Block Arc 1000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004" name="Group 10003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10005" name="Rounded Rectangle 1000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06" name="Block Arc 1000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964" name="Group 9963"/>
              <p:cNvGrpSpPr/>
              <p:nvPr/>
            </p:nvGrpSpPr>
            <p:grpSpPr>
              <a:xfrm rot="16200000">
                <a:off x="7461995" y="2955741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965" name="Group 9964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93" name="Rounded Rectangle 999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94" name="Block Arc 999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66" name="Group 9965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91" name="Rounded Rectangle 999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92" name="Block Arc 99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67" name="Group 9966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89" name="Rounded Rectangle 998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90" name="Block Arc 99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68" name="Group 9967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87" name="Rounded Rectangle 99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88" name="Block Arc 99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69" name="Group 9968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85" name="Rounded Rectangle 99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86" name="Block Arc 99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0" name="Group 9969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83" name="Rounded Rectangle 99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84" name="Block Arc 99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1" name="Group 9970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81" name="Rounded Rectangle 99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82" name="Block Arc 99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2" name="Group 9971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79" name="Rounded Rectangle 99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80" name="Block Arc 99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3" name="Group 9972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77" name="Rounded Rectangle 99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78" name="Block Arc 99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74" name="Group 9973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75" name="Rounded Rectangle 997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76" name="Block Arc 99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AC162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04" name="Group 8903"/>
            <p:cNvGrpSpPr/>
            <p:nvPr/>
          </p:nvGrpSpPr>
          <p:grpSpPr>
            <a:xfrm>
              <a:off x="6759713" y="1893379"/>
              <a:ext cx="1670557" cy="372296"/>
              <a:chOff x="5878085" y="3170352"/>
              <a:chExt cx="1985968" cy="442587"/>
            </a:xfrm>
          </p:grpSpPr>
          <p:grpSp>
            <p:nvGrpSpPr>
              <p:cNvPr id="9494" name="Group 9493"/>
              <p:cNvGrpSpPr/>
              <p:nvPr/>
            </p:nvGrpSpPr>
            <p:grpSpPr>
              <a:xfrm>
                <a:off x="5878085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929" name="Group 9928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57" name="Rounded Rectangle 99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58" name="Block Arc 99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0" name="Group 9929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55" name="Rounded Rectangle 99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56" name="Block Arc 99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1" name="Group 9930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53" name="Rounded Rectangle 99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54" name="Block Arc 99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2" name="Group 9931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51" name="Rounded Rectangle 99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52" name="Block Arc 99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3" name="Group 9932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49" name="Rounded Rectangle 99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50" name="Block Arc 99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4" name="Group 9933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47" name="Rounded Rectangle 99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48" name="Block Arc 99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5" name="Group 9934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45" name="Rounded Rectangle 99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46" name="Block Arc 99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6" name="Group 9935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43" name="Rounded Rectangle 99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44" name="Block Arc 99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7" name="Group 9936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41" name="Rounded Rectangle 99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42" name="Block Arc 99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38" name="Group 9937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39" name="Rounded Rectangle 993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40" name="Block Arc 99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495" name="Group 9494"/>
              <p:cNvGrpSpPr/>
              <p:nvPr/>
            </p:nvGrpSpPr>
            <p:grpSpPr>
              <a:xfrm>
                <a:off x="5878085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899" name="Group 9898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27" name="Rounded Rectangle 99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28" name="Block Arc 99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0" name="Group 9899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25" name="Rounded Rectangle 99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26" name="Block Arc 99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1" name="Group 9900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23" name="Rounded Rectangle 99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24" name="Block Arc 99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2" name="Group 9901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21" name="Rounded Rectangle 99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22" name="Block Arc 99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3" name="Group 9902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19" name="Rounded Rectangle 99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20" name="Block Arc 99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4" name="Group 9903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17" name="Rounded Rectangle 99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18" name="Block Arc 99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5" name="Group 9904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15" name="Rounded Rectangle 99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16" name="Block Arc 99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6" name="Group 9905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13" name="Rounded Rectangle 99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14" name="Block Arc 99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7" name="Group 9906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11" name="Rounded Rectangle 99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12" name="Block Arc 99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908" name="Group 9907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909" name="Rounded Rectangle 99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10" name="Block Arc 99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496" name="Group 9495"/>
              <p:cNvGrpSpPr/>
              <p:nvPr/>
            </p:nvGrpSpPr>
            <p:grpSpPr>
              <a:xfrm>
                <a:off x="5878085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869" name="Group 9868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97" name="Rounded Rectangle 989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98" name="Block Arc 989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0" name="Group 9869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95" name="Rounded Rectangle 989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96" name="Block Arc 989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1" name="Group 9870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93" name="Rounded Rectangle 989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94" name="Block Arc 989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2" name="Group 9871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91" name="Rounded Rectangle 989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92" name="Block Arc 989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3" name="Group 9872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89" name="Rounded Rectangle 988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90" name="Block Arc 988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4" name="Group 9873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87" name="Rounded Rectangle 988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88" name="Block Arc 988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5" name="Group 9874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85" name="Rounded Rectangle 988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86" name="Block Arc 988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6" name="Group 9875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83" name="Rounded Rectangle 988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84" name="Block Arc 988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7" name="Group 9876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81" name="Rounded Rectangle 988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82" name="Block Arc 988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78" name="Group 9877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79" name="Rounded Rectangle 987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80" name="Block Arc 987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497" name="Group 9496"/>
              <p:cNvGrpSpPr/>
              <p:nvPr/>
            </p:nvGrpSpPr>
            <p:grpSpPr>
              <a:xfrm>
                <a:off x="5878085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839" name="Group 9838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67" name="Rounded Rectangle 98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8" name="Block Arc 98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0" name="Group 9839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65" name="Rounded Rectangle 98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6" name="Block Arc 98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1" name="Group 9840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63" name="Rounded Rectangle 98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4" name="Block Arc 98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2" name="Group 9841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61" name="Rounded Rectangle 98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2" name="Block Arc 98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3" name="Group 9842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59" name="Rounded Rectangle 98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0" name="Block Arc 98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4" name="Group 9843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57" name="Rounded Rectangle 98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58" name="Block Arc 98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5" name="Group 9844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55" name="Rounded Rectangle 98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56" name="Block Arc 98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6" name="Group 9845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53" name="Rounded Rectangle 98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54" name="Block Arc 98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7" name="Group 9846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51" name="Rounded Rectangle 98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52" name="Block Arc 98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48" name="Group 9847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49" name="Rounded Rectangle 984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50" name="Block Arc 98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498" name="Group 9497"/>
              <p:cNvGrpSpPr/>
              <p:nvPr/>
            </p:nvGrpSpPr>
            <p:grpSpPr>
              <a:xfrm>
                <a:off x="5878085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809" name="Group 9808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37" name="Rounded Rectangle 983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38" name="Block Arc 98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0" name="Group 9809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35" name="Rounded Rectangle 98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36" name="Block Arc 98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1" name="Group 9810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33" name="Rounded Rectangle 98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34" name="Block Arc 98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2" name="Group 9811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31" name="Rounded Rectangle 98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32" name="Block Arc 98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3" name="Group 9812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29" name="Rounded Rectangle 98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30" name="Block Arc 98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4" name="Group 9813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27" name="Rounded Rectangle 98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28" name="Block Arc 98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5" name="Group 9814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25" name="Rounded Rectangle 98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26" name="Block Arc 98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6" name="Group 9815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23" name="Rounded Rectangle 98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24" name="Block Arc 98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7" name="Group 9816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21" name="Rounded Rectangle 98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22" name="Block Arc 98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818" name="Group 9817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19" name="Rounded Rectangle 98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20" name="Block Arc 98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499" name="Group 9498"/>
              <p:cNvGrpSpPr/>
              <p:nvPr/>
            </p:nvGrpSpPr>
            <p:grpSpPr>
              <a:xfrm>
                <a:off x="6532920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779" name="Group 9778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07" name="Rounded Rectangle 98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8" name="Block Arc 98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0" name="Group 9779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05" name="Rounded Rectangle 98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6" name="Block Arc 98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1" name="Group 9780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03" name="Rounded Rectangle 980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4" name="Block Arc 98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2" name="Group 9781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801" name="Rounded Rectangle 980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2" name="Block Arc 980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3" name="Group 9782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99" name="Rounded Rectangle 979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0" name="Block Arc 97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4" name="Group 9783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97" name="Rounded Rectangle 979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98" name="Block Arc 979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5" name="Group 9784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95" name="Rounded Rectangle 979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96" name="Block Arc 979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6" name="Group 9785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93" name="Rounded Rectangle 979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94" name="Block Arc 979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7" name="Group 9786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91" name="Rounded Rectangle 979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92" name="Block Arc 979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88" name="Group 9787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89" name="Rounded Rectangle 978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90" name="Block Arc 978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0" name="Group 9499"/>
              <p:cNvGrpSpPr/>
              <p:nvPr/>
            </p:nvGrpSpPr>
            <p:grpSpPr>
              <a:xfrm>
                <a:off x="6532920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749" name="Group 9748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77" name="Rounded Rectangle 97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8" name="Block Arc 97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0" name="Group 9749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75" name="Rounded Rectangle 97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6" name="Block Arc 97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1" name="Group 9750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73" name="Rounded Rectangle 97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4" name="Block Arc 97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2" name="Group 9751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71" name="Rounded Rectangle 97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2" name="Block Arc 97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3" name="Group 9752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69" name="Rounded Rectangle 97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0" name="Block Arc 97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4" name="Group 9753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67" name="Rounded Rectangle 97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68" name="Block Arc 97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5" name="Group 9754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65" name="Rounded Rectangle 97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66" name="Block Arc 97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6" name="Group 9755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63" name="Rounded Rectangle 97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64" name="Block Arc 97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7" name="Group 9756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61" name="Rounded Rectangle 97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62" name="Block Arc 97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58" name="Group 9757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59" name="Rounded Rectangle 97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60" name="Block Arc 97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1" name="Group 9500"/>
              <p:cNvGrpSpPr/>
              <p:nvPr/>
            </p:nvGrpSpPr>
            <p:grpSpPr>
              <a:xfrm>
                <a:off x="6532920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719" name="Group 9718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47" name="Rounded Rectangle 974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8" name="Block Arc 974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0" name="Group 9719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45" name="Rounded Rectangle 974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6" name="Block Arc 974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1" name="Group 9720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43" name="Rounded Rectangle 974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4" name="Block Arc 974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2" name="Group 9721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41" name="Rounded Rectangle 974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2" name="Block Arc 974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3" name="Group 9722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39" name="Rounded Rectangle 973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0" name="Block Arc 973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4" name="Group 9723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37" name="Rounded Rectangle 973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38" name="Block Arc 973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5" name="Group 9724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35" name="Rounded Rectangle 973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36" name="Block Arc 973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6" name="Group 9725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33" name="Rounded Rectangle 973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34" name="Block Arc 973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7" name="Group 9726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31" name="Rounded Rectangle 973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32" name="Block Arc 973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728" name="Group 9727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29" name="Rounded Rectangle 972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30" name="Block Arc 972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2" name="Group 9501"/>
              <p:cNvGrpSpPr/>
              <p:nvPr/>
            </p:nvGrpSpPr>
            <p:grpSpPr>
              <a:xfrm>
                <a:off x="6532920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689" name="Group 9688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17" name="Rounded Rectangle 97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8" name="Block Arc 97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0" name="Group 9689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15" name="Rounded Rectangle 97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6" name="Block Arc 97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1" name="Group 9690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13" name="Rounded Rectangle 97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4" name="Block Arc 97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2" name="Group 9691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11" name="Rounded Rectangle 97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2" name="Block Arc 97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3" name="Group 9692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09" name="Rounded Rectangle 97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0" name="Block Arc 97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4" name="Group 9693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07" name="Rounded Rectangle 970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08" name="Block Arc 970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5" name="Group 9694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05" name="Rounded Rectangle 970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06" name="Block Arc 970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6" name="Group 9695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03" name="Rounded Rectangle 970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04" name="Block Arc 970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7" name="Group 9696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701" name="Rounded Rectangle 970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02" name="Block Arc 970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98" name="Group 9697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99" name="Rounded Rectangle 969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00" name="Block Arc 969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3" name="Group 9502"/>
              <p:cNvGrpSpPr/>
              <p:nvPr/>
            </p:nvGrpSpPr>
            <p:grpSpPr>
              <a:xfrm>
                <a:off x="6532920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659" name="Group 9658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87" name="Rounded Rectangle 968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88" name="Block Arc 968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0" name="Group 9659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85" name="Rounded Rectangle 968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86" name="Block Arc 968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1" name="Group 9660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83" name="Rounded Rectangle 968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84" name="Block Arc 968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2" name="Group 9661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81" name="Rounded Rectangle 968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82" name="Block Arc 968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3" name="Group 9662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79" name="Rounded Rectangle 967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80" name="Block Arc 967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4" name="Group 9663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77" name="Rounded Rectangle 967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78" name="Block Arc 967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5" name="Group 9664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75" name="Rounded Rectangle 967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6" name="Block Arc 967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6" name="Group 9665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73" name="Rounded Rectangle 967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74" name="Block Arc 967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7" name="Group 9666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71" name="Rounded Rectangle 967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72" name="Block Arc 967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68" name="Group 9667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69" name="Rounded Rectangle 966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70" name="Block Arc 966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4" name="Group 9503"/>
              <p:cNvGrpSpPr/>
              <p:nvPr/>
            </p:nvGrpSpPr>
            <p:grpSpPr>
              <a:xfrm>
                <a:off x="7114245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629" name="Group 9628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57" name="Rounded Rectangle 96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58" name="Block Arc 96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0" name="Group 9629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55" name="Rounded Rectangle 96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56" name="Block Arc 96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1" name="Group 9630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53" name="Rounded Rectangle 96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54" name="Block Arc 96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2" name="Group 9631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51" name="Rounded Rectangle 96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52" name="Block Arc 96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3" name="Group 9632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49" name="Rounded Rectangle 964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50" name="Block Arc 96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4" name="Group 9633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47" name="Rounded Rectangle 964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48" name="Block Arc 964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5" name="Group 9634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45" name="Rounded Rectangle 964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46" name="Block Arc 964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6" name="Group 9635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43" name="Rounded Rectangle 964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44" name="Block Arc 964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7" name="Group 9636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41" name="Rounded Rectangle 964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42" name="Block Arc 964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38" name="Group 9637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39" name="Rounded Rectangle 963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40" name="Block Arc 963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5" name="Group 9504"/>
              <p:cNvGrpSpPr/>
              <p:nvPr/>
            </p:nvGrpSpPr>
            <p:grpSpPr>
              <a:xfrm>
                <a:off x="7114245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599" name="Group 9598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27" name="Rounded Rectangle 96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8" name="Block Arc 96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0" name="Group 9599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25" name="Rounded Rectangle 96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6" name="Block Arc 96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1" name="Group 9600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23" name="Rounded Rectangle 96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4" name="Block Arc 96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2" name="Group 9601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21" name="Rounded Rectangle 96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2" name="Block Arc 96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3" name="Group 9602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19" name="Rounded Rectangle 96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0" name="Block Arc 96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4" name="Group 9603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17" name="Rounded Rectangle 961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18" name="Block Arc 961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5" name="Group 9604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15" name="Rounded Rectangle 961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16" name="Block Arc 961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6" name="Group 9605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13" name="Rounded Rectangle 961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14" name="Block Arc 961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7" name="Group 9606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11" name="Rounded Rectangle 961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12" name="Block Arc 961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608" name="Group 9607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609" name="Rounded Rectangle 960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10" name="Block Arc 960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6" name="Group 9505"/>
              <p:cNvGrpSpPr/>
              <p:nvPr/>
            </p:nvGrpSpPr>
            <p:grpSpPr>
              <a:xfrm>
                <a:off x="7114245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569" name="Group 9568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97" name="Rounded Rectangle 959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98" name="Block Arc 959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0" name="Group 9569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95" name="Rounded Rectangle 959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96" name="Block Arc 959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1" name="Group 9570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93" name="Rounded Rectangle 959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94" name="Block Arc 959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2" name="Group 9571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91" name="Rounded Rectangle 959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92" name="Block Arc 959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3" name="Group 9572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89" name="Rounded Rectangle 958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90" name="Block Arc 958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4" name="Group 9573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87" name="Rounded Rectangle 9586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88" name="Block Arc 9587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5" name="Group 9574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85" name="Rounded Rectangle 9584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86" name="Block Arc 9585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6" name="Group 9575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83" name="Rounded Rectangle 9582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84" name="Block Arc 9583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7" name="Group 9576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81" name="Rounded Rectangle 9580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82" name="Block Arc 9581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78" name="Group 9577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79" name="Rounded Rectangle 957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80" name="Block Arc 9579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7" name="Group 9506"/>
              <p:cNvGrpSpPr/>
              <p:nvPr/>
            </p:nvGrpSpPr>
            <p:grpSpPr>
              <a:xfrm>
                <a:off x="7114245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539" name="Group 9538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67" name="Rounded Rectangle 956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68" name="Block Arc 956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0" name="Group 9539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65" name="Rounded Rectangle 956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66" name="Block Arc 956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1" name="Group 9540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63" name="Rounded Rectangle 956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64" name="Block Arc 956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2" name="Group 9541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61" name="Rounded Rectangle 956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62" name="Block Arc 956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3" name="Group 9542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59" name="Rounded Rectangle 955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60" name="Block Arc 955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4" name="Group 9543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57" name="Rounded Rectangle 955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58" name="Block Arc 955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5" name="Group 9544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55" name="Rounded Rectangle 955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56" name="Block Arc 955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6" name="Group 9545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53" name="Rounded Rectangle 955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54" name="Block Arc 955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7" name="Group 9546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51" name="Rounded Rectangle 955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52" name="Block Arc 955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48" name="Group 9547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49" name="Rounded Rectangle 9548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50" name="Block Arc 954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508" name="Group 9507"/>
              <p:cNvGrpSpPr/>
              <p:nvPr/>
            </p:nvGrpSpPr>
            <p:grpSpPr>
              <a:xfrm>
                <a:off x="7114245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509" name="Group 9508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37" name="Rounded Rectangle 953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38" name="Block Arc 953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0" name="Group 9509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35" name="Rounded Rectangle 953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36" name="Block Arc 953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1" name="Group 9510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33" name="Rounded Rectangle 953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34" name="Block Arc 953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2" name="Group 9511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31" name="Rounded Rectangle 953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32" name="Block Arc 953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3" name="Group 9512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29" name="Rounded Rectangle 952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30" name="Block Arc 952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4" name="Group 9513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27" name="Rounded Rectangle 9526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28" name="Block Arc 9527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5" name="Group 9514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25" name="Rounded Rectangle 9524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26" name="Block Arc 9525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6" name="Group 9515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23" name="Rounded Rectangle 9522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24" name="Block Arc 9523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7" name="Group 9516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21" name="Rounded Rectangle 9520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22" name="Block Arc 9521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518" name="Group 9517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519" name="Rounded Rectangle 9518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20" name="Block Arc 9519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05" name="Group 8904"/>
            <p:cNvGrpSpPr/>
            <p:nvPr/>
          </p:nvGrpSpPr>
          <p:grpSpPr>
            <a:xfrm flipV="1">
              <a:off x="6759713" y="5451436"/>
              <a:ext cx="1670557" cy="372296"/>
              <a:chOff x="5878085" y="3170352"/>
              <a:chExt cx="1985968" cy="442587"/>
            </a:xfrm>
          </p:grpSpPr>
          <p:grpSp>
            <p:nvGrpSpPr>
              <p:cNvPr id="9029" name="Group 9028"/>
              <p:cNvGrpSpPr/>
              <p:nvPr/>
            </p:nvGrpSpPr>
            <p:grpSpPr>
              <a:xfrm>
                <a:off x="5878085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464" name="Group 9463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92" name="Rounded Rectangle 949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93" name="Block Arc 949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65" name="Group 9464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90" name="Rounded Rectangle 948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91" name="Block Arc 949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66" name="Group 9465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88" name="Rounded Rectangle 948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9" name="Block Arc 948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67" name="Group 9466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86" name="Rounded Rectangle 948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7" name="Block Arc 948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68" name="Group 9467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84" name="Rounded Rectangle 948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5" name="Block Arc 948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69" name="Group 9468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82" name="Rounded Rectangle 948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3" name="Block Arc 948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0" name="Group 9469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80" name="Rounded Rectangle 947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1" name="Block Arc 948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1" name="Group 9470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78" name="Rounded Rectangle 947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79" name="Block Arc 947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2" name="Group 9471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76" name="Rounded Rectangle 947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77" name="Block Arc 947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73" name="Group 9472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74" name="Rounded Rectangle 947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75" name="Block Arc 947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0" name="Group 9029"/>
              <p:cNvGrpSpPr/>
              <p:nvPr/>
            </p:nvGrpSpPr>
            <p:grpSpPr>
              <a:xfrm>
                <a:off x="5878085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434" name="Group 9433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62" name="Rounded Rectangle 94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63" name="Block Arc 94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35" name="Group 9434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60" name="Rounded Rectangle 94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61" name="Block Arc 94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36" name="Group 9435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58" name="Rounded Rectangle 94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9" name="Block Arc 94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37" name="Group 9436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56" name="Rounded Rectangle 94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7" name="Block Arc 94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38" name="Group 9437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54" name="Rounded Rectangle 94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5" name="Block Arc 94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39" name="Group 9438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52" name="Rounded Rectangle 94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3" name="Block Arc 94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0" name="Group 9439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50" name="Rounded Rectangle 944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1" name="Block Arc 94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1" name="Group 9440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48" name="Rounded Rectangle 944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49" name="Block Arc 944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2" name="Group 9441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46" name="Rounded Rectangle 944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47" name="Block Arc 944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43" name="Group 9442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44" name="Rounded Rectangle 944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45" name="Block Arc 944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1" name="Group 9030"/>
              <p:cNvGrpSpPr/>
              <p:nvPr/>
            </p:nvGrpSpPr>
            <p:grpSpPr>
              <a:xfrm>
                <a:off x="5878085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404" name="Group 9403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32" name="Rounded Rectangle 943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33" name="Block Arc 943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05" name="Group 9404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30" name="Rounded Rectangle 942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31" name="Block Arc 943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06" name="Group 9405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28" name="Rounded Rectangle 942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9" name="Block Arc 942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07" name="Group 9406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26" name="Rounded Rectangle 942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7" name="Block Arc 942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08" name="Group 9407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24" name="Rounded Rectangle 942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5" name="Block Arc 942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09" name="Group 9408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22" name="Rounded Rectangle 942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3" name="Block Arc 942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0" name="Group 9409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20" name="Rounded Rectangle 941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1" name="Block Arc 942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1" name="Group 9410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18" name="Rounded Rectangle 941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19" name="Block Arc 941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2" name="Group 9411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16" name="Rounded Rectangle 941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17" name="Block Arc 941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413" name="Group 9412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14" name="Rounded Rectangle 941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15" name="Block Arc 941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2" name="Group 9031"/>
              <p:cNvGrpSpPr/>
              <p:nvPr/>
            </p:nvGrpSpPr>
            <p:grpSpPr>
              <a:xfrm>
                <a:off x="5878085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374" name="Group 9373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02" name="Rounded Rectangle 940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3" name="Block Arc 940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75" name="Group 9374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400" name="Rounded Rectangle 939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1" name="Block Arc 940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76" name="Group 9375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98" name="Rounded Rectangle 939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9" name="Block Arc 939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77" name="Group 9376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96" name="Rounded Rectangle 939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7" name="Block Arc 939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78" name="Group 9377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94" name="Rounded Rectangle 939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5" name="Block Arc 939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79" name="Group 9378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92" name="Rounded Rectangle 939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3" name="Block Arc 939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0" name="Group 9379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90" name="Rounded Rectangle 938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1" name="Block Arc 939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1" name="Group 9380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88" name="Rounded Rectangle 938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89" name="Block Arc 938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2" name="Group 9381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86" name="Rounded Rectangle 938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87" name="Block Arc 938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83" name="Group 9382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84" name="Rounded Rectangle 938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85" name="Block Arc 938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3" name="Group 9032"/>
              <p:cNvGrpSpPr/>
              <p:nvPr/>
            </p:nvGrpSpPr>
            <p:grpSpPr>
              <a:xfrm>
                <a:off x="5878085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344" name="Group 9343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72" name="Rounded Rectangle 937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73" name="Block Arc 937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45" name="Group 9344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70" name="Rounded Rectangle 936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71" name="Block Arc 937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46" name="Group 9345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68" name="Rounded Rectangle 936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9" name="Block Arc 936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47" name="Group 9346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66" name="Rounded Rectangle 936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7" name="Block Arc 936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48" name="Group 9347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64" name="Rounded Rectangle 936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5" name="Block Arc 936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49" name="Group 9348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62" name="Rounded Rectangle 93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3" name="Block Arc 93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0" name="Group 9349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60" name="Rounded Rectangle 93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1" name="Block Arc 93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1" name="Group 9350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58" name="Rounded Rectangle 93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59" name="Block Arc 93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2" name="Group 9351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56" name="Rounded Rectangle 93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57" name="Block Arc 93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53" name="Group 9352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54" name="Rounded Rectangle 93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55" name="Block Arc 93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4" name="Group 9033"/>
              <p:cNvGrpSpPr/>
              <p:nvPr/>
            </p:nvGrpSpPr>
            <p:grpSpPr>
              <a:xfrm>
                <a:off x="6532920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314" name="Group 9313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42" name="Rounded Rectangle 934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43" name="Block Arc 934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15" name="Group 9314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40" name="Rounded Rectangle 933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41" name="Block Arc 934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16" name="Group 9315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38" name="Rounded Rectangle 933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9" name="Block Arc 933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17" name="Group 9316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36" name="Rounded Rectangle 933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7" name="Block Arc 933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18" name="Group 9317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34" name="Rounded Rectangle 933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5" name="Block Arc 933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19" name="Group 9318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32" name="Rounded Rectangle 933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3" name="Block Arc 933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0" name="Group 9319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30" name="Rounded Rectangle 932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1" name="Block Arc 933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1" name="Group 9320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28" name="Rounded Rectangle 932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29" name="Block Arc 932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2" name="Group 9321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26" name="Rounded Rectangle 932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27" name="Block Arc 932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323" name="Group 9322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24" name="Rounded Rectangle 932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25" name="Block Arc 932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5" name="Group 9034"/>
              <p:cNvGrpSpPr/>
              <p:nvPr/>
            </p:nvGrpSpPr>
            <p:grpSpPr>
              <a:xfrm>
                <a:off x="6532920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284" name="Group 9283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12" name="Rounded Rectangle 931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13" name="Block Arc 931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85" name="Group 9284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10" name="Rounded Rectangle 930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11" name="Block Arc 931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86" name="Group 9285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08" name="Rounded Rectangle 930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9" name="Block Arc 930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87" name="Group 9286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06" name="Rounded Rectangle 930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7" name="Block Arc 930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88" name="Group 9287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04" name="Rounded Rectangle 930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5" name="Block Arc 930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89" name="Group 9288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02" name="Rounded Rectangle 930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3" name="Block Arc 930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0" name="Group 9289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300" name="Rounded Rectangle 929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1" name="Block Arc 930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1" name="Group 9290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98" name="Rounded Rectangle 929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99" name="Block Arc 929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2" name="Group 9291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96" name="Rounded Rectangle 929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97" name="Block Arc 929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93" name="Group 9292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94" name="Rounded Rectangle 929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95" name="Block Arc 929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6" name="Group 9035"/>
              <p:cNvGrpSpPr/>
              <p:nvPr/>
            </p:nvGrpSpPr>
            <p:grpSpPr>
              <a:xfrm>
                <a:off x="6532920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254" name="Group 9253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82" name="Rounded Rectangle 928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83" name="Block Arc 928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55" name="Group 9254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80" name="Rounded Rectangle 927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81" name="Block Arc 928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56" name="Group 9255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78" name="Rounded Rectangle 927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9" name="Block Arc 927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57" name="Group 9256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76" name="Rounded Rectangle 927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7" name="Block Arc 927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58" name="Group 9257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74" name="Rounded Rectangle 927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5" name="Block Arc 927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59" name="Group 9258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72" name="Rounded Rectangle 927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3" name="Block Arc 927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0" name="Group 9259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70" name="Rounded Rectangle 926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1" name="Block Arc 927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1" name="Group 9260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68" name="Rounded Rectangle 926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69" name="Block Arc 926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2" name="Group 9261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66" name="Rounded Rectangle 926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67" name="Block Arc 926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63" name="Group 9262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64" name="Rounded Rectangle 926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65" name="Block Arc 926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7" name="Group 9036"/>
              <p:cNvGrpSpPr/>
              <p:nvPr/>
            </p:nvGrpSpPr>
            <p:grpSpPr>
              <a:xfrm>
                <a:off x="6532920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224" name="Group 9223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52" name="Rounded Rectangle 92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53" name="Block Arc 92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25" name="Group 9224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50" name="Rounded Rectangle 924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51" name="Block Arc 92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26" name="Group 9225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48" name="Rounded Rectangle 924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49" name="Block Arc 924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27" name="Group 9226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46" name="Rounded Rectangle 924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47" name="Block Arc 924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28" name="Group 9227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44" name="Rounded Rectangle 924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45" name="Block Arc 924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29" name="Group 9228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42" name="Rounded Rectangle 924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43" name="Block Arc 924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0" name="Group 9229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40" name="Rounded Rectangle 923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41" name="Block Arc 924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1" name="Group 9230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38" name="Rounded Rectangle 923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39" name="Block Arc 923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2" name="Group 9231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36" name="Rounded Rectangle 923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37" name="Block Arc 923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33" name="Group 9232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34" name="Rounded Rectangle 923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35" name="Block Arc 923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8" name="Group 9037"/>
              <p:cNvGrpSpPr/>
              <p:nvPr/>
            </p:nvGrpSpPr>
            <p:grpSpPr>
              <a:xfrm>
                <a:off x="6532920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194" name="Group 9193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22" name="Rounded Rectangle 922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3" name="Block Arc 922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95" name="Group 9194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20" name="Rounded Rectangle 921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1" name="Block Arc 922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96" name="Group 9195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18" name="Rounded Rectangle 921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9" name="Block Arc 921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97" name="Group 9196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16" name="Rounded Rectangle 921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7" name="Block Arc 921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98" name="Group 9197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14" name="Rounded Rectangle 921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5" name="Block Arc 921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99" name="Group 9198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12" name="Rounded Rectangle 921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3" name="Block Arc 921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0" name="Group 9199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10" name="Rounded Rectangle 920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1" name="Block Arc 921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1" name="Group 9200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08" name="Rounded Rectangle 920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9" name="Block Arc 920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2" name="Group 9201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06" name="Rounded Rectangle 920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7" name="Block Arc 920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203" name="Group 9202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204" name="Rounded Rectangle 920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5" name="Block Arc 920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39" name="Group 9038"/>
              <p:cNvGrpSpPr/>
              <p:nvPr/>
            </p:nvGrpSpPr>
            <p:grpSpPr>
              <a:xfrm>
                <a:off x="7114245" y="3170352"/>
                <a:ext cx="749808" cy="61532"/>
                <a:chOff x="949036" y="1608981"/>
                <a:chExt cx="3335180" cy="273698"/>
              </a:xfrm>
            </p:grpSpPr>
            <p:grpSp>
              <p:nvGrpSpPr>
                <p:cNvPr id="9164" name="Group 9163"/>
                <p:cNvGrpSpPr/>
                <p:nvPr/>
              </p:nvGrpSpPr>
              <p:grpSpPr>
                <a:xfrm>
                  <a:off x="94903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92" name="Rounded Rectangle 919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3" name="Block Arc 919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65" name="Group 9164"/>
                <p:cNvGrpSpPr/>
                <p:nvPr/>
              </p:nvGrpSpPr>
              <p:grpSpPr>
                <a:xfrm>
                  <a:off x="127270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90" name="Rounded Rectangle 918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1" name="Block Arc 919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66" name="Group 9165"/>
                <p:cNvGrpSpPr/>
                <p:nvPr/>
              </p:nvGrpSpPr>
              <p:grpSpPr>
                <a:xfrm>
                  <a:off x="159636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88" name="Rounded Rectangle 918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9" name="Block Arc 918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67" name="Group 9166"/>
                <p:cNvGrpSpPr/>
                <p:nvPr/>
              </p:nvGrpSpPr>
              <p:grpSpPr>
                <a:xfrm>
                  <a:off x="192003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86" name="Rounded Rectangle 918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7" name="Block Arc 918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68" name="Group 9167"/>
                <p:cNvGrpSpPr/>
                <p:nvPr/>
              </p:nvGrpSpPr>
              <p:grpSpPr>
                <a:xfrm>
                  <a:off x="289102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84" name="Rounded Rectangle 918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5" name="Block Arc 918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69" name="Group 9168"/>
                <p:cNvGrpSpPr/>
                <p:nvPr/>
              </p:nvGrpSpPr>
              <p:grpSpPr>
                <a:xfrm>
                  <a:off x="321469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82" name="Rounded Rectangle 918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3" name="Block Arc 918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0" name="Group 9169"/>
                <p:cNvGrpSpPr/>
                <p:nvPr/>
              </p:nvGrpSpPr>
              <p:grpSpPr>
                <a:xfrm>
                  <a:off x="224369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80" name="Rounded Rectangle 917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1" name="Block Arc 918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1" name="Group 9170"/>
                <p:cNvGrpSpPr/>
                <p:nvPr/>
              </p:nvGrpSpPr>
              <p:grpSpPr>
                <a:xfrm>
                  <a:off x="2567361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78" name="Rounded Rectangle 917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9" name="Block Arc 917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2" name="Group 9171"/>
                <p:cNvGrpSpPr/>
                <p:nvPr/>
              </p:nvGrpSpPr>
              <p:grpSpPr>
                <a:xfrm>
                  <a:off x="3538356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76" name="Rounded Rectangle 917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7" name="Block Arc 917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73" name="Group 9172"/>
                <p:cNvGrpSpPr/>
                <p:nvPr/>
              </p:nvGrpSpPr>
              <p:grpSpPr>
                <a:xfrm>
                  <a:off x="3862023" y="1608981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74" name="Rounded Rectangle 917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5" name="Block Arc 917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0" name="Group 9039"/>
              <p:cNvGrpSpPr/>
              <p:nvPr/>
            </p:nvGrpSpPr>
            <p:grpSpPr>
              <a:xfrm>
                <a:off x="7114245" y="3265617"/>
                <a:ext cx="749808" cy="61532"/>
                <a:chOff x="949036" y="2032630"/>
                <a:chExt cx="3335180" cy="273698"/>
              </a:xfrm>
            </p:grpSpPr>
            <p:grpSp>
              <p:nvGrpSpPr>
                <p:cNvPr id="9134" name="Group 9133"/>
                <p:cNvGrpSpPr/>
                <p:nvPr/>
              </p:nvGrpSpPr>
              <p:grpSpPr>
                <a:xfrm>
                  <a:off x="94903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62" name="Rounded Rectangle 91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3" name="Block Arc 91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35" name="Group 9134"/>
                <p:cNvGrpSpPr/>
                <p:nvPr/>
              </p:nvGrpSpPr>
              <p:grpSpPr>
                <a:xfrm>
                  <a:off x="127270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60" name="Rounded Rectangle 91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1" name="Block Arc 91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36" name="Group 9135"/>
                <p:cNvGrpSpPr/>
                <p:nvPr/>
              </p:nvGrpSpPr>
              <p:grpSpPr>
                <a:xfrm>
                  <a:off x="159636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58" name="Rounded Rectangle 91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9" name="Block Arc 91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37" name="Group 9136"/>
                <p:cNvGrpSpPr/>
                <p:nvPr/>
              </p:nvGrpSpPr>
              <p:grpSpPr>
                <a:xfrm>
                  <a:off x="192003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56" name="Rounded Rectangle 91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7" name="Block Arc 91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38" name="Group 9137"/>
                <p:cNvGrpSpPr/>
                <p:nvPr/>
              </p:nvGrpSpPr>
              <p:grpSpPr>
                <a:xfrm>
                  <a:off x="289102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54" name="Rounded Rectangle 91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5" name="Block Arc 91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39" name="Group 9138"/>
                <p:cNvGrpSpPr/>
                <p:nvPr/>
              </p:nvGrpSpPr>
              <p:grpSpPr>
                <a:xfrm>
                  <a:off x="321469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52" name="Rounded Rectangle 915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3" name="Block Arc 915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0" name="Group 9139"/>
                <p:cNvGrpSpPr/>
                <p:nvPr/>
              </p:nvGrpSpPr>
              <p:grpSpPr>
                <a:xfrm>
                  <a:off x="224369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50" name="Rounded Rectangle 914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1" name="Block Arc 915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1" name="Group 9140"/>
                <p:cNvGrpSpPr/>
                <p:nvPr/>
              </p:nvGrpSpPr>
              <p:grpSpPr>
                <a:xfrm>
                  <a:off x="2567361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48" name="Rounded Rectangle 914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9" name="Block Arc 914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2" name="Group 9141"/>
                <p:cNvGrpSpPr/>
                <p:nvPr/>
              </p:nvGrpSpPr>
              <p:grpSpPr>
                <a:xfrm>
                  <a:off x="3538356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46" name="Rounded Rectangle 914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7" name="Block Arc 914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43" name="Group 9142"/>
                <p:cNvGrpSpPr/>
                <p:nvPr/>
              </p:nvGrpSpPr>
              <p:grpSpPr>
                <a:xfrm>
                  <a:off x="3862023" y="203263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44" name="Rounded Rectangle 914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5" name="Block Arc 914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1" name="Group 9040"/>
              <p:cNvGrpSpPr/>
              <p:nvPr/>
            </p:nvGrpSpPr>
            <p:grpSpPr>
              <a:xfrm>
                <a:off x="7114245" y="3360881"/>
                <a:ext cx="749808" cy="61532"/>
                <a:chOff x="949033" y="2456700"/>
                <a:chExt cx="3335180" cy="273698"/>
              </a:xfrm>
            </p:grpSpPr>
            <p:grpSp>
              <p:nvGrpSpPr>
                <p:cNvPr id="9104" name="Group 9103"/>
                <p:cNvGrpSpPr/>
                <p:nvPr/>
              </p:nvGrpSpPr>
              <p:grpSpPr>
                <a:xfrm>
                  <a:off x="94903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32" name="Rounded Rectangle 913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3" name="Block Arc 913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05" name="Group 9104"/>
                <p:cNvGrpSpPr/>
                <p:nvPr/>
              </p:nvGrpSpPr>
              <p:grpSpPr>
                <a:xfrm>
                  <a:off x="127269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30" name="Rounded Rectangle 912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1" name="Block Arc 913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06" name="Group 9105"/>
                <p:cNvGrpSpPr/>
                <p:nvPr/>
              </p:nvGrpSpPr>
              <p:grpSpPr>
                <a:xfrm>
                  <a:off x="159636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28" name="Rounded Rectangle 912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9" name="Block Arc 912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07" name="Group 9106"/>
                <p:cNvGrpSpPr/>
                <p:nvPr/>
              </p:nvGrpSpPr>
              <p:grpSpPr>
                <a:xfrm>
                  <a:off x="192002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26" name="Rounded Rectangle 912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7" name="Block Arc 912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08" name="Group 9107"/>
                <p:cNvGrpSpPr/>
                <p:nvPr/>
              </p:nvGrpSpPr>
              <p:grpSpPr>
                <a:xfrm>
                  <a:off x="289102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24" name="Rounded Rectangle 912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5" name="Block Arc 912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09" name="Group 9108"/>
                <p:cNvGrpSpPr/>
                <p:nvPr/>
              </p:nvGrpSpPr>
              <p:grpSpPr>
                <a:xfrm>
                  <a:off x="321468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22" name="Rounded Rectangle 9121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3" name="Block Arc 9122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0" name="Group 9109"/>
                <p:cNvGrpSpPr/>
                <p:nvPr/>
              </p:nvGrpSpPr>
              <p:grpSpPr>
                <a:xfrm>
                  <a:off x="224369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20" name="Rounded Rectangle 9119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1" name="Block Arc 9120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1" name="Group 9110"/>
                <p:cNvGrpSpPr/>
                <p:nvPr/>
              </p:nvGrpSpPr>
              <p:grpSpPr>
                <a:xfrm>
                  <a:off x="2567358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18" name="Rounded Rectangle 9117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9" name="Block Arc 9118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2" name="Group 9111"/>
                <p:cNvGrpSpPr/>
                <p:nvPr/>
              </p:nvGrpSpPr>
              <p:grpSpPr>
                <a:xfrm>
                  <a:off x="3538353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16" name="Rounded Rectangle 9115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7" name="Block Arc 9116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113" name="Group 9112"/>
                <p:cNvGrpSpPr/>
                <p:nvPr/>
              </p:nvGrpSpPr>
              <p:grpSpPr>
                <a:xfrm>
                  <a:off x="3862020" y="2456700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14" name="Rounded Rectangle 911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5" name="Block Arc 9114"/>
                  <p:cNvSpPr/>
                  <p:nvPr/>
                </p:nvSpPr>
                <p:spPr>
                  <a:xfrm>
                    <a:off x="5352472" y="1436253"/>
                    <a:ext cx="1339273" cy="831274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2" name="Group 9041"/>
              <p:cNvGrpSpPr/>
              <p:nvPr/>
            </p:nvGrpSpPr>
            <p:grpSpPr>
              <a:xfrm>
                <a:off x="7114245" y="3456145"/>
                <a:ext cx="749808" cy="61532"/>
                <a:chOff x="947832" y="2880954"/>
                <a:chExt cx="3335180" cy="273698"/>
              </a:xfrm>
            </p:grpSpPr>
            <p:grpSp>
              <p:nvGrpSpPr>
                <p:cNvPr id="9074" name="Group 9073"/>
                <p:cNvGrpSpPr/>
                <p:nvPr/>
              </p:nvGrpSpPr>
              <p:grpSpPr>
                <a:xfrm>
                  <a:off x="94783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02" name="Rounded Rectangle 910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3" name="Block Arc 910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75" name="Group 9074"/>
                <p:cNvGrpSpPr/>
                <p:nvPr/>
              </p:nvGrpSpPr>
              <p:grpSpPr>
                <a:xfrm>
                  <a:off x="127149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100" name="Rounded Rectangle 909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1" name="Block Arc 910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76" name="Group 9075"/>
                <p:cNvGrpSpPr/>
                <p:nvPr/>
              </p:nvGrpSpPr>
              <p:grpSpPr>
                <a:xfrm>
                  <a:off x="159516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98" name="Rounded Rectangle 909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9" name="Block Arc 909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77" name="Group 9076"/>
                <p:cNvGrpSpPr/>
                <p:nvPr/>
              </p:nvGrpSpPr>
              <p:grpSpPr>
                <a:xfrm>
                  <a:off x="191882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96" name="Rounded Rectangle 909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7" name="Block Arc 909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78" name="Group 9077"/>
                <p:cNvGrpSpPr/>
                <p:nvPr/>
              </p:nvGrpSpPr>
              <p:grpSpPr>
                <a:xfrm>
                  <a:off x="288982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94" name="Rounded Rectangle 909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5" name="Block Arc 909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79" name="Group 9078"/>
                <p:cNvGrpSpPr/>
                <p:nvPr/>
              </p:nvGrpSpPr>
              <p:grpSpPr>
                <a:xfrm>
                  <a:off x="321348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92" name="Rounded Rectangle 909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3" name="Block Arc 909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0" name="Group 9079"/>
                <p:cNvGrpSpPr/>
                <p:nvPr/>
              </p:nvGrpSpPr>
              <p:grpSpPr>
                <a:xfrm>
                  <a:off x="224249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90" name="Rounded Rectangle 908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1" name="Block Arc 909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1" name="Group 9080"/>
                <p:cNvGrpSpPr/>
                <p:nvPr/>
              </p:nvGrpSpPr>
              <p:grpSpPr>
                <a:xfrm>
                  <a:off x="2566157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88" name="Rounded Rectangle 908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9" name="Block Arc 908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2" name="Group 9081"/>
                <p:cNvGrpSpPr/>
                <p:nvPr/>
              </p:nvGrpSpPr>
              <p:grpSpPr>
                <a:xfrm>
                  <a:off x="3537152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86" name="Rounded Rectangle 908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7" name="Block Arc 908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83" name="Group 9082"/>
                <p:cNvGrpSpPr/>
                <p:nvPr/>
              </p:nvGrpSpPr>
              <p:grpSpPr>
                <a:xfrm>
                  <a:off x="3860819" y="2880954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84" name="Rounded Rectangle 9083"/>
                  <p:cNvSpPr/>
                  <p:nvPr/>
                </p:nvSpPr>
                <p:spPr>
                  <a:xfrm>
                    <a:off x="5564907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5" name="Block Arc 908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43" name="Group 9042"/>
              <p:cNvGrpSpPr/>
              <p:nvPr/>
            </p:nvGrpSpPr>
            <p:grpSpPr>
              <a:xfrm>
                <a:off x="7114245" y="3551407"/>
                <a:ext cx="749808" cy="61532"/>
                <a:chOff x="947832" y="3304603"/>
                <a:chExt cx="3335180" cy="273698"/>
              </a:xfrm>
            </p:grpSpPr>
            <p:grpSp>
              <p:nvGrpSpPr>
                <p:cNvPr id="9044" name="Group 9043"/>
                <p:cNvGrpSpPr/>
                <p:nvPr/>
              </p:nvGrpSpPr>
              <p:grpSpPr>
                <a:xfrm>
                  <a:off x="94783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72" name="Rounded Rectangle 907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3" name="Block Arc 907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45" name="Group 9044"/>
                <p:cNvGrpSpPr/>
                <p:nvPr/>
              </p:nvGrpSpPr>
              <p:grpSpPr>
                <a:xfrm>
                  <a:off x="127149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70" name="Rounded Rectangle 906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1" name="Block Arc 907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46" name="Group 9045"/>
                <p:cNvGrpSpPr/>
                <p:nvPr/>
              </p:nvGrpSpPr>
              <p:grpSpPr>
                <a:xfrm>
                  <a:off x="159516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68" name="Rounded Rectangle 906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9" name="Block Arc 906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47" name="Group 9046"/>
                <p:cNvGrpSpPr/>
                <p:nvPr/>
              </p:nvGrpSpPr>
              <p:grpSpPr>
                <a:xfrm>
                  <a:off x="191882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66" name="Rounded Rectangle 906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7" name="Block Arc 906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48" name="Group 9047"/>
                <p:cNvGrpSpPr/>
                <p:nvPr/>
              </p:nvGrpSpPr>
              <p:grpSpPr>
                <a:xfrm>
                  <a:off x="288982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64" name="Rounded Rectangle 906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5" name="Block Arc 906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49" name="Group 9048"/>
                <p:cNvGrpSpPr/>
                <p:nvPr/>
              </p:nvGrpSpPr>
              <p:grpSpPr>
                <a:xfrm>
                  <a:off x="321348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62" name="Rounded Rectangle 9061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3" name="Block Arc 9062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0" name="Group 9049"/>
                <p:cNvGrpSpPr/>
                <p:nvPr/>
              </p:nvGrpSpPr>
              <p:grpSpPr>
                <a:xfrm>
                  <a:off x="224249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60" name="Rounded Rectangle 9059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1" name="Block Arc 9060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1" name="Group 9050"/>
                <p:cNvGrpSpPr/>
                <p:nvPr/>
              </p:nvGrpSpPr>
              <p:grpSpPr>
                <a:xfrm>
                  <a:off x="2566157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58" name="Rounded Rectangle 9057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9" name="Block Arc 9058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2" name="Group 9051"/>
                <p:cNvGrpSpPr/>
                <p:nvPr/>
              </p:nvGrpSpPr>
              <p:grpSpPr>
                <a:xfrm>
                  <a:off x="3537152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56" name="Rounded Rectangle 9055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7" name="Block Arc 9056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9053" name="Group 9052"/>
                <p:cNvGrpSpPr/>
                <p:nvPr/>
              </p:nvGrpSpPr>
              <p:grpSpPr>
                <a:xfrm>
                  <a:off x="3860819" y="3304603"/>
                  <a:ext cx="422193" cy="273698"/>
                  <a:chOff x="5352472" y="1436253"/>
                  <a:chExt cx="1339273" cy="868220"/>
                </a:xfrm>
              </p:grpSpPr>
              <p:sp>
                <p:nvSpPr>
                  <p:cNvPr id="9054" name="Rounded Rectangle 9053"/>
                  <p:cNvSpPr/>
                  <p:nvPr/>
                </p:nvSpPr>
                <p:spPr>
                  <a:xfrm>
                    <a:off x="5564908" y="1648691"/>
                    <a:ext cx="914400" cy="655782"/>
                  </a:xfrm>
                  <a:prstGeom prst="roundRect">
                    <a:avLst/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5" name="Block Arc 9054"/>
                  <p:cNvSpPr/>
                  <p:nvPr/>
                </p:nvSpPr>
                <p:spPr>
                  <a:xfrm>
                    <a:off x="5352472" y="1436253"/>
                    <a:ext cx="1339273" cy="831273"/>
                  </a:xfrm>
                  <a:prstGeom prst="blockArc">
                    <a:avLst>
                      <a:gd name="adj1" fmla="val 12527794"/>
                      <a:gd name="adj2" fmla="val 19854821"/>
                      <a:gd name="adj3" fmla="val 12674"/>
                    </a:avLst>
                  </a:prstGeom>
                  <a:solidFill>
                    <a:srgbClr val="CA907C"/>
                  </a:solidFill>
                  <a:ln w="3175">
                    <a:solidFill>
                      <a:srgbClr val="663A2A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06" name="Group 8905"/>
            <p:cNvGrpSpPr>
              <a:grpSpLocks noChangeAspect="1"/>
            </p:cNvGrpSpPr>
            <p:nvPr/>
          </p:nvGrpSpPr>
          <p:grpSpPr>
            <a:xfrm>
              <a:off x="7693512" y="1650849"/>
              <a:ext cx="461505" cy="146818"/>
              <a:chOff x="411004" y="628649"/>
              <a:chExt cx="4541996" cy="1444941"/>
            </a:xfrm>
          </p:grpSpPr>
          <p:grpSp>
            <p:nvGrpSpPr>
              <p:cNvPr id="9015" name="Group 9014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9027" name="Rectangle 9026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28" name="Rectangle 9027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9016" name="Group 9015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9025" name="Rectangle 9024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26" name="Rectangle 9025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9017" name="Group 9016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9023" name="Rectangle 9022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24" name="Rectangle 9023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9018" name="Rectangle 9017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19" name="Rectangle 9018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0" name="Rectangle 9019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1" name="Rectangle 9020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2" name="Rectangle 9021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07" name="Group 8906"/>
            <p:cNvGrpSpPr>
              <a:grpSpLocks noChangeAspect="1"/>
            </p:cNvGrpSpPr>
            <p:nvPr/>
          </p:nvGrpSpPr>
          <p:grpSpPr>
            <a:xfrm>
              <a:off x="7043588" y="1653830"/>
              <a:ext cx="461505" cy="146818"/>
              <a:chOff x="411004" y="628649"/>
              <a:chExt cx="4541996" cy="1444941"/>
            </a:xfrm>
          </p:grpSpPr>
          <p:grpSp>
            <p:nvGrpSpPr>
              <p:cNvPr id="9001" name="Group 9000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9013" name="Rectangle 9012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14" name="Rectangle 9013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9002" name="Group 9001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9011" name="Rectangle 9010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12" name="Rectangle 9011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9003" name="Group 9002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9009" name="Rectangle 9008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10" name="Rectangle 9009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9004" name="Rectangle 9003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05" name="Rectangle 9004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06" name="Rectangle 9005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07" name="Rectangle 9006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08" name="Rectangle 9007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08" name="Group 8907"/>
            <p:cNvGrpSpPr>
              <a:grpSpLocks noChangeAspect="1"/>
            </p:cNvGrpSpPr>
            <p:nvPr/>
          </p:nvGrpSpPr>
          <p:grpSpPr>
            <a:xfrm rot="16200000">
              <a:off x="6375779" y="2636525"/>
              <a:ext cx="461506" cy="146817"/>
              <a:chOff x="411004" y="628649"/>
              <a:chExt cx="4541996" cy="1444941"/>
            </a:xfrm>
          </p:grpSpPr>
          <p:grpSp>
            <p:nvGrpSpPr>
              <p:cNvPr id="8987" name="Group 8986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8999" name="Rectangle 8998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9000" name="Rectangle 8999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88" name="Group 8987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8997" name="Rectangle 8996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98" name="Rectangle 8997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89" name="Group 8988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8995" name="Rectangle 8994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96" name="Rectangle 8995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90" name="Rectangle 8989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91" name="Rectangle 8990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92" name="Rectangle 8991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93" name="Rectangle 8992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94" name="Rectangle 8993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09" name="Group 8908"/>
            <p:cNvGrpSpPr>
              <a:grpSpLocks noChangeAspect="1"/>
            </p:cNvGrpSpPr>
            <p:nvPr/>
          </p:nvGrpSpPr>
          <p:grpSpPr>
            <a:xfrm>
              <a:off x="7693512" y="5920072"/>
              <a:ext cx="461505" cy="146818"/>
              <a:chOff x="411004" y="628649"/>
              <a:chExt cx="4541996" cy="1444941"/>
            </a:xfrm>
          </p:grpSpPr>
          <p:grpSp>
            <p:nvGrpSpPr>
              <p:cNvPr id="8973" name="Group 8972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8985" name="Rectangle 8984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86" name="Rectangle 8985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74" name="Group 8973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8983" name="Rectangle 8982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84" name="Rectangle 8983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75" name="Group 8974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8981" name="Rectangle 8980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82" name="Rectangle 8981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76" name="Rectangle 8975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7" name="Rectangle 8976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8" name="Rectangle 8977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9" name="Rectangle 8978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80" name="Rectangle 8979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10" name="Group 8909"/>
            <p:cNvGrpSpPr>
              <a:grpSpLocks noChangeAspect="1"/>
            </p:cNvGrpSpPr>
            <p:nvPr/>
          </p:nvGrpSpPr>
          <p:grpSpPr>
            <a:xfrm>
              <a:off x="7043588" y="5923053"/>
              <a:ext cx="461505" cy="146818"/>
              <a:chOff x="411004" y="628649"/>
              <a:chExt cx="4541996" cy="1444941"/>
            </a:xfrm>
          </p:grpSpPr>
          <p:grpSp>
            <p:nvGrpSpPr>
              <p:cNvPr id="8959" name="Group 8958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8971" name="Rectangle 8970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72" name="Rectangle 8971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60" name="Group 8959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8969" name="Rectangle 8968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70" name="Rectangle 8969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61" name="Group 8960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8967" name="Rectangle 8966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68" name="Rectangle 8967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62" name="Rectangle 8961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3" name="Rectangle 8962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4" name="Rectangle 8963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5" name="Rectangle 8964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6" name="Rectangle 8965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11" name="Group 8910"/>
            <p:cNvGrpSpPr>
              <a:grpSpLocks noChangeAspect="1"/>
            </p:cNvGrpSpPr>
            <p:nvPr/>
          </p:nvGrpSpPr>
          <p:grpSpPr>
            <a:xfrm rot="16200000">
              <a:off x="6375779" y="3405908"/>
              <a:ext cx="461506" cy="146817"/>
              <a:chOff x="411004" y="628649"/>
              <a:chExt cx="4541996" cy="1444941"/>
            </a:xfrm>
          </p:grpSpPr>
          <p:grpSp>
            <p:nvGrpSpPr>
              <p:cNvPr id="8945" name="Group 8944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8957" name="Rectangle 8956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58" name="Rectangle 8957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46" name="Group 8945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8955" name="Rectangle 8954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56" name="Rectangle 8955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47" name="Group 8946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8953" name="Rectangle 8952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54" name="Rectangle 8953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48" name="Rectangle 8947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49" name="Rectangle 8948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0" name="Rectangle 8949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1" name="Rectangle 8950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2" name="Rectangle 8951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12" name="Group 8911"/>
            <p:cNvGrpSpPr>
              <a:grpSpLocks noChangeAspect="1"/>
            </p:cNvGrpSpPr>
            <p:nvPr/>
          </p:nvGrpSpPr>
          <p:grpSpPr>
            <a:xfrm rot="16200000">
              <a:off x="6375779" y="4184410"/>
              <a:ext cx="461506" cy="146817"/>
              <a:chOff x="411004" y="628649"/>
              <a:chExt cx="4542000" cy="1444941"/>
            </a:xfrm>
          </p:grpSpPr>
          <p:grpSp>
            <p:nvGrpSpPr>
              <p:cNvPr id="8931" name="Group 8930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8943" name="Rectangle 8942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44" name="Rectangle 8943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32" name="Group 8931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8941" name="Rectangle 8940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42" name="Rectangle 8941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33" name="Group 8932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8939" name="Rectangle 8938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40" name="Rectangle 8939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34" name="Rectangle 8933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35" name="Rectangle 8934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36" name="Rectangle 8935"/>
              <p:cNvSpPr/>
              <p:nvPr/>
            </p:nvSpPr>
            <p:spPr>
              <a:xfrm>
                <a:off x="411008" y="1238261"/>
                <a:ext cx="4541996" cy="230503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37" name="Rectangle 8936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38" name="Rectangle 8937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13" name="Group 8912"/>
            <p:cNvGrpSpPr>
              <a:grpSpLocks noChangeAspect="1"/>
            </p:cNvGrpSpPr>
            <p:nvPr/>
          </p:nvGrpSpPr>
          <p:grpSpPr>
            <a:xfrm rot="16200000">
              <a:off x="6375779" y="4929177"/>
              <a:ext cx="461506" cy="146817"/>
              <a:chOff x="411004" y="628649"/>
              <a:chExt cx="4541996" cy="1444941"/>
            </a:xfrm>
          </p:grpSpPr>
          <p:grpSp>
            <p:nvGrpSpPr>
              <p:cNvPr id="8917" name="Group 8916"/>
              <p:cNvGrpSpPr/>
              <p:nvPr/>
            </p:nvGrpSpPr>
            <p:grpSpPr>
              <a:xfrm>
                <a:off x="2615126" y="628649"/>
                <a:ext cx="138587" cy="1433323"/>
                <a:chOff x="2615125" y="723899"/>
                <a:chExt cx="138587" cy="1433323"/>
              </a:xfrm>
            </p:grpSpPr>
            <p:sp>
              <p:nvSpPr>
                <p:cNvPr id="8929" name="Rectangle 8928"/>
                <p:cNvSpPr/>
                <p:nvPr/>
              </p:nvSpPr>
              <p:spPr>
                <a:xfrm>
                  <a:off x="2707993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30" name="Rectangle 8929"/>
                <p:cNvSpPr/>
                <p:nvPr/>
              </p:nvSpPr>
              <p:spPr>
                <a:xfrm>
                  <a:off x="2615125" y="72389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18" name="Group 8917"/>
              <p:cNvGrpSpPr/>
              <p:nvPr/>
            </p:nvGrpSpPr>
            <p:grpSpPr>
              <a:xfrm>
                <a:off x="786325" y="628649"/>
                <a:ext cx="138587" cy="1436626"/>
                <a:chOff x="786325" y="704849"/>
                <a:chExt cx="138587" cy="1436626"/>
              </a:xfrm>
            </p:grpSpPr>
            <p:sp>
              <p:nvSpPr>
                <p:cNvPr id="8927" name="Rectangle 8926"/>
                <p:cNvSpPr/>
                <p:nvPr/>
              </p:nvSpPr>
              <p:spPr>
                <a:xfrm>
                  <a:off x="879193" y="704849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28" name="Rectangle 8927"/>
                <p:cNvSpPr/>
                <p:nvPr/>
              </p:nvSpPr>
              <p:spPr>
                <a:xfrm>
                  <a:off x="786325" y="708152"/>
                  <a:ext cx="45719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grpSp>
            <p:nvGrpSpPr>
              <p:cNvPr id="8919" name="Group 8918"/>
              <p:cNvGrpSpPr/>
              <p:nvPr/>
            </p:nvGrpSpPr>
            <p:grpSpPr>
              <a:xfrm>
                <a:off x="4443926" y="628649"/>
                <a:ext cx="129444" cy="1433323"/>
                <a:chOff x="4443926" y="628649"/>
                <a:chExt cx="129444" cy="1433323"/>
              </a:xfrm>
            </p:grpSpPr>
            <p:sp>
              <p:nvSpPr>
                <p:cNvPr id="8925" name="Rectangle 8924"/>
                <p:cNvSpPr/>
                <p:nvPr/>
              </p:nvSpPr>
              <p:spPr>
                <a:xfrm>
                  <a:off x="4536794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  <p:sp>
              <p:nvSpPr>
                <p:cNvPr id="8926" name="Rectangle 8925"/>
                <p:cNvSpPr/>
                <p:nvPr/>
              </p:nvSpPr>
              <p:spPr>
                <a:xfrm>
                  <a:off x="4443926" y="628649"/>
                  <a:ext cx="36576" cy="1433323"/>
                </a:xfrm>
                <a:prstGeom prst="rect">
                  <a:avLst/>
                </a:prstGeom>
                <a:noFill/>
                <a:ln w="3175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chemeClr val="tx1"/>
                      </a:solidFill>
                    </a:ln>
                    <a:noFill/>
                  </a:endParaRPr>
                </a:p>
              </p:txBody>
            </p:sp>
          </p:grpSp>
          <p:sp>
            <p:nvSpPr>
              <p:cNvPr id="8920" name="Rectangle 8919"/>
              <p:cNvSpPr/>
              <p:nvPr/>
            </p:nvSpPr>
            <p:spPr>
              <a:xfrm>
                <a:off x="411004" y="628649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21" name="Rectangle 8920"/>
              <p:cNvSpPr/>
              <p:nvPr/>
            </p:nvSpPr>
            <p:spPr>
              <a:xfrm>
                <a:off x="411004" y="935830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22" name="Rectangle 8921"/>
              <p:cNvSpPr/>
              <p:nvPr/>
            </p:nvSpPr>
            <p:spPr>
              <a:xfrm>
                <a:off x="411004" y="1238248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23" name="Rectangle 8922"/>
              <p:cNvSpPr/>
              <p:nvPr/>
            </p:nvSpPr>
            <p:spPr>
              <a:xfrm>
                <a:off x="411004" y="1540666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24" name="Rectangle 8923"/>
              <p:cNvSpPr/>
              <p:nvPr/>
            </p:nvSpPr>
            <p:spPr>
              <a:xfrm>
                <a:off x="411004" y="1843085"/>
                <a:ext cx="4541996" cy="230505"/>
              </a:xfrm>
              <a:prstGeom prst="rect">
                <a:avLst/>
              </a:prstGeom>
              <a:gradFill flip="none" rotWithShape="1">
                <a:gsLst>
                  <a:gs pos="0">
                    <a:srgbClr val="B2B2B2"/>
                  </a:gs>
                  <a:gs pos="66500">
                    <a:srgbClr val="DDDDDD"/>
                  </a:gs>
                  <a:gs pos="33000">
                    <a:srgbClr val="DDDDDD"/>
                  </a:gs>
                  <a:gs pos="100000">
                    <a:srgbClr val="B2B2B2"/>
                  </a:gs>
                </a:gsLst>
                <a:lin ang="5400000" scaled="1"/>
                <a:tileRect/>
              </a:gradFill>
              <a:ln w="3175">
                <a:solidFill>
                  <a:srgbClr val="B2B2B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915" name="Rectangle 8914"/>
            <p:cNvSpPr>
              <a:spLocks/>
            </p:cNvSpPr>
            <p:nvPr/>
          </p:nvSpPr>
          <p:spPr>
            <a:xfrm>
              <a:off x="8594237" y="4503531"/>
              <a:ext cx="38458" cy="76918"/>
            </a:xfrm>
            <a:prstGeom prst="rect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16" name="TextBox 219"/>
            <p:cNvSpPr txBox="1">
              <a:spLocks noChangeArrowheads="1"/>
            </p:cNvSpPr>
            <p:nvPr/>
          </p:nvSpPr>
          <p:spPr bwMode="auto">
            <a:xfrm>
              <a:off x="8576152" y="4437817"/>
              <a:ext cx="257261" cy="241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ts val="9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CCT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714" name="Group 4713"/>
          <p:cNvGrpSpPr/>
          <p:nvPr/>
        </p:nvGrpSpPr>
        <p:grpSpPr>
          <a:xfrm>
            <a:off x="0" y="4163160"/>
            <a:ext cx="1104900" cy="1175049"/>
            <a:chOff x="0" y="4163160"/>
            <a:chExt cx="1104900" cy="1175049"/>
          </a:xfrm>
        </p:grpSpPr>
        <p:sp>
          <p:nvSpPr>
            <p:cNvPr id="8533" name="Rectangle 8532"/>
            <p:cNvSpPr/>
            <p:nvPr/>
          </p:nvSpPr>
          <p:spPr>
            <a:xfrm>
              <a:off x="382" y="4196170"/>
              <a:ext cx="274320" cy="457200"/>
            </a:xfrm>
            <a:prstGeom prst="rect">
              <a:avLst/>
            </a:prstGeom>
            <a:solidFill>
              <a:srgbClr val="AC162C">
                <a:alpha val="3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4" name="TextBox 225"/>
            <p:cNvSpPr txBox="1">
              <a:spLocks noChangeArrowheads="1"/>
            </p:cNvSpPr>
            <p:nvPr/>
          </p:nvSpPr>
          <p:spPr bwMode="auto">
            <a:xfrm>
              <a:off x="242088" y="4163160"/>
              <a:ext cx="8628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FF0000"/>
                  </a:solidFill>
                </a:rPr>
                <a:t>Assigned Rooms</a:t>
              </a:r>
            </a:p>
          </p:txBody>
        </p:sp>
        <p:sp>
          <p:nvSpPr>
            <p:cNvPr id="8535" name="Rectangle 8534"/>
            <p:cNvSpPr/>
            <p:nvPr/>
          </p:nvSpPr>
          <p:spPr>
            <a:xfrm>
              <a:off x="0" y="4847999"/>
              <a:ext cx="274320" cy="457200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6" name="TextBox 225"/>
            <p:cNvSpPr txBox="1">
              <a:spLocks noChangeArrowheads="1"/>
            </p:cNvSpPr>
            <p:nvPr/>
          </p:nvSpPr>
          <p:spPr bwMode="auto">
            <a:xfrm>
              <a:off x="242088" y="4814989"/>
              <a:ext cx="7866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008000"/>
                  </a:solidFill>
                </a:rPr>
                <a:t>Rest Rooms</a:t>
              </a:r>
            </a:p>
          </p:txBody>
        </p:sp>
      </p:grpSp>
      <p:sp>
        <p:nvSpPr>
          <p:cNvPr id="470" name="TextBox 469"/>
          <p:cNvSpPr txBox="1"/>
          <p:nvPr/>
        </p:nvSpPr>
        <p:spPr>
          <a:xfrm>
            <a:off x="5905500" y="76200"/>
            <a:ext cx="3238500" cy="10926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defRPr/>
            </a:pP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Student columns split: </a:t>
            </a:r>
            <a:r>
              <a:rPr lang="en-US" sz="2400" b="1" i="1" cap="small" dirty="0" err="1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Summas</a:t>
            </a: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 &amp; A-K continue, Masters &amp; L-Z turn left</a:t>
            </a:r>
          </a:p>
        </p:txBody>
      </p:sp>
      <p:sp>
        <p:nvSpPr>
          <p:cNvPr id="1506" name="Rectangle 123"/>
          <p:cNvSpPr>
            <a:spLocks noChangeArrowheads="1"/>
          </p:cNvSpPr>
          <p:nvPr/>
        </p:nvSpPr>
        <p:spPr bwMode="auto">
          <a:xfrm rot="5400000">
            <a:off x="6947091" y="3440090"/>
            <a:ext cx="26988" cy="82296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19" name="Group 1518"/>
          <p:cNvGrpSpPr/>
          <p:nvPr/>
        </p:nvGrpSpPr>
        <p:grpSpPr>
          <a:xfrm>
            <a:off x="7747900" y="3271436"/>
            <a:ext cx="217489" cy="219075"/>
            <a:chOff x="2067654" y="4497630"/>
            <a:chExt cx="217489" cy="219075"/>
          </a:xfrm>
        </p:grpSpPr>
        <p:sp>
          <p:nvSpPr>
            <p:cNvPr id="152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1" name="Group 1530"/>
          <p:cNvGrpSpPr/>
          <p:nvPr/>
        </p:nvGrpSpPr>
        <p:grpSpPr>
          <a:xfrm>
            <a:off x="7427428" y="3806602"/>
            <a:ext cx="217489" cy="219075"/>
            <a:chOff x="2067654" y="4497630"/>
            <a:chExt cx="217489" cy="219075"/>
          </a:xfrm>
        </p:grpSpPr>
        <p:sp>
          <p:nvSpPr>
            <p:cNvPr id="1532" name="Oval 1531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7" name="Group 1536"/>
          <p:cNvGrpSpPr/>
          <p:nvPr/>
        </p:nvGrpSpPr>
        <p:grpSpPr>
          <a:xfrm>
            <a:off x="6213725" y="2812964"/>
            <a:ext cx="217489" cy="219075"/>
            <a:chOff x="2067654" y="4497630"/>
            <a:chExt cx="217489" cy="219075"/>
          </a:xfrm>
        </p:grpSpPr>
        <p:sp>
          <p:nvSpPr>
            <p:cNvPr id="153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4" name="Group 1533"/>
          <p:cNvGrpSpPr/>
          <p:nvPr/>
        </p:nvGrpSpPr>
        <p:grpSpPr>
          <a:xfrm>
            <a:off x="7427428" y="3755599"/>
            <a:ext cx="217489" cy="219075"/>
            <a:chOff x="2067654" y="4497630"/>
            <a:chExt cx="217489" cy="219075"/>
          </a:xfrm>
        </p:grpSpPr>
        <p:sp>
          <p:nvSpPr>
            <p:cNvPr id="153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68" name="Rectangle 123"/>
          <p:cNvSpPr>
            <a:spLocks noChangeArrowheads="1"/>
          </p:cNvSpPr>
          <p:nvPr/>
        </p:nvSpPr>
        <p:spPr bwMode="auto">
          <a:xfrm rot="10800000">
            <a:off x="6441599" y="3049243"/>
            <a:ext cx="26988" cy="7315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9" name="Rectangle 123"/>
          <p:cNvSpPr>
            <a:spLocks noChangeArrowheads="1"/>
          </p:cNvSpPr>
          <p:nvPr/>
        </p:nvSpPr>
        <p:spPr bwMode="auto">
          <a:xfrm rot="5400000">
            <a:off x="6947091" y="3474531"/>
            <a:ext cx="26988" cy="82296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0" name="Rectangle 123"/>
          <p:cNvSpPr>
            <a:spLocks noChangeArrowheads="1"/>
          </p:cNvSpPr>
          <p:nvPr/>
        </p:nvSpPr>
        <p:spPr bwMode="auto">
          <a:xfrm rot="5400000">
            <a:off x="6947091" y="3405649"/>
            <a:ext cx="26988" cy="82296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72" name="Group 1571"/>
          <p:cNvGrpSpPr/>
          <p:nvPr/>
        </p:nvGrpSpPr>
        <p:grpSpPr>
          <a:xfrm>
            <a:off x="8170671" y="3768892"/>
            <a:ext cx="217489" cy="219075"/>
            <a:chOff x="2067654" y="4497630"/>
            <a:chExt cx="217489" cy="219075"/>
          </a:xfrm>
        </p:grpSpPr>
        <p:sp>
          <p:nvSpPr>
            <p:cNvPr id="157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7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13" name="Oval 380" descr="Royal_Stewart_tartan"/>
          <p:cNvSpPr>
            <a:spLocks noChangeArrowheads="1"/>
          </p:cNvSpPr>
          <p:nvPr/>
        </p:nvSpPr>
        <p:spPr bwMode="auto">
          <a:xfrm rot="8204470">
            <a:off x="8675309" y="2718686"/>
            <a:ext cx="187468" cy="328711"/>
          </a:xfrm>
          <a:prstGeom prst="ellipse">
            <a:avLst/>
          </a:prstGeom>
          <a:blipFill dpi="0" rotWithShape="1">
            <a:blip r:embed="rId9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44" name="Group 1543"/>
          <p:cNvGrpSpPr/>
          <p:nvPr/>
        </p:nvGrpSpPr>
        <p:grpSpPr>
          <a:xfrm>
            <a:off x="8411976" y="3647146"/>
            <a:ext cx="182292" cy="232252"/>
            <a:chOff x="3948547" y="2867890"/>
            <a:chExt cx="214759" cy="270961"/>
          </a:xfrm>
        </p:grpSpPr>
        <p:grpSp>
          <p:nvGrpSpPr>
            <p:cNvPr id="1554" name="Group 1553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1556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1557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1555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5" name="Rectangle 123"/>
          <p:cNvSpPr>
            <a:spLocks noChangeArrowheads="1"/>
          </p:cNvSpPr>
          <p:nvPr/>
        </p:nvSpPr>
        <p:spPr bwMode="auto">
          <a:xfrm rot="5400000">
            <a:off x="6947091" y="3508972"/>
            <a:ext cx="26988" cy="82296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60" name="Rectangle 123"/>
          <p:cNvSpPr>
            <a:spLocks noChangeArrowheads="1"/>
          </p:cNvSpPr>
          <p:nvPr/>
        </p:nvSpPr>
        <p:spPr bwMode="auto">
          <a:xfrm rot="10800000">
            <a:off x="6363587" y="3049243"/>
            <a:ext cx="26988" cy="7315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61" name="Rectangle 123"/>
          <p:cNvSpPr>
            <a:spLocks noChangeArrowheads="1"/>
          </p:cNvSpPr>
          <p:nvPr/>
        </p:nvSpPr>
        <p:spPr bwMode="auto">
          <a:xfrm rot="10800000">
            <a:off x="6402043" y="3049243"/>
            <a:ext cx="26988" cy="7315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62" name="Rectangle 123"/>
          <p:cNvSpPr>
            <a:spLocks noChangeArrowheads="1"/>
          </p:cNvSpPr>
          <p:nvPr/>
        </p:nvSpPr>
        <p:spPr bwMode="auto">
          <a:xfrm rot="10800000">
            <a:off x="6320370" y="3049243"/>
            <a:ext cx="26988" cy="7315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69" name="Rectangle 147"/>
          <p:cNvSpPr>
            <a:spLocks noChangeArrowheads="1"/>
          </p:cNvSpPr>
          <p:nvPr/>
        </p:nvSpPr>
        <p:spPr bwMode="auto">
          <a:xfrm rot="5400000">
            <a:off x="7894212" y="3671287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71" name="Rectangle 147"/>
          <p:cNvSpPr>
            <a:spLocks noChangeArrowheads="1"/>
          </p:cNvSpPr>
          <p:nvPr/>
        </p:nvSpPr>
        <p:spPr bwMode="auto">
          <a:xfrm rot="5400000">
            <a:off x="7757052" y="3745909"/>
            <a:ext cx="26987" cy="18288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72" name="Rectangle 147"/>
          <p:cNvSpPr>
            <a:spLocks noChangeArrowheads="1"/>
          </p:cNvSpPr>
          <p:nvPr/>
        </p:nvSpPr>
        <p:spPr bwMode="auto">
          <a:xfrm rot="10800000">
            <a:off x="7853531" y="3517794"/>
            <a:ext cx="26987" cy="27432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grpSp>
        <p:nvGrpSpPr>
          <p:cNvPr id="1528" name="Group 1527"/>
          <p:cNvGrpSpPr/>
          <p:nvPr/>
        </p:nvGrpSpPr>
        <p:grpSpPr>
          <a:xfrm>
            <a:off x="6346807" y="2812946"/>
            <a:ext cx="217489" cy="219075"/>
            <a:chOff x="2067654" y="4497630"/>
            <a:chExt cx="217489" cy="219075"/>
          </a:xfrm>
        </p:grpSpPr>
        <p:sp>
          <p:nvSpPr>
            <p:cNvPr id="15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3849" name="TextBox 219"/>
          <p:cNvSpPr txBox="1">
            <a:spLocks noChangeArrowheads="1"/>
          </p:cNvSpPr>
          <p:nvPr/>
        </p:nvSpPr>
        <p:spPr bwMode="auto">
          <a:xfrm>
            <a:off x="8010090" y="3365918"/>
            <a:ext cx="319752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850" name="TextBox 219"/>
          <p:cNvSpPr txBox="1">
            <a:spLocks noChangeArrowheads="1"/>
          </p:cNvSpPr>
          <p:nvPr/>
        </p:nvSpPr>
        <p:spPr bwMode="auto">
          <a:xfrm>
            <a:off x="8021502" y="4147957"/>
            <a:ext cx="303450" cy="21647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3851" name="TextBox 219"/>
          <p:cNvSpPr txBox="1">
            <a:spLocks noChangeArrowheads="1"/>
          </p:cNvSpPr>
          <p:nvPr/>
        </p:nvSpPr>
        <p:spPr bwMode="auto">
          <a:xfrm>
            <a:off x="7999777" y="4893847"/>
            <a:ext cx="351046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grpSp>
        <p:nvGrpSpPr>
          <p:cNvPr id="1522" name="Group 1521"/>
          <p:cNvGrpSpPr/>
          <p:nvPr/>
        </p:nvGrpSpPr>
        <p:grpSpPr>
          <a:xfrm>
            <a:off x="7887567" y="4811785"/>
            <a:ext cx="217489" cy="219075"/>
            <a:chOff x="2067654" y="4497630"/>
            <a:chExt cx="217489" cy="219075"/>
          </a:xfrm>
        </p:grpSpPr>
        <p:sp>
          <p:nvSpPr>
            <p:cNvPr id="152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65" name="Group 1564"/>
          <p:cNvGrpSpPr/>
          <p:nvPr/>
        </p:nvGrpSpPr>
        <p:grpSpPr>
          <a:xfrm>
            <a:off x="7879815" y="4675683"/>
            <a:ext cx="217489" cy="219075"/>
            <a:chOff x="2067654" y="4497630"/>
            <a:chExt cx="217489" cy="219075"/>
          </a:xfrm>
        </p:grpSpPr>
        <p:sp>
          <p:nvSpPr>
            <p:cNvPr id="156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6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818" name="Group 3817"/>
          <p:cNvGrpSpPr/>
          <p:nvPr/>
        </p:nvGrpSpPr>
        <p:grpSpPr>
          <a:xfrm>
            <a:off x="8988580" y="3927527"/>
            <a:ext cx="178507" cy="233862"/>
            <a:chOff x="3952668" y="2974658"/>
            <a:chExt cx="210300" cy="272839"/>
          </a:xfrm>
        </p:grpSpPr>
        <p:sp>
          <p:nvSpPr>
            <p:cNvPr id="3819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0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20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21" name="Group 3820"/>
          <p:cNvGrpSpPr/>
          <p:nvPr/>
        </p:nvGrpSpPr>
        <p:grpSpPr>
          <a:xfrm>
            <a:off x="8987986" y="3597591"/>
            <a:ext cx="180399" cy="262558"/>
            <a:chOff x="3952330" y="3088572"/>
            <a:chExt cx="212529" cy="306318"/>
          </a:xfrm>
        </p:grpSpPr>
        <p:sp>
          <p:nvSpPr>
            <p:cNvPr id="3822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1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23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24" name="Group 3823"/>
          <p:cNvGrpSpPr/>
          <p:nvPr/>
        </p:nvGrpSpPr>
        <p:grpSpPr>
          <a:xfrm>
            <a:off x="8987633" y="3453428"/>
            <a:ext cx="180160" cy="261432"/>
            <a:chOff x="3954221" y="3202966"/>
            <a:chExt cx="212247" cy="305004"/>
          </a:xfrm>
        </p:grpSpPr>
        <p:sp>
          <p:nvSpPr>
            <p:cNvPr id="3825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2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827" name="Group 3826"/>
          <p:cNvGrpSpPr/>
          <p:nvPr/>
        </p:nvGrpSpPr>
        <p:grpSpPr>
          <a:xfrm>
            <a:off x="8987280" y="3757169"/>
            <a:ext cx="180160" cy="261432"/>
            <a:chOff x="2210000" y="893391"/>
            <a:chExt cx="180160" cy="261432"/>
          </a:xfrm>
        </p:grpSpPr>
        <p:sp>
          <p:nvSpPr>
            <p:cNvPr id="3828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3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3777" name="Rectangle 370" descr="Wide upward diagonal"/>
          <p:cNvSpPr>
            <a:spLocks noChangeAspect="1" noChangeArrowheads="1"/>
          </p:cNvSpPr>
          <p:nvPr/>
        </p:nvSpPr>
        <p:spPr bwMode="auto">
          <a:xfrm rot="16200000">
            <a:off x="8680717" y="4003394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3778" name="Group 3777"/>
          <p:cNvGrpSpPr/>
          <p:nvPr/>
        </p:nvGrpSpPr>
        <p:grpSpPr>
          <a:xfrm>
            <a:off x="8558917" y="3753397"/>
            <a:ext cx="217489" cy="219075"/>
            <a:chOff x="2067654" y="4497630"/>
            <a:chExt cx="217489" cy="219075"/>
          </a:xfrm>
        </p:grpSpPr>
        <p:sp>
          <p:nvSpPr>
            <p:cNvPr id="377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UM</a:t>
              </a:r>
            </a:p>
          </p:txBody>
        </p:sp>
      </p:grpSp>
      <p:sp>
        <p:nvSpPr>
          <p:cNvPr id="3781" name="Rectangle 370" descr="Wide upward diagonal"/>
          <p:cNvSpPr>
            <a:spLocks noChangeAspect="1" noChangeArrowheads="1"/>
          </p:cNvSpPr>
          <p:nvPr/>
        </p:nvSpPr>
        <p:spPr bwMode="auto">
          <a:xfrm rot="16200000">
            <a:off x="8673601" y="3665660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3788" name="Group 3787"/>
          <p:cNvGrpSpPr/>
          <p:nvPr/>
        </p:nvGrpSpPr>
        <p:grpSpPr>
          <a:xfrm>
            <a:off x="8840414" y="3642093"/>
            <a:ext cx="217489" cy="219075"/>
            <a:chOff x="2067654" y="4497630"/>
            <a:chExt cx="217489" cy="219075"/>
          </a:xfrm>
        </p:grpSpPr>
        <p:sp>
          <p:nvSpPr>
            <p:cNvPr id="378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9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791" name="Group 3790"/>
          <p:cNvGrpSpPr/>
          <p:nvPr/>
        </p:nvGrpSpPr>
        <p:grpSpPr>
          <a:xfrm>
            <a:off x="8840414" y="3812197"/>
            <a:ext cx="217489" cy="219075"/>
            <a:chOff x="2067654" y="4497630"/>
            <a:chExt cx="217489" cy="219075"/>
          </a:xfrm>
        </p:grpSpPr>
        <p:sp>
          <p:nvSpPr>
            <p:cNvPr id="379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9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  <p:grpSp>
        <p:nvGrpSpPr>
          <p:cNvPr id="3794" name="Group 3793"/>
          <p:cNvGrpSpPr/>
          <p:nvPr/>
        </p:nvGrpSpPr>
        <p:grpSpPr>
          <a:xfrm>
            <a:off x="8569237" y="3464385"/>
            <a:ext cx="217864" cy="219075"/>
            <a:chOff x="2067278" y="4497630"/>
            <a:chExt cx="217864" cy="219075"/>
          </a:xfrm>
        </p:grpSpPr>
        <p:sp>
          <p:nvSpPr>
            <p:cNvPr id="379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96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3797" name="Group 3796"/>
          <p:cNvGrpSpPr/>
          <p:nvPr/>
        </p:nvGrpSpPr>
        <p:grpSpPr>
          <a:xfrm>
            <a:off x="8569237" y="3556893"/>
            <a:ext cx="217864" cy="219075"/>
            <a:chOff x="2067278" y="4497630"/>
            <a:chExt cx="217864" cy="219075"/>
          </a:xfrm>
        </p:grpSpPr>
        <p:sp>
          <p:nvSpPr>
            <p:cNvPr id="379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99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3530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6" name="Group 3885"/>
          <p:cNvGrpSpPr/>
          <p:nvPr/>
        </p:nvGrpSpPr>
        <p:grpSpPr>
          <a:xfrm>
            <a:off x="6763867" y="3164695"/>
            <a:ext cx="1009189" cy="629983"/>
            <a:chOff x="6763867" y="3164695"/>
            <a:chExt cx="1009189" cy="629983"/>
          </a:xfrm>
        </p:grpSpPr>
        <p:grpSp>
          <p:nvGrpSpPr>
            <p:cNvPr id="3887" name="Group 3886"/>
            <p:cNvGrpSpPr/>
            <p:nvPr/>
          </p:nvGrpSpPr>
          <p:grpSpPr>
            <a:xfrm rot="16200000">
              <a:off x="6475705" y="3452857"/>
              <a:ext cx="627848" cy="51523"/>
              <a:chOff x="949036" y="762001"/>
              <a:chExt cx="3335180" cy="273698"/>
            </a:xfrm>
          </p:grpSpPr>
          <p:grpSp>
            <p:nvGrpSpPr>
              <p:cNvPr id="4260" name="Group 425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8" name="Rounded Rectangle 4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9" name="Block Arc 4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1" name="Group 426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6" name="Rounded Rectangle 4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7" name="Block Arc 4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2" name="Group 426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4" name="Rounded Rectangle 4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5" name="Block Arc 4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3" name="Group 426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2" name="Rounded Rectangle 4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3" name="Block Arc 4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4" name="Group 426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0" name="Rounded Rectangle 4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1" name="Block Arc 4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5" name="Group 426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8" name="Rounded Rectangle 4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9" name="Block Arc 4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6" name="Group 426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6" name="Rounded Rectangle 4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7" name="Block Arc 4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7" name="Group 426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4" name="Rounded Rectangle 4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5" name="Block Arc 4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8" name="Group 426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2" name="Rounded Rectangle 4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3" name="Block Arc 4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9" name="Group 426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0" name="Rounded Rectangle 42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1" name="Block Arc 4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8" name="Group 3887"/>
            <p:cNvGrpSpPr/>
            <p:nvPr/>
          </p:nvGrpSpPr>
          <p:grpSpPr>
            <a:xfrm rot="16200000">
              <a:off x="6555474" y="3452857"/>
              <a:ext cx="627848" cy="51523"/>
              <a:chOff x="949036" y="1185650"/>
              <a:chExt cx="3335180" cy="273698"/>
            </a:xfrm>
          </p:grpSpPr>
          <p:grpSp>
            <p:nvGrpSpPr>
              <p:cNvPr id="4230" name="Group 422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8" name="Rounded Rectangle 4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9" name="Block Arc 4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1" name="Group 423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6" name="Rounded Rectangle 4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7" name="Block Arc 4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2" name="Group 423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4" name="Rounded Rectangle 4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5" name="Block Arc 4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3" name="Group 423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2" name="Rounded Rectangle 4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3" name="Block Arc 4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4" name="Group 423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0" name="Rounded Rectangle 4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1" name="Block Arc 4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5" name="Group 423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8" name="Rounded Rectangle 4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9" name="Block Arc 4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6" name="Group 423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6" name="Rounded Rectangle 4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7" name="Block Arc 4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7" name="Group 423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4" name="Rounded Rectangle 4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5" name="Block Arc 4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8" name="Group 423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2" name="Rounded Rectangle 4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3" name="Block Arc 4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9" name="Group 423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0" name="Rounded Rectangle 4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1" name="Block Arc 4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89" name="Group 3888"/>
            <p:cNvGrpSpPr/>
            <p:nvPr/>
          </p:nvGrpSpPr>
          <p:grpSpPr>
            <a:xfrm rot="16200000">
              <a:off x="6635243" y="3452857"/>
              <a:ext cx="627848" cy="51523"/>
              <a:chOff x="949036" y="1608981"/>
              <a:chExt cx="3335180" cy="273698"/>
            </a:xfrm>
          </p:grpSpPr>
          <p:grpSp>
            <p:nvGrpSpPr>
              <p:cNvPr id="4200" name="Group 419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8" name="Rounded Rectangle 4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9" name="Block Arc 4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1" name="Group 420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6" name="Rounded Rectangle 4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7" name="Block Arc 4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2" name="Group 420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4" name="Rounded Rectangle 4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5" name="Block Arc 4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3" name="Group 420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2" name="Rounded Rectangle 4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3" name="Block Arc 4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4" name="Group 420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0" name="Rounded Rectangle 4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1" name="Block Arc 4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5" name="Group 420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8" name="Rounded Rectangle 4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9" name="Block Arc 4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6" name="Group 420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6" name="Rounded Rectangle 4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7" name="Block Arc 4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7" name="Group 420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4" name="Rounded Rectangle 4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5" name="Block Arc 4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8" name="Group 420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2" name="Rounded Rectangle 4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3" name="Block Arc 4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9" name="Group 420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0" name="Rounded Rectangle 42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1" name="Block Arc 4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0" name="Group 3889"/>
            <p:cNvGrpSpPr/>
            <p:nvPr/>
          </p:nvGrpSpPr>
          <p:grpSpPr>
            <a:xfrm rot="16200000">
              <a:off x="6715011" y="3452857"/>
              <a:ext cx="627848" cy="51523"/>
              <a:chOff x="949036" y="2032630"/>
              <a:chExt cx="3335180" cy="273698"/>
            </a:xfrm>
          </p:grpSpPr>
          <p:grpSp>
            <p:nvGrpSpPr>
              <p:cNvPr id="4170" name="Group 416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8" name="Rounded Rectangle 4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9" name="Block Arc 4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1" name="Group 417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6" name="Rounded Rectangle 4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7" name="Block Arc 4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2" name="Group 417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4" name="Rounded Rectangle 4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5" name="Block Arc 4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3" name="Group 417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2" name="Rounded Rectangle 4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3" name="Block Arc 4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4" name="Group 417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0" name="Rounded Rectangle 4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1" name="Block Arc 4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5" name="Group 417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8" name="Rounded Rectangle 4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9" name="Block Arc 4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6" name="Group 417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6" name="Rounded Rectangle 4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7" name="Block Arc 4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7" name="Group 417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4" name="Rounded Rectangle 4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5" name="Block Arc 4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8" name="Group 417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2" name="Rounded Rectangle 4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3" name="Block Arc 4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79" name="Group 417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80" name="Rounded Rectangle 4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1" name="Block Arc 4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1" name="Group 3890"/>
            <p:cNvGrpSpPr/>
            <p:nvPr/>
          </p:nvGrpSpPr>
          <p:grpSpPr>
            <a:xfrm rot="16200000">
              <a:off x="6794780" y="3452857"/>
              <a:ext cx="627848" cy="51523"/>
              <a:chOff x="949033" y="2456700"/>
              <a:chExt cx="3335180" cy="273698"/>
            </a:xfrm>
          </p:grpSpPr>
          <p:grpSp>
            <p:nvGrpSpPr>
              <p:cNvPr id="4140" name="Group 413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8" name="Rounded Rectangle 41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9" name="Block Arc 41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1" name="Group 414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6" name="Rounded Rectangle 41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7" name="Block Arc 41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2" name="Group 414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4" name="Rounded Rectangle 41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5" name="Block Arc 41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3" name="Group 414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2" name="Rounded Rectangle 41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3" name="Block Arc 41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4" name="Group 414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0" name="Rounded Rectangle 41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1" name="Block Arc 41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5" name="Group 414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8" name="Rounded Rectangle 41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9" name="Block Arc 41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6" name="Group 414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6" name="Rounded Rectangle 41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7" name="Block Arc 41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7" name="Group 414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4" name="Rounded Rectangle 4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5" name="Block Arc 41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8" name="Group 414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2" name="Rounded Rectangle 41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3" name="Block Arc 41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9" name="Group 414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0" name="Rounded Rectangle 41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1" name="Block Arc 41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2" name="Group 3891"/>
            <p:cNvGrpSpPr/>
            <p:nvPr/>
          </p:nvGrpSpPr>
          <p:grpSpPr>
            <a:xfrm rot="16200000">
              <a:off x="6874549" y="3452857"/>
              <a:ext cx="627848" cy="51523"/>
              <a:chOff x="947832" y="2880954"/>
              <a:chExt cx="3335180" cy="273698"/>
            </a:xfrm>
          </p:grpSpPr>
          <p:grpSp>
            <p:nvGrpSpPr>
              <p:cNvPr id="4110" name="Group 410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8" name="Rounded Rectangle 4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9" name="Block Arc 4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1" name="Group 411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6" name="Rounded Rectangle 4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7" name="Block Arc 4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2" name="Group 411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4" name="Rounded Rectangle 4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5" name="Block Arc 4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3" name="Group 411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2" name="Rounded Rectangle 4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3" name="Block Arc 4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4" name="Group 411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0" name="Rounded Rectangle 4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1" name="Block Arc 4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5" name="Group 411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8" name="Rounded Rectangle 4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9" name="Block Arc 4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6" name="Group 411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6" name="Rounded Rectangle 4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7" name="Block Arc 4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7" name="Group 411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4" name="Rounded Rectangle 4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5" name="Block Arc 4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8" name="Group 411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2" name="Rounded Rectangle 4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3" name="Block Arc 4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9" name="Group 411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0" name="Rounded Rectangle 41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1" name="Block Arc 4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3" name="Group 3892"/>
            <p:cNvGrpSpPr/>
            <p:nvPr/>
          </p:nvGrpSpPr>
          <p:grpSpPr>
            <a:xfrm rot="16200000">
              <a:off x="6954317" y="3452857"/>
              <a:ext cx="627848" cy="51523"/>
              <a:chOff x="947832" y="3304603"/>
              <a:chExt cx="3335180" cy="273698"/>
            </a:xfrm>
          </p:grpSpPr>
          <p:grpSp>
            <p:nvGrpSpPr>
              <p:cNvPr id="4080" name="Group 407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8" name="Rounded Rectangle 4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9" name="Block Arc 4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1" name="Group 408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6" name="Rounded Rectangle 4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7" name="Block Arc 4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2" name="Group 408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4" name="Rounded Rectangle 4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5" name="Block Arc 4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3" name="Group 408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2" name="Rounded Rectangle 4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3" name="Block Arc 4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4" name="Group 408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0" name="Rounded Rectangle 4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1" name="Block Arc 4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5" name="Group 408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8" name="Rounded Rectangle 4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9" name="Block Arc 4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6" name="Group 408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6" name="Rounded Rectangle 4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7" name="Block Arc 4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7" name="Group 408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4" name="Rounded Rectangle 4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5" name="Block Arc 4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8" name="Group 408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2" name="Rounded Rectangle 4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3" name="Block Arc 4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9" name="Group 408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90" name="Rounded Rectangle 4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1" name="Block Arc 4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4" name="Group 3893"/>
            <p:cNvGrpSpPr/>
            <p:nvPr/>
          </p:nvGrpSpPr>
          <p:grpSpPr>
            <a:xfrm rot="16200000">
              <a:off x="7034086" y="3452857"/>
              <a:ext cx="627848" cy="51523"/>
              <a:chOff x="947832" y="3727934"/>
              <a:chExt cx="3335180" cy="273698"/>
            </a:xfrm>
          </p:grpSpPr>
          <p:grpSp>
            <p:nvGrpSpPr>
              <p:cNvPr id="4050" name="Group 404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8" name="Rounded Rectangle 4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9" name="Block Arc 4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1" name="Group 405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6" name="Rounded Rectangle 4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7" name="Block Arc 4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2" name="Group 405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4" name="Rounded Rectangle 4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5" name="Block Arc 4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3" name="Group 405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2" name="Rounded Rectangle 4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Block Arc 4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4" name="Group 405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0" name="Rounded Rectangle 4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1" name="Block Arc 4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5" name="Group 405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8" name="Rounded Rectangle 4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9" name="Block Arc 4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6" name="Group 405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6" name="Rounded Rectangle 4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7" name="Block Arc 4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7" name="Group 405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4" name="Rounded Rectangle 4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5" name="Block Arc 4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8" name="Group 405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2" name="Rounded Rectangle 4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3" name="Block Arc 4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9" name="Group 405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0" name="Rounded Rectangle 40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1" name="Block Arc 4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5" name="Group 3894"/>
            <p:cNvGrpSpPr/>
            <p:nvPr/>
          </p:nvGrpSpPr>
          <p:grpSpPr>
            <a:xfrm rot="16200000">
              <a:off x="7113855" y="3452857"/>
              <a:ext cx="627848" cy="51523"/>
              <a:chOff x="947832" y="4151583"/>
              <a:chExt cx="3335180" cy="273698"/>
            </a:xfrm>
          </p:grpSpPr>
          <p:grpSp>
            <p:nvGrpSpPr>
              <p:cNvPr id="4020" name="Group 401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8" name="Rounded Rectangle 4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9" name="Block Arc 4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1" name="Group 402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6" name="Rounded Rectangle 4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Block Arc 4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2" name="Group 402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4" name="Rounded Rectangle 4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5" name="Block Arc 4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3" name="Group 402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2" name="Rounded Rectangle 4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Block Arc 4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4" name="Group 402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0" name="Rounded Rectangle 4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1" name="Block Arc 4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5" name="Group 402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8" name="Rounded Rectangle 4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9" name="Block Arc 4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6" name="Group 402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6" name="Rounded Rectangle 4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7" name="Block Arc 4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7" name="Group 402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4" name="Rounded Rectangle 4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5" name="Block Arc 4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8" name="Group 402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2" name="Rounded Rectangle 4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3" name="Block Arc 4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9" name="Group 402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0" name="Rounded Rectangle 4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1" name="Block Arc 4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6" name="Group 3895"/>
            <p:cNvGrpSpPr/>
            <p:nvPr/>
          </p:nvGrpSpPr>
          <p:grpSpPr>
            <a:xfrm rot="16200000">
              <a:off x="7193624" y="3452857"/>
              <a:ext cx="627848" cy="51523"/>
              <a:chOff x="947829" y="4575653"/>
              <a:chExt cx="3335180" cy="273698"/>
            </a:xfrm>
          </p:grpSpPr>
          <p:grpSp>
            <p:nvGrpSpPr>
              <p:cNvPr id="3990" name="Group 398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8" name="Rounded Rectangle 4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9" name="Block Arc 4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1" name="Group 399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6" name="Rounded Rectangle 4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7" name="Block Arc 4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2" name="Group 399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4" name="Rounded Rectangle 4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5" name="Block Arc 4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3" name="Group 399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2" name="Rounded Rectangle 4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3" name="Block Arc 4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4" name="Group 399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0" name="Rounded Rectangle 4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1" name="Block Arc 4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5" name="Group 399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8" name="Rounded Rectangle 4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9" name="Block Arc 4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6" name="Group 399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6" name="Rounded Rectangle 4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7" name="Block Arc 4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7" name="Group 399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4" name="Rounded Rectangle 40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5" name="Block Arc 4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8" name="Group 399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2" name="Rounded Rectangle 40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3" name="Block Arc 40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9" name="Group 3998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0" name="Rounded Rectangle 3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1" name="Block Arc 40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7" name="Group 3896"/>
            <p:cNvGrpSpPr/>
            <p:nvPr/>
          </p:nvGrpSpPr>
          <p:grpSpPr>
            <a:xfrm rot="16200000">
              <a:off x="7273833" y="3454992"/>
              <a:ext cx="627848" cy="51523"/>
              <a:chOff x="947832" y="3727934"/>
              <a:chExt cx="3335180" cy="273698"/>
            </a:xfrm>
          </p:grpSpPr>
          <p:grpSp>
            <p:nvGrpSpPr>
              <p:cNvPr id="3960" name="Group 395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8" name="Rounded Rectangle 39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9" name="Block Arc 3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1" name="Group 396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6" name="Rounded Rectangle 3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7" name="Block Arc 3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2" name="Group 396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4" name="Rounded Rectangle 3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5" name="Block Arc 3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3" name="Group 396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2" name="Rounded Rectangle 3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3" name="Block Arc 3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4" name="Group 396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0" name="Rounded Rectangle 3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1" name="Block Arc 3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5" name="Group 396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8" name="Rounded Rectangle 3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9" name="Block Arc 3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6" name="Group 396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6" name="Rounded Rectangle 3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7" name="Block Arc 3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7" name="Group 396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4" name="Rounded Rectangle 3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5" name="Block Arc 3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8" name="Group 396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2" name="Rounded Rectangle 3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3" name="Block Arc 3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9" name="Group 396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0" name="Rounded Rectangle 39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1" name="Block Arc 3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8" name="Group 3897"/>
            <p:cNvGrpSpPr/>
            <p:nvPr/>
          </p:nvGrpSpPr>
          <p:grpSpPr>
            <a:xfrm rot="16200000">
              <a:off x="7353602" y="3454992"/>
              <a:ext cx="627848" cy="51523"/>
              <a:chOff x="947832" y="4151583"/>
              <a:chExt cx="3335180" cy="273698"/>
            </a:xfrm>
          </p:grpSpPr>
          <p:grpSp>
            <p:nvGrpSpPr>
              <p:cNvPr id="3930" name="Group 392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8" name="Rounded Rectangle 3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9" name="Block Arc 3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1" name="Group 393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6" name="Rounded Rectangle 3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7" name="Block Arc 3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2" name="Group 393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4" name="Rounded Rectangle 3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5" name="Block Arc 3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3" name="Group 393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2" name="Rounded Rectangle 3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3" name="Block Arc 3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0" name="Rounded Rectangle 3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1" name="Block Arc 3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5" name="Group 393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8" name="Rounded Rectangle 3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9" name="Block Arc 3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6" name="Group 393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6" name="Rounded Rectangle 3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7" name="Block Arc 3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7" name="Group 393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4" name="Rounded Rectangle 3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5" name="Block Arc 3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8" name="Group 393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2" name="Rounded Rectangle 3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3" name="Block Arc 3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9" name="Group 393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0" name="Rounded Rectangle 3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1" name="Block Arc 3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9" name="Group 3898"/>
            <p:cNvGrpSpPr/>
            <p:nvPr/>
          </p:nvGrpSpPr>
          <p:grpSpPr>
            <a:xfrm>
              <a:off x="7721533" y="3166830"/>
              <a:ext cx="51523" cy="627848"/>
              <a:chOff x="2292480" y="2962485"/>
              <a:chExt cx="75039" cy="914400"/>
            </a:xfrm>
          </p:grpSpPr>
          <p:grpSp>
            <p:nvGrpSpPr>
              <p:cNvPr id="3900" name="Group 3899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8" name="Rounded Rectangle 3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9" name="Block Arc 3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1" name="Group 3900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6" name="Rounded Rectangle 3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7" name="Block Arc 3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2" name="Group 3901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4" name="Rounded Rectangle 3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5" name="Block Arc 3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3" name="Group 3902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2" name="Rounded Rectangle 3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Block Arc 3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4" name="Group 3903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920" name="Rounded Rectangle 3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1" name="Block Arc 3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5" name="Group 3904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8" name="Rounded Rectangle 3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9" name="Block Arc 3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6" name="Group 3905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6" name="Rounded Rectangle 3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7" name="Block Arc 3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7" name="Group 3906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4" name="Rounded Rectangle 3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5" name="Block Arc 3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8" name="Group 3907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2" name="Rounded Rectangle 3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3" name="Block Arc 3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9" name="Group 3908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910" name="Rounded Rectangle 39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1" name="Block Arc 3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6763867" y="3942456"/>
            <a:ext cx="1010376" cy="630724"/>
            <a:chOff x="6763867" y="3942456"/>
            <a:chExt cx="1010376" cy="630724"/>
          </a:xfrm>
        </p:grpSpPr>
        <p:grpSp>
          <p:nvGrpSpPr>
            <p:cNvPr id="4291" name="Group 4290"/>
            <p:cNvGrpSpPr/>
            <p:nvPr/>
          </p:nvGrpSpPr>
          <p:grpSpPr>
            <a:xfrm rot="16200000">
              <a:off x="6475366" y="4230957"/>
              <a:ext cx="628586" cy="51584"/>
              <a:chOff x="949036" y="762001"/>
              <a:chExt cx="3335180" cy="273698"/>
            </a:xfrm>
          </p:grpSpPr>
          <p:grpSp>
            <p:nvGrpSpPr>
              <p:cNvPr id="4664" name="Group 466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2" name="Rounded Rectangle 46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3" name="Block Arc 46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5" name="Group 466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0" name="Rounded Rectangle 46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1" name="Block Arc 4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6" name="Group 466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8" name="Rounded Rectangle 4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9" name="Block Arc 4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7" name="Group 466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6" name="Rounded Rectangle 4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7" name="Block Arc 4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8" name="Group 466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4" name="Rounded Rectangle 4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5" name="Block Arc 4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9" name="Group 466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2" name="Rounded Rectangle 4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3" name="Block Arc 4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0" name="Group 466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0" name="Rounded Rectangle 4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1" name="Block Arc 4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1" name="Group 467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8" name="Rounded Rectangle 4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9" name="Block Arc 4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2" name="Group 467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6" name="Rounded Rectangle 4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7" name="Block Arc 4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3" name="Group 467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4" name="Rounded Rectangle 46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5" name="Block Arc 4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2" name="Group 4291"/>
            <p:cNvGrpSpPr/>
            <p:nvPr/>
          </p:nvGrpSpPr>
          <p:grpSpPr>
            <a:xfrm rot="16200000">
              <a:off x="6555228" y="4230957"/>
              <a:ext cx="628586" cy="51584"/>
              <a:chOff x="949036" y="1185650"/>
              <a:chExt cx="3335180" cy="273698"/>
            </a:xfrm>
          </p:grpSpPr>
          <p:grpSp>
            <p:nvGrpSpPr>
              <p:cNvPr id="4634" name="Group 463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2" name="Rounded Rectangle 46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3" name="Block Arc 46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5" name="Group 463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0" name="Rounded Rectangle 46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1" name="Block Arc 46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6" name="Group 463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8" name="Rounded Rectangle 46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9" name="Block Arc 46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7" name="Group 463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6" name="Rounded Rectangle 46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7" name="Block Arc 46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8" name="Group 463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4" name="Rounded Rectangle 4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5" name="Block Arc 4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9" name="Group 463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2" name="Rounded Rectangle 4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3" name="Block Arc 4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0" name="Group 463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0" name="Rounded Rectangle 4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1" name="Block Arc 4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1" name="Group 464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8" name="Rounded Rectangle 4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9" name="Block Arc 4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2" name="Group 464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6" name="Rounded Rectangle 4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7" name="Block Arc 4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3" name="Group 464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4" name="Rounded Rectangle 4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5" name="Block Arc 4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3" name="Group 4292"/>
            <p:cNvGrpSpPr/>
            <p:nvPr/>
          </p:nvGrpSpPr>
          <p:grpSpPr>
            <a:xfrm rot="16200000">
              <a:off x="6635091" y="4230957"/>
              <a:ext cx="628586" cy="51584"/>
              <a:chOff x="949036" y="1608981"/>
              <a:chExt cx="3335180" cy="273698"/>
            </a:xfrm>
          </p:grpSpPr>
          <p:grpSp>
            <p:nvGrpSpPr>
              <p:cNvPr id="4604" name="Group 460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2" name="Rounded Rectangle 4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3" name="Block Arc 4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5" name="Group 460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0" name="Rounded Rectangle 4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1" name="Block Arc 4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6" name="Group 460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8" name="Rounded Rectangle 4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9" name="Block Arc 4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7" name="Group 460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6" name="Rounded Rectangle 4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7" name="Block Arc 4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8" name="Group 460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4" name="Rounded Rectangle 4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5" name="Block Arc 4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9" name="Group 460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2" name="Rounded Rectangle 4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3" name="Block Arc 4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0" name="Group 460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0" name="Rounded Rectangle 4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1" name="Block Arc 4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1" name="Group 461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8" name="Rounded Rectangle 4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9" name="Block Arc 4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2" name="Group 461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6" name="Rounded Rectangle 4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7" name="Block Arc 4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3" name="Group 461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4" name="Rounded Rectangle 46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5" name="Block Arc 4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4" name="Group 4293"/>
            <p:cNvGrpSpPr/>
            <p:nvPr/>
          </p:nvGrpSpPr>
          <p:grpSpPr>
            <a:xfrm rot="16200000">
              <a:off x="6714953" y="4230957"/>
              <a:ext cx="628586" cy="51584"/>
              <a:chOff x="949036" y="2032630"/>
              <a:chExt cx="3335180" cy="273698"/>
            </a:xfrm>
          </p:grpSpPr>
          <p:grpSp>
            <p:nvGrpSpPr>
              <p:cNvPr id="4574" name="Group 457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2" name="Rounded Rectangle 4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3" name="Block Arc 4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5" name="Group 457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0" name="Rounded Rectangle 4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1" name="Block Arc 4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6" name="Group 457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8" name="Rounded Rectangle 4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9" name="Block Arc 4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7" name="Group 457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6" name="Rounded Rectangle 4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7" name="Block Arc 4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8" name="Group 457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4" name="Rounded Rectangle 4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5" name="Block Arc 4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9" name="Group 457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2" name="Rounded Rectangle 4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3" name="Block Arc 4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0" name="Group 457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0" name="Rounded Rectangle 4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1" name="Block Arc 4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1" name="Group 458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8" name="Rounded Rectangle 4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9" name="Block Arc 4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2" name="Group 458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6" name="Rounded Rectangle 4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7" name="Block Arc 4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3" name="Group 458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4" name="Rounded Rectangle 4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5" name="Block Arc 4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5" name="Group 4294"/>
            <p:cNvGrpSpPr/>
            <p:nvPr/>
          </p:nvGrpSpPr>
          <p:grpSpPr>
            <a:xfrm rot="16200000">
              <a:off x="6794816" y="4230957"/>
              <a:ext cx="628586" cy="51584"/>
              <a:chOff x="949033" y="2456700"/>
              <a:chExt cx="3335180" cy="273698"/>
            </a:xfrm>
          </p:grpSpPr>
          <p:grpSp>
            <p:nvGrpSpPr>
              <p:cNvPr id="4544" name="Group 454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2" name="Rounded Rectangle 45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3" name="Block Arc 45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5" name="Group 454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0" name="Rounded Rectangle 45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1" name="Block Arc 45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6" name="Group 454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8" name="Rounded Rectangle 45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9" name="Block Arc 45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7" name="Group 454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6" name="Rounded Rectangle 45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7" name="Block Arc 45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8" name="Group 454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4" name="Rounded Rectangle 45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5" name="Block Arc 45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9" name="Group 454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2" name="Rounded Rectangle 45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3" name="Block Arc 45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0" name="Group 454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0" name="Rounded Rectangle 4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1" name="Block Arc 45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1" name="Group 455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8" name="Rounded Rectangle 45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9" name="Block Arc 45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2" name="Group 455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6" name="Rounded Rectangle 45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7" name="Block Arc 45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3" name="Group 455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4" name="Rounded Rectangle 45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5" name="Block Arc 45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6" name="Group 4295"/>
            <p:cNvGrpSpPr/>
            <p:nvPr/>
          </p:nvGrpSpPr>
          <p:grpSpPr>
            <a:xfrm rot="16200000">
              <a:off x="6874679" y="4230957"/>
              <a:ext cx="628586" cy="51584"/>
              <a:chOff x="947832" y="2880954"/>
              <a:chExt cx="3335180" cy="273698"/>
            </a:xfrm>
          </p:grpSpPr>
          <p:grpSp>
            <p:nvGrpSpPr>
              <p:cNvPr id="4514" name="Group 451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2" name="Rounded Rectangle 45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3" name="Block Arc 45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5" name="Group 451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0" name="Rounded Rectangle 4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1" name="Block Arc 4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6" name="Group 451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8" name="Rounded Rectangle 4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9" name="Block Arc 4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7" name="Group 451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6" name="Rounded Rectangle 4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7" name="Block Arc 4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8" name="Group 451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4" name="Rounded Rectangle 4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5" name="Block Arc 4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9" name="Group 451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2" name="Rounded Rectangle 4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3" name="Block Arc 4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0" name="Group 451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0" name="Rounded Rectangle 4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1" name="Block Arc 4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1" name="Group 452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8" name="Rounded Rectangle 4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9" name="Block Arc 4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2" name="Group 452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6" name="Rounded Rectangle 4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7" name="Block Arc 4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3" name="Group 452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4" name="Rounded Rectangle 45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5" name="Block Arc 4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7" name="Group 4296"/>
            <p:cNvGrpSpPr/>
            <p:nvPr/>
          </p:nvGrpSpPr>
          <p:grpSpPr>
            <a:xfrm rot="16200000">
              <a:off x="6954541" y="4230957"/>
              <a:ext cx="628586" cy="51584"/>
              <a:chOff x="947832" y="3304603"/>
              <a:chExt cx="3335180" cy="273698"/>
            </a:xfrm>
          </p:grpSpPr>
          <p:grpSp>
            <p:nvGrpSpPr>
              <p:cNvPr id="4484" name="Group 448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2" name="Rounded Rectangle 4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3" name="Block Arc 4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5" name="Group 448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0" name="Rounded Rectangle 4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1" name="Block Arc 4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6" name="Group 448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8" name="Rounded Rectangle 4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9" name="Block Arc 4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7" name="Group 448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6" name="Rounded Rectangle 4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7" name="Block Arc 4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8" name="Group 448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4" name="Rounded Rectangle 4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5" name="Block Arc 4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9" name="Group 448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2" name="Rounded Rectangle 4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3" name="Block Arc 4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0" name="Group 448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0" name="Rounded Rectangle 4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1" name="Block Arc 4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1" name="Group 449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8" name="Rounded Rectangle 4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9" name="Block Arc 4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2" name="Group 449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6" name="Rounded Rectangle 4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7" name="Block Arc 4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3" name="Group 449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4" name="Rounded Rectangle 4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5" name="Block Arc 4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8" name="Group 4297"/>
            <p:cNvGrpSpPr/>
            <p:nvPr/>
          </p:nvGrpSpPr>
          <p:grpSpPr>
            <a:xfrm rot="16200000">
              <a:off x="7034404" y="4230957"/>
              <a:ext cx="628586" cy="51584"/>
              <a:chOff x="947832" y="3727934"/>
              <a:chExt cx="3335180" cy="273698"/>
            </a:xfrm>
          </p:grpSpPr>
          <p:grpSp>
            <p:nvGrpSpPr>
              <p:cNvPr id="4454" name="Group 445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2" name="Rounded Rectangle 4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3" name="Block Arc 4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5" name="Group 445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0" name="Rounded Rectangle 4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1" name="Block Arc 4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6" name="Group 445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8" name="Rounded Rectangle 4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9" name="Block Arc 4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7" name="Group 445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6" name="Rounded Rectangle 4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7" name="Block Arc 4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8" name="Group 445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4" name="Rounded Rectangle 4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5" name="Block Arc 4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9" name="Group 445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2" name="Rounded Rectangle 4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3" name="Block Arc 4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0" name="Group 445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0" name="Rounded Rectangle 4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1" name="Block Arc 4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1" name="Group 446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8" name="Rounded Rectangle 4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9" name="Block Arc 4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2" name="Group 446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6" name="Rounded Rectangle 4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7" name="Block Arc 4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3" name="Group 446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4" name="Rounded Rectangle 44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5" name="Block Arc 4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299" name="Group 4298"/>
            <p:cNvGrpSpPr/>
            <p:nvPr/>
          </p:nvGrpSpPr>
          <p:grpSpPr>
            <a:xfrm rot="16200000">
              <a:off x="7114267" y="4230957"/>
              <a:ext cx="628586" cy="51584"/>
              <a:chOff x="947832" y="4151583"/>
              <a:chExt cx="3335180" cy="273698"/>
            </a:xfrm>
          </p:grpSpPr>
          <p:grpSp>
            <p:nvGrpSpPr>
              <p:cNvPr id="4424" name="Group 442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2" name="Rounded Rectangle 4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3" name="Block Arc 4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5" name="Group 442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0" name="Rounded Rectangle 4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1" name="Block Arc 4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6" name="Group 442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8" name="Rounded Rectangle 4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9" name="Block Arc 4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7" name="Group 442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6" name="Rounded Rectangle 4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7" name="Block Arc 4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8" name="Group 442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4" name="Rounded Rectangle 4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5" name="Block Arc 4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9" name="Group 442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2" name="Rounded Rectangle 4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3" name="Block Arc 4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0" name="Group 442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0" name="Rounded Rectangle 4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1" name="Block Arc 4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1" name="Group 443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8" name="Rounded Rectangle 4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9" name="Block Arc 4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2" name="Group 443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6" name="Rounded Rectangle 4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7" name="Block Arc 4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3" name="Group 443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4" name="Rounded Rectangle 4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5" name="Block Arc 4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301" name="Group 4300"/>
            <p:cNvGrpSpPr/>
            <p:nvPr/>
          </p:nvGrpSpPr>
          <p:grpSpPr>
            <a:xfrm rot="16200000">
              <a:off x="7274430" y="4233091"/>
              <a:ext cx="628586" cy="51592"/>
              <a:chOff x="947832" y="3727934"/>
              <a:chExt cx="3335180" cy="273741"/>
            </a:xfrm>
          </p:grpSpPr>
          <p:grpSp>
            <p:nvGrpSpPr>
              <p:cNvPr id="4364" name="Group 436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92" name="Rounded Rectangle 4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3" name="Block Arc 4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5" name="Group 436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90" name="Rounded Rectangle 4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1" name="Block Arc 4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6" name="Group 4365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4388" name="Rounded Rectangle 4387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9" name="Block Arc 4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7" name="Group 4366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4386" name="Rounded Rectangle 4385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7" name="Block Arc 4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8" name="Group 4367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84" name="Rounded Rectangle 4383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5" name="Block Arc 4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69" name="Group 4368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82" name="Rounded Rectangle 4381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3" name="Block Arc 4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0" name="Group 4369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4380" name="Rounded Rectangle 4379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1" name="Block Arc 4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1" name="Group 4370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4378" name="Rounded Rectangle 4377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9" name="Block Arc 4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2" name="Group 4371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76" name="Rounded Rectangle 4375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7" name="Block Arc 4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3" name="Group 4372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374" name="Rounded Rectangle 4373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5" name="Block Arc 4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302" name="Group 4301"/>
            <p:cNvGrpSpPr/>
            <p:nvPr/>
          </p:nvGrpSpPr>
          <p:grpSpPr>
            <a:xfrm rot="16200000">
              <a:off x="7354296" y="4233095"/>
              <a:ext cx="628586" cy="51584"/>
              <a:chOff x="947832" y="4151583"/>
              <a:chExt cx="3335180" cy="273698"/>
            </a:xfrm>
          </p:grpSpPr>
          <p:grpSp>
            <p:nvGrpSpPr>
              <p:cNvPr id="4334" name="Group 433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62" name="Rounded Rectangle 4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3" name="Block Arc 4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5" name="Group 433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60" name="Rounded Rectangle 4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1" name="Block Arc 4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6" name="Group 433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8" name="Rounded Rectangle 4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9" name="Block Arc 4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7" name="Group 433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6" name="Rounded Rectangle 4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7" name="Block Arc 4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8" name="Group 433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4" name="Rounded Rectangle 4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5" name="Block Arc 4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39" name="Group 433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2" name="Rounded Rectangle 4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3" name="Block Arc 4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0" name="Group 433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0" name="Rounded Rectangle 4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1" name="Block Arc 4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1" name="Group 434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8" name="Rounded Rectangle 4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9" name="Block Arc 4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2" name="Group 434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6" name="Rounded Rectangle 4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7" name="Block Arc 4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3" name="Group 434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4" name="Rounded Rectangle 4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5" name="Block Arc 4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303" name="Group 4302"/>
            <p:cNvGrpSpPr/>
            <p:nvPr/>
          </p:nvGrpSpPr>
          <p:grpSpPr>
            <a:xfrm>
              <a:off x="7722659" y="3944594"/>
              <a:ext cx="51584" cy="628586"/>
              <a:chOff x="2292480" y="2962485"/>
              <a:chExt cx="75039" cy="914400"/>
            </a:xfrm>
          </p:grpSpPr>
          <p:grpSp>
            <p:nvGrpSpPr>
              <p:cNvPr id="4304" name="Group 4303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332" name="Rounded Rectangle 4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3" name="Block Arc 4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5" name="Group 4304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330" name="Rounded Rectangle 4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1" name="Block Arc 4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6" name="Group 4305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8" name="Rounded Rectangle 4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9" name="Block Arc 4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7" name="Group 4306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6" name="Rounded Rectangle 4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7" name="Block Arc 4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8" name="Group 4307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4" name="Rounded Rectangle 4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5" name="Block Arc 4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9" name="Group 4308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2" name="Rounded Rectangle 4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3" name="Block Arc 4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0" name="Group 4309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320" name="Rounded Rectangle 4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1" name="Block Arc 4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1" name="Group 4310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318" name="Rounded Rectangle 4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9" name="Block Arc 4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2" name="Group 4311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316" name="Rounded Rectangle 4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7" name="Block Arc 4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3" name="Group 4312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314" name="Rounded Rectangle 43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5" name="Block Arc 4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694" name="Group 4693"/>
          <p:cNvGrpSpPr/>
          <p:nvPr/>
        </p:nvGrpSpPr>
        <p:grpSpPr>
          <a:xfrm>
            <a:off x="7943603" y="2400878"/>
            <a:ext cx="450768" cy="628402"/>
            <a:chOff x="7943603" y="2400878"/>
            <a:chExt cx="450768" cy="628402"/>
          </a:xfrm>
        </p:grpSpPr>
        <p:grpSp>
          <p:nvGrpSpPr>
            <p:cNvPr id="4695" name="Group 4694"/>
            <p:cNvGrpSpPr/>
            <p:nvPr/>
          </p:nvGrpSpPr>
          <p:grpSpPr>
            <a:xfrm rot="16200000">
              <a:off x="7655187" y="2689294"/>
              <a:ext cx="628402" cy="51569"/>
              <a:chOff x="949036" y="1185650"/>
              <a:chExt cx="3335180" cy="273698"/>
            </a:xfrm>
          </p:grpSpPr>
          <p:grpSp>
            <p:nvGrpSpPr>
              <p:cNvPr id="8639" name="Group 863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7" name="Rounded Rectangle 8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8" name="Block Arc 8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0" name="Group 863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5" name="Rounded Rectangle 8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6" name="Block Arc 8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1" name="Group 864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3" name="Rounded Rectangle 8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4" name="Block Arc 8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2" name="Group 864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1" name="Rounded Rectangle 8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2" name="Block Arc 8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3" name="Group 864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9" name="Rounded Rectangle 8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0" name="Block Arc 8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4" name="Group 864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7" name="Rounded Rectangle 8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8" name="Block Arc 8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5" name="Group 864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5" name="Rounded Rectangle 8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6" name="Block Arc 8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6" name="Group 864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3" name="Rounded Rectangle 8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4" name="Block Arc 8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7" name="Group 864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1" name="Rounded Rectangle 8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2" name="Block Arc 8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8" name="Group 864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9" name="Rounded Rectangle 8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0" name="Block Arc 8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696" name="Group 4695"/>
            <p:cNvGrpSpPr/>
            <p:nvPr/>
          </p:nvGrpSpPr>
          <p:grpSpPr>
            <a:xfrm rot="16200000">
              <a:off x="7735025" y="2689294"/>
              <a:ext cx="628402" cy="51569"/>
              <a:chOff x="949036" y="1608981"/>
              <a:chExt cx="3335180" cy="273698"/>
            </a:xfrm>
          </p:grpSpPr>
          <p:grpSp>
            <p:nvGrpSpPr>
              <p:cNvPr id="8609" name="Group 860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7" name="Rounded Rectangle 8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8" name="Block Arc 8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0" name="Group 860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5" name="Rounded Rectangle 8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6" name="Block Arc 8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1" name="Group 861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3" name="Rounded Rectangle 8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4" name="Block Arc 8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2" name="Group 861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1" name="Rounded Rectangle 8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2" name="Block Arc 8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3" name="Group 861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9" name="Rounded Rectangle 8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0" name="Block Arc 8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4" name="Group 861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7" name="Rounded Rectangle 8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8" name="Block Arc 8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5" name="Group 861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5" name="Rounded Rectangle 8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6" name="Block Arc 8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6" name="Group 861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3" name="Rounded Rectangle 8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4" name="Block Arc 8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7" name="Group 861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1" name="Rounded Rectangle 8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2" name="Block Arc 8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18" name="Group 861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9" name="Rounded Rectangle 86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0" name="Block Arc 8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697" name="Group 4696"/>
            <p:cNvGrpSpPr/>
            <p:nvPr/>
          </p:nvGrpSpPr>
          <p:grpSpPr>
            <a:xfrm rot="16200000">
              <a:off x="7894698" y="2689294"/>
              <a:ext cx="628402" cy="51569"/>
              <a:chOff x="949033" y="2456700"/>
              <a:chExt cx="3335180" cy="273698"/>
            </a:xfrm>
          </p:grpSpPr>
          <p:grpSp>
            <p:nvGrpSpPr>
              <p:cNvPr id="8579" name="Group 857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7" name="Rounded Rectangle 8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8" name="Block Arc 8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0" name="Group 857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5" name="Rounded Rectangle 86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6" name="Block Arc 86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1" name="Group 858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3" name="Rounded Rectangle 8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4" name="Block Arc 86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2" name="Group 858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1" name="Rounded Rectangle 8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2" name="Block Arc 86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3" name="Group 858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9" name="Rounded Rectangle 8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0" name="Block Arc 8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4" name="Group 858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7" name="Rounded Rectangle 8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8" name="Block Arc 8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5" name="Group 858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5" name="Rounded Rectangle 8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6" name="Block Arc 8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6" name="Group 858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3" name="Rounded Rectangle 85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4" name="Block Arc 85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87" name="Group 858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1" name="Rounded Rectangle 85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2" name="Block Arc 85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88" name="Group 858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9" name="Rounded Rectangle 8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0" name="Block Arc 85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698" name="Group 4697"/>
            <p:cNvGrpSpPr/>
            <p:nvPr/>
          </p:nvGrpSpPr>
          <p:grpSpPr>
            <a:xfrm rot="16200000">
              <a:off x="7974545" y="2689294"/>
              <a:ext cx="628402" cy="51569"/>
              <a:chOff x="947838" y="2880900"/>
              <a:chExt cx="3335174" cy="273752"/>
            </a:xfrm>
          </p:grpSpPr>
          <p:grpSp>
            <p:nvGrpSpPr>
              <p:cNvPr id="8549" name="Group 8548"/>
              <p:cNvGrpSpPr/>
              <p:nvPr/>
            </p:nvGrpSpPr>
            <p:grpSpPr>
              <a:xfrm>
                <a:off x="947838" y="2880903"/>
                <a:ext cx="422193" cy="273694"/>
                <a:chOff x="5352472" y="1436253"/>
                <a:chExt cx="1339273" cy="868220"/>
              </a:xfrm>
            </p:grpSpPr>
            <p:sp>
              <p:nvSpPr>
                <p:cNvPr id="8577" name="Rounded Rectangle 8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8" name="Block Arc 8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0" name="Group 8549"/>
              <p:cNvGrpSpPr/>
              <p:nvPr/>
            </p:nvGrpSpPr>
            <p:grpSpPr>
              <a:xfrm>
                <a:off x="1271501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8575" name="Rounded Rectangle 8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6" name="Block Arc 8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1" name="Group 8550"/>
              <p:cNvGrpSpPr/>
              <p:nvPr/>
            </p:nvGrpSpPr>
            <p:grpSpPr>
              <a:xfrm>
                <a:off x="1595162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8573" name="Rounded Rectangle 8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4" name="Block Arc 8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2" name="Group 8551"/>
              <p:cNvGrpSpPr/>
              <p:nvPr/>
            </p:nvGrpSpPr>
            <p:grpSpPr>
              <a:xfrm>
                <a:off x="1918828" y="2880908"/>
                <a:ext cx="422192" cy="273694"/>
                <a:chOff x="5352472" y="1436253"/>
                <a:chExt cx="1339273" cy="868220"/>
              </a:xfrm>
            </p:grpSpPr>
            <p:sp>
              <p:nvSpPr>
                <p:cNvPr id="8571" name="Rounded Rectangle 8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2" name="Block Arc 8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3" name="Group 8552"/>
              <p:cNvGrpSpPr/>
              <p:nvPr/>
            </p:nvGrpSpPr>
            <p:grpSpPr>
              <a:xfrm>
                <a:off x="2889817" y="2880900"/>
                <a:ext cx="422192" cy="273693"/>
                <a:chOff x="5352472" y="1436253"/>
                <a:chExt cx="1339273" cy="868220"/>
              </a:xfrm>
            </p:grpSpPr>
            <p:sp>
              <p:nvSpPr>
                <p:cNvPr id="8569" name="Rounded Rectangle 8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0" name="Block Arc 8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4" name="Group 8553"/>
              <p:cNvGrpSpPr/>
              <p:nvPr/>
            </p:nvGrpSpPr>
            <p:grpSpPr>
              <a:xfrm>
                <a:off x="3213480" y="2880927"/>
                <a:ext cx="422192" cy="273696"/>
                <a:chOff x="5352472" y="1436253"/>
                <a:chExt cx="1339273" cy="868220"/>
              </a:xfrm>
            </p:grpSpPr>
            <p:sp>
              <p:nvSpPr>
                <p:cNvPr id="8567" name="Rounded Rectangle 8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8" name="Block Arc 8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5" name="Group 8554"/>
              <p:cNvGrpSpPr/>
              <p:nvPr/>
            </p:nvGrpSpPr>
            <p:grpSpPr>
              <a:xfrm>
                <a:off x="2242491" y="288095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65" name="Rounded Rectangle 8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6" name="Block Arc 8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6" name="Group 8555"/>
              <p:cNvGrpSpPr/>
              <p:nvPr/>
            </p:nvGrpSpPr>
            <p:grpSpPr>
              <a:xfrm>
                <a:off x="2566160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63" name="Rounded Rectangle 8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4" name="Block Arc 8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7" name="Group 8556"/>
              <p:cNvGrpSpPr/>
              <p:nvPr/>
            </p:nvGrpSpPr>
            <p:grpSpPr>
              <a:xfrm>
                <a:off x="3537153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61" name="Rounded Rectangle 8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2" name="Block Arc 8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58" name="Group 855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9" name="Rounded Rectangle 85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0" name="Block Arc 8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99" name="Group 4698"/>
            <p:cNvGrpSpPr/>
            <p:nvPr/>
          </p:nvGrpSpPr>
          <p:grpSpPr>
            <a:xfrm rot="16200000">
              <a:off x="8054386" y="2689294"/>
              <a:ext cx="628402" cy="51569"/>
              <a:chOff x="947832" y="3304603"/>
              <a:chExt cx="3335180" cy="273698"/>
            </a:xfrm>
          </p:grpSpPr>
          <p:grpSp>
            <p:nvGrpSpPr>
              <p:cNvPr id="4700" name="Group 469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7" name="Rounded Rectangle 8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8" name="Block Arc 8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1" name="Group 470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5" name="Rounded Rectangle 8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6" name="Block Arc 8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2" name="Group 470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3" name="Rounded Rectangle 8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4" name="Block Arc 8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3" name="Group 470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1" name="Rounded Rectangle 8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2" name="Block Arc 8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4" name="Group 470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9" name="Rounded Rectangle 8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0" name="Block Arc 8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5" name="Group 470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7" name="Rounded Rectangle 8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8" name="Block Arc 8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6" name="Group 470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5" name="Rounded Rectangle 8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6" name="Block Arc 8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7" name="Group 470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3" name="Rounded Rectangle 8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4" name="Block Arc 8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8" name="Group 470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1" name="Rounded Rectangle 8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2" name="Block Arc 8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28" name="Group 852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9" name="Rounded Rectangle 8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0" name="Block Arc 8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cxnSp>
        <p:nvCxnSpPr>
          <p:cNvPr id="5710" name="Straight Connector 5709"/>
          <p:cNvCxnSpPr/>
          <p:nvPr/>
        </p:nvCxnSpPr>
        <p:spPr>
          <a:xfrm flipV="1">
            <a:off x="6127404" y="6317641"/>
            <a:ext cx="26073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11" name="Group 5710"/>
          <p:cNvGrpSpPr>
            <a:grpSpLocks noChangeAspect="1"/>
          </p:cNvGrpSpPr>
          <p:nvPr/>
        </p:nvGrpSpPr>
        <p:grpSpPr>
          <a:xfrm rot="5400000">
            <a:off x="5220274" y="2455891"/>
            <a:ext cx="4820599" cy="2701067"/>
            <a:chOff x="246950" y="1558688"/>
            <a:chExt cx="6801550" cy="3811034"/>
          </a:xfrm>
        </p:grpSpPr>
        <p:sp>
          <p:nvSpPr>
            <p:cNvPr id="8497" name="Rectangle 8496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8" name="Rectangle 8497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9" name="Block Arc 8498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500" name="Block Arc 8499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8501" name="Straight Connector 8500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2" name="Straight Connector 8501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3" name="Straight Connector 8502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4" name="Straight Connector 8503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5" name="Straight Connector 8504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6" name="Straight Connector 8505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7" name="Straight Connector 8506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08" name="Rectangle 8507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09" name="Straight Connector 8508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0" name="Straight Connector 8509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1" name="Straight Connector 8510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12" name="Rounded Rectangle 8511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3" name="Rounded Rectangle 8512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4" name="Rounded Rectangle 8513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5" name="Rounded Rectangle 8514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6" name="Rounded Rectangle 8515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7" name="Rounded Rectangle 8516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8" name="Rounded Rectangle 8517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19" name="Straight Connector 8518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20" name="Rectangle 8519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21" name="Group 8520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8523" name="Straight Connector 8522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4" name="Straight Connector 8523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5" name="Straight Connector 8524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6" name="Straight Connector 8525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7" name="Straight Connector 8526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522" name="Straight Connector 8521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12" name="Straight Connector 5711"/>
          <p:cNvCxnSpPr/>
          <p:nvPr/>
        </p:nvCxnSpPr>
        <p:spPr>
          <a:xfrm>
            <a:off x="6127403" y="2790464"/>
            <a:ext cx="0" cy="4457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3" name="Straight Connector 5712"/>
          <p:cNvCxnSpPr/>
          <p:nvPr/>
        </p:nvCxnSpPr>
        <p:spPr>
          <a:xfrm>
            <a:off x="6127403" y="3338118"/>
            <a:ext cx="0" cy="11657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4" name="Straight Connector 5713"/>
          <p:cNvCxnSpPr/>
          <p:nvPr/>
        </p:nvCxnSpPr>
        <p:spPr>
          <a:xfrm>
            <a:off x="6127403" y="4612623"/>
            <a:ext cx="0" cy="17083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5" name="Straight Connector 5714"/>
          <p:cNvCxnSpPr/>
          <p:nvPr/>
        </p:nvCxnSpPr>
        <p:spPr>
          <a:xfrm rot="20400000" flipV="1">
            <a:off x="6076804" y="324287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6" name="Straight Connector 5715"/>
          <p:cNvCxnSpPr/>
          <p:nvPr/>
        </p:nvCxnSpPr>
        <p:spPr>
          <a:xfrm rot="1200000">
            <a:off x="6076804" y="3332165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7" name="Straight Connector 5716"/>
          <p:cNvCxnSpPr/>
          <p:nvPr/>
        </p:nvCxnSpPr>
        <p:spPr>
          <a:xfrm rot="1200000">
            <a:off x="6076804" y="460605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8" name="Straight Connector 5717"/>
          <p:cNvCxnSpPr/>
          <p:nvPr/>
        </p:nvCxnSpPr>
        <p:spPr>
          <a:xfrm rot="20400000" flipV="1">
            <a:off x="6076804" y="4513789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9" name="Straight Connector 5718"/>
          <p:cNvCxnSpPr/>
          <p:nvPr/>
        </p:nvCxnSpPr>
        <p:spPr>
          <a:xfrm flipV="1">
            <a:off x="6103592" y="1290367"/>
            <a:ext cx="14858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20" name="Straight Connector 5719"/>
          <p:cNvCxnSpPr/>
          <p:nvPr/>
        </p:nvCxnSpPr>
        <p:spPr>
          <a:xfrm flipV="1">
            <a:off x="6445876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21" name="Group 5720"/>
          <p:cNvGrpSpPr/>
          <p:nvPr/>
        </p:nvGrpSpPr>
        <p:grpSpPr>
          <a:xfrm>
            <a:off x="6251222" y="1229053"/>
            <a:ext cx="193463" cy="57146"/>
            <a:chOff x="5635468" y="1051082"/>
            <a:chExt cx="154780" cy="45720"/>
          </a:xfrm>
        </p:grpSpPr>
        <p:cxnSp>
          <p:nvCxnSpPr>
            <p:cNvPr id="8493" name="Straight Connector 8492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4" name="Straight Connector 8493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5" name="Straight Connector 8494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6" name="Straight Connector 8495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22" name="Group 5721"/>
          <p:cNvGrpSpPr/>
          <p:nvPr/>
        </p:nvGrpSpPr>
        <p:grpSpPr>
          <a:xfrm>
            <a:off x="6572673" y="1229053"/>
            <a:ext cx="193463" cy="57146"/>
            <a:chOff x="5635468" y="1051082"/>
            <a:chExt cx="154780" cy="45720"/>
          </a:xfrm>
        </p:grpSpPr>
        <p:cxnSp>
          <p:nvCxnSpPr>
            <p:cNvPr id="8489" name="Straight Connector 8488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0" name="Straight Connector 8489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1" name="Straight Connector 8490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2" name="Straight Connector 8491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23" name="Straight Connector 5722"/>
          <p:cNvCxnSpPr/>
          <p:nvPr/>
        </p:nvCxnSpPr>
        <p:spPr>
          <a:xfrm flipV="1">
            <a:off x="6770301" y="1290367"/>
            <a:ext cx="17143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24" name="Straight Connector 5723"/>
          <p:cNvCxnSpPr/>
          <p:nvPr/>
        </p:nvCxnSpPr>
        <p:spPr>
          <a:xfrm flipV="1">
            <a:off x="8684114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25" name="Straight Connector 5724"/>
          <p:cNvCxnSpPr/>
          <p:nvPr/>
        </p:nvCxnSpPr>
        <p:spPr>
          <a:xfrm flipV="1">
            <a:off x="9002585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26" name="Group 5725"/>
          <p:cNvGrpSpPr/>
          <p:nvPr/>
        </p:nvGrpSpPr>
        <p:grpSpPr>
          <a:xfrm>
            <a:off x="8483511" y="1229053"/>
            <a:ext cx="193463" cy="57146"/>
            <a:chOff x="5635468" y="1051082"/>
            <a:chExt cx="154780" cy="45720"/>
          </a:xfrm>
        </p:grpSpPr>
        <p:cxnSp>
          <p:nvCxnSpPr>
            <p:cNvPr id="8485" name="Straight Connector 8484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6" name="Straight Connector 8485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7" name="Straight Connector 8486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8" name="Straight Connector 8487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27" name="Group 5726"/>
          <p:cNvGrpSpPr/>
          <p:nvPr/>
        </p:nvGrpSpPr>
        <p:grpSpPr>
          <a:xfrm>
            <a:off x="8804961" y="1229053"/>
            <a:ext cx="193463" cy="57146"/>
            <a:chOff x="5635468" y="1051082"/>
            <a:chExt cx="154780" cy="45720"/>
          </a:xfrm>
        </p:grpSpPr>
        <p:cxnSp>
          <p:nvCxnSpPr>
            <p:cNvPr id="8481" name="Straight Connector 8480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2" name="Straight Connector 8481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3" name="Straight Connector 8482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4" name="Straight Connector 8483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28" name="Straight Connector 5727"/>
          <p:cNvCxnSpPr/>
          <p:nvPr/>
        </p:nvCxnSpPr>
        <p:spPr>
          <a:xfrm>
            <a:off x="6118212" y="1275485"/>
            <a:ext cx="1658" cy="70861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29" name="Group 5728"/>
          <p:cNvGrpSpPr/>
          <p:nvPr/>
        </p:nvGrpSpPr>
        <p:grpSpPr>
          <a:xfrm rot="16200000">
            <a:off x="5983348" y="2053512"/>
            <a:ext cx="193463" cy="57146"/>
            <a:chOff x="5635468" y="1051082"/>
            <a:chExt cx="154780" cy="45720"/>
          </a:xfrm>
        </p:grpSpPr>
        <p:cxnSp>
          <p:nvCxnSpPr>
            <p:cNvPr id="8477" name="Straight Connector 8476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8" name="Straight Connector 8477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9" name="Straight Connector 8478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0" name="Straight Connector 8479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30" name="Straight Connector 5729"/>
          <p:cNvCxnSpPr/>
          <p:nvPr/>
        </p:nvCxnSpPr>
        <p:spPr>
          <a:xfrm>
            <a:off x="6118212" y="2186827"/>
            <a:ext cx="1658" cy="1257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31" name="Straight Connector 5730"/>
          <p:cNvCxnSpPr/>
          <p:nvPr/>
        </p:nvCxnSpPr>
        <p:spPr>
          <a:xfrm>
            <a:off x="6118212" y="2496371"/>
            <a:ext cx="1658" cy="29716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32" name="Rectangle 5731"/>
          <p:cNvSpPr/>
          <p:nvPr/>
        </p:nvSpPr>
        <p:spPr>
          <a:xfrm>
            <a:off x="5130700" y="4622771"/>
            <a:ext cx="160363" cy="139445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33" name="Group 5732"/>
          <p:cNvGrpSpPr/>
          <p:nvPr/>
        </p:nvGrpSpPr>
        <p:grpSpPr>
          <a:xfrm>
            <a:off x="848296" y="2984726"/>
            <a:ext cx="378825" cy="168697"/>
            <a:chOff x="1283495" y="2390775"/>
            <a:chExt cx="304799" cy="135732"/>
          </a:xfrm>
        </p:grpSpPr>
        <p:sp>
          <p:nvSpPr>
            <p:cNvPr id="8473" name="Rectangle 8472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74" name="Straight Connector 8473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5" name="Straight Connector 8474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6" name="Straight Connector 8475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734" name="Picture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2949" y="581544"/>
            <a:ext cx="3370168" cy="2379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" name="Rectangle 5734"/>
          <p:cNvSpPr/>
          <p:nvPr/>
        </p:nvSpPr>
        <p:spPr>
          <a:xfrm>
            <a:off x="1360302" y="1814522"/>
            <a:ext cx="434245" cy="80467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6" name="Rectangle 5735"/>
          <p:cNvSpPr/>
          <p:nvPr/>
        </p:nvSpPr>
        <p:spPr>
          <a:xfrm>
            <a:off x="1608907" y="5722338"/>
            <a:ext cx="941148" cy="624471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737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7836" y="4766395"/>
            <a:ext cx="1879334" cy="1892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8" name="Rectangle 5737"/>
          <p:cNvSpPr/>
          <p:nvPr/>
        </p:nvSpPr>
        <p:spPr>
          <a:xfrm>
            <a:off x="5299505" y="3277125"/>
            <a:ext cx="657026" cy="1172593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39" name="Rectangle 5738"/>
          <p:cNvSpPr/>
          <p:nvPr/>
        </p:nvSpPr>
        <p:spPr>
          <a:xfrm>
            <a:off x="4468604" y="3812904"/>
            <a:ext cx="470358" cy="639049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0" name="Rectangle 5739"/>
          <p:cNvSpPr/>
          <p:nvPr/>
        </p:nvSpPr>
        <p:spPr>
          <a:xfrm>
            <a:off x="4029081" y="3810503"/>
            <a:ext cx="439251" cy="641448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41" name="Rectangle 5740"/>
          <p:cNvSpPr/>
          <p:nvPr/>
        </p:nvSpPr>
        <p:spPr>
          <a:xfrm>
            <a:off x="2759468" y="4767206"/>
            <a:ext cx="373623" cy="473981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42" name="Straight Connector 5741"/>
          <p:cNvCxnSpPr/>
          <p:nvPr/>
        </p:nvCxnSpPr>
        <p:spPr>
          <a:xfrm>
            <a:off x="3523314" y="6666445"/>
            <a:ext cx="0" cy="19384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3" name="Straight Connector 5742"/>
          <p:cNvCxnSpPr/>
          <p:nvPr/>
        </p:nvCxnSpPr>
        <p:spPr>
          <a:xfrm>
            <a:off x="5802860" y="6845573"/>
            <a:ext cx="206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4" name="Straight Connector 5743"/>
          <p:cNvCxnSpPr/>
          <p:nvPr/>
        </p:nvCxnSpPr>
        <p:spPr>
          <a:xfrm>
            <a:off x="5416875" y="6525923"/>
            <a:ext cx="2903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5" name="Straight Connector 5744"/>
          <p:cNvCxnSpPr/>
          <p:nvPr/>
        </p:nvCxnSpPr>
        <p:spPr>
          <a:xfrm>
            <a:off x="6094635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6" name="Straight Connector 5745"/>
          <p:cNvCxnSpPr/>
          <p:nvPr/>
        </p:nvCxnSpPr>
        <p:spPr>
          <a:xfrm>
            <a:off x="5702474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7" name="Straight Connector 5746"/>
          <p:cNvCxnSpPr/>
          <p:nvPr/>
        </p:nvCxnSpPr>
        <p:spPr>
          <a:xfrm flipV="1">
            <a:off x="8723740" y="6329053"/>
            <a:ext cx="42026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8" name="Straight Connector 5747"/>
          <p:cNvCxnSpPr/>
          <p:nvPr/>
        </p:nvCxnSpPr>
        <p:spPr>
          <a:xfrm flipV="1">
            <a:off x="6101550" y="6530656"/>
            <a:ext cx="26283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9" name="Straight Connector 5748"/>
          <p:cNvCxnSpPr/>
          <p:nvPr/>
        </p:nvCxnSpPr>
        <p:spPr>
          <a:xfrm>
            <a:off x="6328723" y="6990943"/>
            <a:ext cx="2049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0" name="Straight Connector 5749"/>
          <p:cNvCxnSpPr/>
          <p:nvPr/>
        </p:nvCxnSpPr>
        <p:spPr>
          <a:xfrm flipV="1">
            <a:off x="6507014" y="7253538"/>
            <a:ext cx="346808" cy="186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1" name="Straight Connector 5750"/>
          <p:cNvCxnSpPr/>
          <p:nvPr/>
        </p:nvCxnSpPr>
        <p:spPr>
          <a:xfrm>
            <a:off x="8114318" y="7420722"/>
            <a:ext cx="32661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2" name="Straight Connector 5751"/>
          <p:cNvCxnSpPr/>
          <p:nvPr/>
        </p:nvCxnSpPr>
        <p:spPr>
          <a:xfrm>
            <a:off x="6821108" y="7431379"/>
            <a:ext cx="34168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3" name="Straight Connector 5752"/>
          <p:cNvCxnSpPr/>
          <p:nvPr/>
        </p:nvCxnSpPr>
        <p:spPr>
          <a:xfrm>
            <a:off x="7143193" y="7551706"/>
            <a:ext cx="32435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4" name="Straight Connector 5753"/>
          <p:cNvCxnSpPr/>
          <p:nvPr/>
        </p:nvCxnSpPr>
        <p:spPr>
          <a:xfrm flipV="1">
            <a:off x="7794432" y="7540463"/>
            <a:ext cx="332958" cy="20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5" name="Straight Connector 5754"/>
          <p:cNvCxnSpPr/>
          <p:nvPr/>
        </p:nvCxnSpPr>
        <p:spPr>
          <a:xfrm>
            <a:off x="7437213" y="7621916"/>
            <a:ext cx="37340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6" name="Straight Connector 5755"/>
          <p:cNvCxnSpPr/>
          <p:nvPr/>
        </p:nvCxnSpPr>
        <p:spPr>
          <a:xfrm flipV="1">
            <a:off x="8436064" y="7245252"/>
            <a:ext cx="32106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7" name="Straight Connector 5756"/>
          <p:cNvCxnSpPr/>
          <p:nvPr/>
        </p:nvCxnSpPr>
        <p:spPr>
          <a:xfrm>
            <a:off x="6348054" y="6520524"/>
            <a:ext cx="0" cy="4818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8" name="Straight Connector 5757"/>
          <p:cNvCxnSpPr/>
          <p:nvPr/>
        </p:nvCxnSpPr>
        <p:spPr>
          <a:xfrm>
            <a:off x="7453330" y="7537657"/>
            <a:ext cx="749" cy="9657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9" name="Straight Connector 5758"/>
          <p:cNvCxnSpPr/>
          <p:nvPr/>
        </p:nvCxnSpPr>
        <p:spPr>
          <a:xfrm>
            <a:off x="7148172" y="7409164"/>
            <a:ext cx="0" cy="1585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0" name="Straight Connector 5759"/>
          <p:cNvCxnSpPr/>
          <p:nvPr/>
        </p:nvCxnSpPr>
        <p:spPr>
          <a:xfrm>
            <a:off x="6515893" y="6983120"/>
            <a:ext cx="2959" cy="28411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1" name="Straight Connector 5760"/>
          <p:cNvCxnSpPr/>
          <p:nvPr/>
        </p:nvCxnSpPr>
        <p:spPr>
          <a:xfrm>
            <a:off x="6835360" y="7237459"/>
            <a:ext cx="0" cy="2094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2" name="Straight Connector 5761"/>
          <p:cNvCxnSpPr/>
          <p:nvPr/>
        </p:nvCxnSpPr>
        <p:spPr>
          <a:xfrm>
            <a:off x="9124958" y="1280008"/>
            <a:ext cx="0" cy="50367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3" name="Straight Connector 5762"/>
          <p:cNvCxnSpPr/>
          <p:nvPr/>
        </p:nvCxnSpPr>
        <p:spPr>
          <a:xfrm>
            <a:off x="7795918" y="7523945"/>
            <a:ext cx="0" cy="11495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4" name="Straight Connector 5763"/>
          <p:cNvCxnSpPr/>
          <p:nvPr/>
        </p:nvCxnSpPr>
        <p:spPr>
          <a:xfrm flipH="1">
            <a:off x="8114066" y="7404732"/>
            <a:ext cx="783" cy="14958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5" name="Straight Connector 5764"/>
          <p:cNvCxnSpPr/>
          <p:nvPr/>
        </p:nvCxnSpPr>
        <p:spPr>
          <a:xfrm flipH="1">
            <a:off x="8738536" y="6326093"/>
            <a:ext cx="0" cy="9263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6" name="Straight Connector 5765"/>
          <p:cNvCxnSpPr/>
          <p:nvPr/>
        </p:nvCxnSpPr>
        <p:spPr>
          <a:xfrm>
            <a:off x="8431348" y="7229169"/>
            <a:ext cx="0" cy="2093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7" name="Straight Connector 5766"/>
          <p:cNvCxnSpPr/>
          <p:nvPr/>
        </p:nvCxnSpPr>
        <p:spPr>
          <a:xfrm>
            <a:off x="3514148" y="6676243"/>
            <a:ext cx="19247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8" name="Straight Connector 5767"/>
          <p:cNvCxnSpPr/>
          <p:nvPr/>
        </p:nvCxnSpPr>
        <p:spPr>
          <a:xfrm>
            <a:off x="5421192" y="6510400"/>
            <a:ext cx="0" cy="1675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9" name="Straight Connector 5768"/>
          <p:cNvCxnSpPr/>
          <p:nvPr/>
        </p:nvCxnSpPr>
        <p:spPr>
          <a:xfrm>
            <a:off x="2523265" y="6849632"/>
            <a:ext cx="101446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0" name="Straight Connector 5769"/>
          <p:cNvCxnSpPr/>
          <p:nvPr/>
        </p:nvCxnSpPr>
        <p:spPr>
          <a:xfrm>
            <a:off x="1579312" y="5719378"/>
            <a:ext cx="4907" cy="65065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1" name="Straight Connector 5770"/>
          <p:cNvCxnSpPr/>
          <p:nvPr/>
        </p:nvCxnSpPr>
        <p:spPr>
          <a:xfrm>
            <a:off x="1256214" y="5723442"/>
            <a:ext cx="335187" cy="84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2" name="Straight Connector 5771"/>
          <p:cNvCxnSpPr/>
          <p:nvPr/>
        </p:nvCxnSpPr>
        <p:spPr>
          <a:xfrm>
            <a:off x="1263966" y="3479899"/>
            <a:ext cx="0" cy="22572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3" name="Straight Connector 5772"/>
          <p:cNvCxnSpPr/>
          <p:nvPr/>
        </p:nvCxnSpPr>
        <p:spPr>
          <a:xfrm>
            <a:off x="1253841" y="3478063"/>
            <a:ext cx="338200" cy="90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4" name="Straight Connector 5773"/>
          <p:cNvCxnSpPr/>
          <p:nvPr/>
        </p:nvCxnSpPr>
        <p:spPr>
          <a:xfrm flipH="1">
            <a:off x="1597468" y="3135665"/>
            <a:ext cx="2561" cy="35975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5" name="Straight Connector 5774"/>
          <p:cNvCxnSpPr/>
          <p:nvPr/>
        </p:nvCxnSpPr>
        <p:spPr>
          <a:xfrm flipV="1">
            <a:off x="5702007" y="2777699"/>
            <a:ext cx="425306" cy="577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6" name="Straight Connector 5775"/>
          <p:cNvCxnSpPr/>
          <p:nvPr/>
        </p:nvCxnSpPr>
        <p:spPr>
          <a:xfrm>
            <a:off x="5722725" y="2783474"/>
            <a:ext cx="202" cy="40635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7" name="Straight Connector 5776"/>
          <p:cNvCxnSpPr/>
          <p:nvPr/>
        </p:nvCxnSpPr>
        <p:spPr>
          <a:xfrm flipV="1">
            <a:off x="5995006" y="6732990"/>
            <a:ext cx="113648" cy="1169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8" name="Straight Connector 5777"/>
          <p:cNvCxnSpPr/>
          <p:nvPr/>
        </p:nvCxnSpPr>
        <p:spPr>
          <a:xfrm flipH="1" flipV="1">
            <a:off x="5693941" y="6739502"/>
            <a:ext cx="118141" cy="11368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9" name="Straight Connector 5778"/>
          <p:cNvCxnSpPr/>
          <p:nvPr/>
        </p:nvCxnSpPr>
        <p:spPr>
          <a:xfrm>
            <a:off x="2538216" y="6346810"/>
            <a:ext cx="0" cy="51496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0" name="Straight Connector 5779"/>
          <p:cNvCxnSpPr/>
          <p:nvPr/>
        </p:nvCxnSpPr>
        <p:spPr>
          <a:xfrm>
            <a:off x="1576351" y="6364109"/>
            <a:ext cx="9529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1" name="Straight Connector 5780"/>
          <p:cNvCxnSpPr/>
          <p:nvPr/>
        </p:nvCxnSpPr>
        <p:spPr>
          <a:xfrm>
            <a:off x="620891" y="530120"/>
            <a:ext cx="413222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2" name="Straight Connector 5781"/>
          <p:cNvCxnSpPr/>
          <p:nvPr/>
        </p:nvCxnSpPr>
        <p:spPr>
          <a:xfrm>
            <a:off x="631352" y="2318820"/>
            <a:ext cx="0" cy="84348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3" name="Straight Connector 5782"/>
          <p:cNvCxnSpPr/>
          <p:nvPr/>
        </p:nvCxnSpPr>
        <p:spPr>
          <a:xfrm>
            <a:off x="4750842" y="517029"/>
            <a:ext cx="2641" cy="2672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4" name="Straight Connector 5783"/>
          <p:cNvCxnSpPr/>
          <p:nvPr/>
        </p:nvCxnSpPr>
        <p:spPr>
          <a:xfrm flipV="1">
            <a:off x="4746431" y="3174139"/>
            <a:ext cx="985171" cy="779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5" name="Straight Connector 5784"/>
          <p:cNvCxnSpPr/>
          <p:nvPr/>
        </p:nvCxnSpPr>
        <p:spPr>
          <a:xfrm>
            <a:off x="632662" y="515331"/>
            <a:ext cx="0" cy="7409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6" name="Straight Connector 5785"/>
          <p:cNvCxnSpPr/>
          <p:nvPr/>
        </p:nvCxnSpPr>
        <p:spPr>
          <a:xfrm flipV="1">
            <a:off x="-9983" y="1273177"/>
            <a:ext cx="6598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7" name="Straight Connector 5786"/>
          <p:cNvCxnSpPr/>
          <p:nvPr/>
        </p:nvCxnSpPr>
        <p:spPr>
          <a:xfrm>
            <a:off x="-11512" y="2328400"/>
            <a:ext cx="65300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8" name="Straight Connector 5787"/>
          <p:cNvCxnSpPr/>
          <p:nvPr/>
        </p:nvCxnSpPr>
        <p:spPr>
          <a:xfrm>
            <a:off x="5892" y="1265209"/>
            <a:ext cx="0" cy="106840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9" name="Straight Connector 5788"/>
          <p:cNvCxnSpPr/>
          <p:nvPr/>
        </p:nvCxnSpPr>
        <p:spPr>
          <a:xfrm>
            <a:off x="5033199" y="1183231"/>
            <a:ext cx="0" cy="58390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0" name="Straight Connector 5789"/>
          <p:cNvCxnSpPr/>
          <p:nvPr/>
        </p:nvCxnSpPr>
        <p:spPr>
          <a:xfrm>
            <a:off x="4760974" y="1183528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1" name="Straight Connector 5790"/>
          <p:cNvCxnSpPr/>
          <p:nvPr/>
        </p:nvCxnSpPr>
        <p:spPr>
          <a:xfrm>
            <a:off x="4750668" y="1752833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2" name="Straight Connector 5791"/>
          <p:cNvCxnSpPr/>
          <p:nvPr/>
        </p:nvCxnSpPr>
        <p:spPr>
          <a:xfrm flipV="1">
            <a:off x="625789" y="3149253"/>
            <a:ext cx="983118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93" name="Group 5792"/>
          <p:cNvGrpSpPr/>
          <p:nvPr/>
        </p:nvGrpSpPr>
        <p:grpSpPr>
          <a:xfrm>
            <a:off x="1446167" y="3791395"/>
            <a:ext cx="719141" cy="1738571"/>
            <a:chOff x="2309842" y="3277938"/>
            <a:chExt cx="561413" cy="1274673"/>
          </a:xfrm>
        </p:grpSpPr>
        <p:pic>
          <p:nvPicPr>
            <p:cNvPr id="8471" name="Picture 1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72" name="Picture 17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94" name="Group 5793"/>
          <p:cNvGrpSpPr/>
          <p:nvPr/>
        </p:nvGrpSpPr>
        <p:grpSpPr>
          <a:xfrm>
            <a:off x="5745328" y="2920759"/>
            <a:ext cx="136078" cy="164594"/>
            <a:chOff x="5352187" y="2739359"/>
            <a:chExt cx="109487" cy="119429"/>
          </a:xfrm>
        </p:grpSpPr>
        <p:cxnSp>
          <p:nvCxnSpPr>
            <p:cNvPr id="8450" name="Straight Connector 8449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1" name="Straight Connector 8450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2" name="Straight Connector 8451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3" name="Straight Connector 8452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4" name="Straight Connector 8453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5" name="Straight Connector 8454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6" name="Straight Connector 8455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7" name="Straight Connector 8456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8" name="Straight Connector 8457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9" name="Straight Connector 8458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0" name="Straight Connector 8459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1" name="Straight Connector 8460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2" name="Straight Connector 8461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3" name="Straight Connector 8462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4" name="Straight Connector 8463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5" name="Straight Connector 8464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6" name="Straight Connector 8465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7" name="Straight Connector 8466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8" name="Straight Connector 8467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9" name="Straight Connector 8468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0" name="Straight Connector 8469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95" name="Group 183"/>
          <p:cNvGrpSpPr>
            <a:grpSpLocks/>
          </p:cNvGrpSpPr>
          <p:nvPr/>
        </p:nvGrpSpPr>
        <p:grpSpPr bwMode="auto">
          <a:xfrm>
            <a:off x="4248120" y="4625689"/>
            <a:ext cx="133914" cy="104188"/>
            <a:chOff x="3703638" y="3544887"/>
            <a:chExt cx="280987" cy="279403"/>
          </a:xfrm>
        </p:grpSpPr>
        <p:cxnSp>
          <p:nvCxnSpPr>
            <p:cNvPr id="8429" name="Straight Connector 8428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0" name="Straight Connector 8429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1" name="Straight Connector 8430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2" name="Straight Connector 8431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3" name="Straight Connector 8432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4" name="Straight Connector 8433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5" name="Straight Connector 8434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6" name="Straight Connector 8435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7" name="Straight Connector 8436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8" name="Straight Connector 8437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9" name="Straight Connector 8438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0" name="Straight Connector 8439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1" name="Straight Connector 8440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2" name="Straight Connector 8441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3" name="Straight Connector 8442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4" name="Straight Connector 8443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5" name="Straight Connector 8444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6" name="Straight Connector 8445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7" name="Straight Connector 8446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8" name="Straight Connector 8447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9" name="Straight Connector 8448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796" name="Straight Connector 5795"/>
          <p:cNvCxnSpPr/>
          <p:nvPr/>
        </p:nvCxnSpPr>
        <p:spPr bwMode="auto">
          <a:xfrm rot="16200000">
            <a:off x="2569486" y="3344174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7" name="Straight Connector 5796"/>
          <p:cNvCxnSpPr/>
          <p:nvPr/>
        </p:nvCxnSpPr>
        <p:spPr bwMode="auto">
          <a:xfrm rot="16200000">
            <a:off x="2569486" y="3327047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8" name="Straight Connector 5797"/>
          <p:cNvCxnSpPr/>
          <p:nvPr/>
        </p:nvCxnSpPr>
        <p:spPr bwMode="auto">
          <a:xfrm rot="16200000">
            <a:off x="2569486" y="330849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9" name="Straight Connector 5798"/>
          <p:cNvCxnSpPr/>
          <p:nvPr/>
        </p:nvCxnSpPr>
        <p:spPr bwMode="auto">
          <a:xfrm rot="16200000">
            <a:off x="2569486" y="3291366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0" name="Straight Connector 5799"/>
          <p:cNvCxnSpPr/>
          <p:nvPr/>
        </p:nvCxnSpPr>
        <p:spPr bwMode="auto">
          <a:xfrm rot="16200000">
            <a:off x="2569486" y="327281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1" name="Straight Connector 5800"/>
          <p:cNvCxnSpPr/>
          <p:nvPr/>
        </p:nvCxnSpPr>
        <p:spPr bwMode="auto">
          <a:xfrm rot="16200000">
            <a:off x="2569486" y="3255685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2" name="Straight Connector 5801"/>
          <p:cNvCxnSpPr/>
          <p:nvPr/>
        </p:nvCxnSpPr>
        <p:spPr bwMode="auto">
          <a:xfrm rot="16200000">
            <a:off x="2569486" y="323713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3" name="Straight Connector 5802"/>
          <p:cNvCxnSpPr/>
          <p:nvPr/>
        </p:nvCxnSpPr>
        <p:spPr bwMode="auto">
          <a:xfrm rot="16200000">
            <a:off x="2569486" y="322000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4" name="Straight Connector 5803"/>
          <p:cNvCxnSpPr/>
          <p:nvPr/>
        </p:nvCxnSpPr>
        <p:spPr bwMode="auto">
          <a:xfrm rot="16200000">
            <a:off x="2569486" y="320145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5" name="Straight Connector 5804"/>
          <p:cNvCxnSpPr/>
          <p:nvPr/>
        </p:nvCxnSpPr>
        <p:spPr bwMode="auto">
          <a:xfrm rot="16200000">
            <a:off x="2569486" y="318432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6" name="Straight Connector 5805"/>
          <p:cNvCxnSpPr/>
          <p:nvPr/>
        </p:nvCxnSpPr>
        <p:spPr bwMode="auto">
          <a:xfrm rot="16200000">
            <a:off x="2626669" y="334489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7" name="Straight Connector 5806"/>
          <p:cNvCxnSpPr/>
          <p:nvPr/>
        </p:nvCxnSpPr>
        <p:spPr bwMode="auto">
          <a:xfrm rot="16200000">
            <a:off x="2626669" y="3327772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8" name="Straight Connector 5807"/>
          <p:cNvCxnSpPr/>
          <p:nvPr/>
        </p:nvCxnSpPr>
        <p:spPr bwMode="auto">
          <a:xfrm rot="16200000">
            <a:off x="2626669" y="330921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9" name="Straight Connector 5808"/>
          <p:cNvCxnSpPr/>
          <p:nvPr/>
        </p:nvCxnSpPr>
        <p:spPr bwMode="auto">
          <a:xfrm rot="16200000">
            <a:off x="2626669" y="3292090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0" name="Straight Connector 5809"/>
          <p:cNvCxnSpPr/>
          <p:nvPr/>
        </p:nvCxnSpPr>
        <p:spPr bwMode="auto">
          <a:xfrm rot="16200000">
            <a:off x="2626669" y="327353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1" name="Straight Connector 5810"/>
          <p:cNvCxnSpPr/>
          <p:nvPr/>
        </p:nvCxnSpPr>
        <p:spPr bwMode="auto">
          <a:xfrm rot="16200000">
            <a:off x="2626669" y="325640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2" name="Straight Connector 5811"/>
          <p:cNvCxnSpPr/>
          <p:nvPr/>
        </p:nvCxnSpPr>
        <p:spPr bwMode="auto">
          <a:xfrm rot="16200000">
            <a:off x="2626669" y="3237855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3" name="Straight Connector 5812"/>
          <p:cNvCxnSpPr/>
          <p:nvPr/>
        </p:nvCxnSpPr>
        <p:spPr bwMode="auto">
          <a:xfrm rot="16200000">
            <a:off x="2626669" y="322072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4" name="Straight Connector 5813"/>
          <p:cNvCxnSpPr/>
          <p:nvPr/>
        </p:nvCxnSpPr>
        <p:spPr bwMode="auto">
          <a:xfrm rot="16200000">
            <a:off x="2626669" y="3202173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5" name="Straight Connector 5814"/>
          <p:cNvCxnSpPr/>
          <p:nvPr/>
        </p:nvCxnSpPr>
        <p:spPr bwMode="auto">
          <a:xfrm rot="16200000">
            <a:off x="2626669" y="318504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6" name="Straight Connector 5815"/>
          <p:cNvCxnSpPr/>
          <p:nvPr/>
        </p:nvCxnSpPr>
        <p:spPr bwMode="auto">
          <a:xfrm rot="16200000" flipH="1">
            <a:off x="2517085" y="3285985"/>
            <a:ext cx="162706" cy="144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7" name="Straight Connector 5816"/>
          <p:cNvCxnSpPr/>
          <p:nvPr/>
        </p:nvCxnSpPr>
        <p:spPr>
          <a:xfrm flipV="1">
            <a:off x="2544153" y="3180058"/>
            <a:ext cx="0" cy="2947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8" name="Straight Connector 5817"/>
          <p:cNvCxnSpPr/>
          <p:nvPr/>
        </p:nvCxnSpPr>
        <p:spPr>
          <a:xfrm flipH="1" flipV="1">
            <a:off x="2650679" y="3177098"/>
            <a:ext cx="0" cy="20809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9" name="Straight Connector 5818"/>
          <p:cNvCxnSpPr/>
          <p:nvPr/>
        </p:nvCxnSpPr>
        <p:spPr>
          <a:xfrm flipH="1">
            <a:off x="2545601" y="3385188"/>
            <a:ext cx="10278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20" name="Group 5819"/>
          <p:cNvGrpSpPr/>
          <p:nvPr/>
        </p:nvGrpSpPr>
        <p:grpSpPr>
          <a:xfrm>
            <a:off x="5473590" y="6222508"/>
            <a:ext cx="259643" cy="279907"/>
            <a:chOff x="5004962" y="5073901"/>
            <a:chExt cx="208906" cy="211466"/>
          </a:xfrm>
        </p:grpSpPr>
        <p:grpSp>
          <p:nvGrpSpPr>
            <p:cNvPr id="8411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8420" name="Straight Connector 8419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1" name="Straight Connector 8420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2" name="Straight Connector 8421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3" name="Straight Connector 8422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4" name="Straight Connector 8423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5" name="Straight Connector 8424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6" name="Straight Connector 8425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7" name="Straight Connector 8426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8" name="Straight Connector 8427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12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8413" name="Straight Connector 8412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4" name="Straight Connector 8413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5" name="Straight Connector 8414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6" name="Straight Connector 8415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7" name="Straight Connector 8416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8" name="Straight Connector 8417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9" name="Straight Connector 8418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821" name="Group 5820"/>
          <p:cNvGrpSpPr/>
          <p:nvPr/>
        </p:nvGrpSpPr>
        <p:grpSpPr>
          <a:xfrm>
            <a:off x="2958475" y="5239927"/>
            <a:ext cx="142984" cy="162776"/>
            <a:chOff x="3372100" y="4328682"/>
            <a:chExt cx="138606" cy="96461"/>
          </a:xfrm>
        </p:grpSpPr>
        <p:cxnSp>
          <p:nvCxnSpPr>
            <p:cNvPr id="8390" name="Straight Connector 8389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1" name="Straight Connector 8390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2" name="Straight Connector 8391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3" name="Straight Connector 8392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4" name="Straight Connector 8393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5" name="Straight Connector 8394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6" name="Straight Connector 8395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7" name="Straight Connector 8396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8" name="Straight Connector 8397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9" name="Straight Connector 8398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0" name="Straight Connector 8399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1" name="Straight Connector 8400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2" name="Straight Connector 8401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3" name="Straight Connector 8402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4" name="Straight Connector 8403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5" name="Straight Connector 8404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6" name="Straight Connector 8405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7" name="Straight Connector 8406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8" name="Straight Connector 8407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9" name="Straight Connector 8408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0" name="Straight Connector 8409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822" name="Straight Connector 5821"/>
          <p:cNvCxnSpPr/>
          <p:nvPr/>
        </p:nvCxnSpPr>
        <p:spPr>
          <a:xfrm flipV="1">
            <a:off x="1600027" y="5719378"/>
            <a:ext cx="944107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3" name="Straight Connector 5822"/>
          <p:cNvCxnSpPr/>
          <p:nvPr/>
        </p:nvCxnSpPr>
        <p:spPr>
          <a:xfrm>
            <a:off x="2884487" y="5405663"/>
            <a:ext cx="627431" cy="59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4" name="Straight Connector 5823"/>
          <p:cNvCxnSpPr/>
          <p:nvPr/>
        </p:nvCxnSpPr>
        <p:spPr>
          <a:xfrm>
            <a:off x="2541175" y="5405663"/>
            <a:ext cx="13614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5" name="Straight Connector 5824"/>
          <p:cNvCxnSpPr/>
          <p:nvPr/>
        </p:nvCxnSpPr>
        <p:spPr>
          <a:xfrm flipH="1" flipV="1">
            <a:off x="3500079" y="4760474"/>
            <a:ext cx="14797" cy="18941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6" name="Straight Connector 5825"/>
          <p:cNvCxnSpPr/>
          <p:nvPr/>
        </p:nvCxnSpPr>
        <p:spPr>
          <a:xfrm>
            <a:off x="2547093" y="6352729"/>
            <a:ext cx="961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7" name="Straight Connector 5826"/>
          <p:cNvCxnSpPr/>
          <p:nvPr/>
        </p:nvCxnSpPr>
        <p:spPr>
          <a:xfrm flipV="1">
            <a:off x="2544135" y="3621950"/>
            <a:ext cx="0" cy="25857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8" name="Straight Connector 5827"/>
          <p:cNvCxnSpPr/>
          <p:nvPr/>
        </p:nvCxnSpPr>
        <p:spPr>
          <a:xfrm flipH="1">
            <a:off x="2541175" y="6204750"/>
            <a:ext cx="1598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9" name="Straight Connector 5828"/>
          <p:cNvCxnSpPr/>
          <p:nvPr/>
        </p:nvCxnSpPr>
        <p:spPr>
          <a:xfrm>
            <a:off x="2700993" y="6198831"/>
            <a:ext cx="0" cy="15389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0" name="Straight Connector 5829"/>
          <p:cNvCxnSpPr/>
          <p:nvPr/>
        </p:nvCxnSpPr>
        <p:spPr>
          <a:xfrm flipV="1">
            <a:off x="2754265" y="5242886"/>
            <a:ext cx="435058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1" name="Straight Connector 5830"/>
          <p:cNvCxnSpPr/>
          <p:nvPr/>
        </p:nvCxnSpPr>
        <p:spPr>
          <a:xfrm flipV="1">
            <a:off x="3183404" y="5242886"/>
            <a:ext cx="0" cy="1598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2" name="Straight Connector 5831"/>
          <p:cNvCxnSpPr/>
          <p:nvPr/>
        </p:nvCxnSpPr>
        <p:spPr>
          <a:xfrm flipH="1" flipV="1">
            <a:off x="2757224" y="3180058"/>
            <a:ext cx="0" cy="14185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33" name="Group 5832"/>
          <p:cNvGrpSpPr/>
          <p:nvPr/>
        </p:nvGrpSpPr>
        <p:grpSpPr>
          <a:xfrm>
            <a:off x="2645843" y="3478869"/>
            <a:ext cx="111381" cy="151565"/>
            <a:chOff x="2729784" y="2855033"/>
            <a:chExt cx="85027" cy="121948"/>
          </a:xfrm>
        </p:grpSpPr>
        <p:cxnSp>
          <p:nvCxnSpPr>
            <p:cNvPr id="8375" name="Straight Connector 8374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6" name="Straight Connector 8375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7" name="Straight Connector 8376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8" name="Straight Connector 8377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9" name="Straight Connector 8378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0" name="Straight Connector 8379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1" name="Straight Connector 8380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2" name="Straight Connector 8381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3" name="Straight Connector 8382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4" name="Straight Connector 8383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5" name="Straight Connector 8384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6" name="Straight Connector 8385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7" name="Straight Connector 8386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8" name="Straight Connector 8387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9" name="Straight Connector 8388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834" name="Straight Connector 5833"/>
          <p:cNvCxnSpPr/>
          <p:nvPr/>
        </p:nvCxnSpPr>
        <p:spPr>
          <a:xfrm flipH="1">
            <a:off x="2543965" y="3626040"/>
            <a:ext cx="1007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5" name="Straight Connector 5834"/>
          <p:cNvCxnSpPr/>
          <p:nvPr/>
        </p:nvCxnSpPr>
        <p:spPr>
          <a:xfrm flipH="1">
            <a:off x="2545328" y="3472058"/>
            <a:ext cx="10228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6" name="Straight Connector 5835"/>
          <p:cNvCxnSpPr/>
          <p:nvPr/>
        </p:nvCxnSpPr>
        <p:spPr>
          <a:xfrm flipV="1">
            <a:off x="1614827" y="3177521"/>
            <a:ext cx="31208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7" name="Straight Connector 5836"/>
          <p:cNvCxnSpPr/>
          <p:nvPr/>
        </p:nvCxnSpPr>
        <p:spPr>
          <a:xfrm flipV="1">
            <a:off x="2757224" y="4760474"/>
            <a:ext cx="0" cy="486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8" name="Straight Connector 5837"/>
          <p:cNvCxnSpPr/>
          <p:nvPr/>
        </p:nvCxnSpPr>
        <p:spPr>
          <a:xfrm>
            <a:off x="2757224" y="4594738"/>
            <a:ext cx="1112802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9" name="Straight Connector 5838"/>
          <p:cNvCxnSpPr/>
          <p:nvPr/>
        </p:nvCxnSpPr>
        <p:spPr>
          <a:xfrm>
            <a:off x="2754264" y="4763433"/>
            <a:ext cx="26458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0" name="Straight Connector 5839"/>
          <p:cNvCxnSpPr/>
          <p:nvPr/>
        </p:nvCxnSpPr>
        <p:spPr>
          <a:xfrm>
            <a:off x="4136387" y="4455637"/>
            <a:ext cx="18112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1" name="Straight Connector 5840"/>
          <p:cNvCxnSpPr/>
          <p:nvPr/>
        </p:nvCxnSpPr>
        <p:spPr>
          <a:xfrm>
            <a:off x="3867067" y="4446758"/>
            <a:ext cx="15093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2" name="Straight Connector 5841"/>
          <p:cNvCxnSpPr/>
          <p:nvPr/>
        </p:nvCxnSpPr>
        <p:spPr>
          <a:xfrm>
            <a:off x="3870027" y="4455637"/>
            <a:ext cx="0" cy="1450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3" name="Straight Connector 5842"/>
          <p:cNvCxnSpPr/>
          <p:nvPr/>
        </p:nvCxnSpPr>
        <p:spPr>
          <a:xfrm flipH="1">
            <a:off x="4023925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4" name="Straight Connector 5843"/>
          <p:cNvCxnSpPr/>
          <p:nvPr/>
        </p:nvCxnSpPr>
        <p:spPr>
          <a:xfrm flipH="1">
            <a:off x="4461943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5" name="Straight Connector 5844"/>
          <p:cNvCxnSpPr/>
          <p:nvPr/>
        </p:nvCxnSpPr>
        <p:spPr>
          <a:xfrm>
            <a:off x="4020966" y="3807483"/>
            <a:ext cx="9204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6" name="Straight Connector 5845"/>
          <p:cNvCxnSpPr/>
          <p:nvPr/>
        </p:nvCxnSpPr>
        <p:spPr>
          <a:xfrm>
            <a:off x="5293585" y="3274764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7" name="Straight Connector 5846"/>
          <p:cNvCxnSpPr/>
          <p:nvPr/>
        </p:nvCxnSpPr>
        <p:spPr>
          <a:xfrm>
            <a:off x="5287666" y="3280678"/>
            <a:ext cx="668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8" name="Straight Connector 5847"/>
          <p:cNvCxnSpPr/>
          <p:nvPr/>
        </p:nvCxnSpPr>
        <p:spPr>
          <a:xfrm>
            <a:off x="5953570" y="3277723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9" name="Straight Connector 5848"/>
          <p:cNvCxnSpPr/>
          <p:nvPr/>
        </p:nvCxnSpPr>
        <p:spPr>
          <a:xfrm>
            <a:off x="5691881" y="4741947"/>
            <a:ext cx="0" cy="1477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0" name="Straight Connector 5849"/>
          <p:cNvCxnSpPr/>
          <p:nvPr/>
        </p:nvCxnSpPr>
        <p:spPr>
          <a:xfrm>
            <a:off x="4438266" y="4612495"/>
            <a:ext cx="0" cy="150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1" name="Straight Connector 5850"/>
          <p:cNvCxnSpPr/>
          <p:nvPr/>
        </p:nvCxnSpPr>
        <p:spPr>
          <a:xfrm>
            <a:off x="4239974" y="4609535"/>
            <a:ext cx="1379165" cy="11838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2" name="Straight Connector 5851"/>
          <p:cNvCxnSpPr/>
          <p:nvPr/>
        </p:nvCxnSpPr>
        <p:spPr>
          <a:xfrm>
            <a:off x="5619139" y="4618414"/>
            <a:ext cx="72741" cy="1264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3" name="Straight Connector 5852"/>
          <p:cNvCxnSpPr/>
          <p:nvPr/>
        </p:nvCxnSpPr>
        <p:spPr>
          <a:xfrm>
            <a:off x="5406049" y="6382324"/>
            <a:ext cx="562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4" name="Straight Connector 5853"/>
          <p:cNvCxnSpPr/>
          <p:nvPr/>
        </p:nvCxnSpPr>
        <p:spPr>
          <a:xfrm>
            <a:off x="5459322" y="6219547"/>
            <a:ext cx="239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5" name="Straight Connector 5854"/>
          <p:cNvCxnSpPr/>
          <p:nvPr/>
        </p:nvCxnSpPr>
        <p:spPr>
          <a:xfrm flipH="1">
            <a:off x="5456362" y="6219549"/>
            <a:ext cx="2960" cy="1627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6" name="Straight Connector 5855"/>
          <p:cNvCxnSpPr/>
          <p:nvPr/>
        </p:nvCxnSpPr>
        <p:spPr>
          <a:xfrm flipV="1">
            <a:off x="3136500" y="4753645"/>
            <a:ext cx="0" cy="4821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7" name="Straight Connector 5856"/>
          <p:cNvCxnSpPr/>
          <p:nvPr/>
        </p:nvCxnSpPr>
        <p:spPr>
          <a:xfrm flipV="1">
            <a:off x="2756059" y="4993425"/>
            <a:ext cx="38582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8" name="Straight Connector 5857"/>
          <p:cNvCxnSpPr/>
          <p:nvPr/>
        </p:nvCxnSpPr>
        <p:spPr>
          <a:xfrm flipH="1">
            <a:off x="4940076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9" name="Straight Connector 5858"/>
          <p:cNvCxnSpPr/>
          <p:nvPr/>
        </p:nvCxnSpPr>
        <p:spPr>
          <a:xfrm flipH="1">
            <a:off x="4711794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60" name="Straight Connector 5859"/>
          <p:cNvCxnSpPr/>
          <p:nvPr/>
        </p:nvCxnSpPr>
        <p:spPr>
          <a:xfrm flipH="1">
            <a:off x="5903259" y="2848577"/>
            <a:ext cx="0" cy="3409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61" name="Straight Connector 5860"/>
          <p:cNvCxnSpPr/>
          <p:nvPr/>
        </p:nvCxnSpPr>
        <p:spPr>
          <a:xfrm flipH="1" flipV="1">
            <a:off x="5738715" y="3182020"/>
            <a:ext cx="164544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62" name="Straight Connector 5861"/>
          <p:cNvCxnSpPr/>
          <p:nvPr/>
        </p:nvCxnSpPr>
        <p:spPr>
          <a:xfrm>
            <a:off x="5392962" y="4762663"/>
            <a:ext cx="16047" cy="1746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863" name="Picture 586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586628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4" name="Picture 586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9242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5" name="Picture 58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2618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6" name="Picture 58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599430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7" name="Picture 586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942741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8" name="Picture 586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296095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69" name="Picture 586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2286053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70" name="Picture 586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631467"/>
            <a:ext cx="499383" cy="33784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71" name="Picture 587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982926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872" name="Picture 587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341577" y="1939021"/>
            <a:ext cx="499383" cy="327465"/>
          </a:xfrm>
          <a:prstGeom prst="rect">
            <a:avLst/>
          </a:prstGeom>
        </p:spPr>
      </p:pic>
      <p:cxnSp>
        <p:nvCxnSpPr>
          <p:cNvPr id="5873" name="Straight Connector 5872"/>
          <p:cNvCxnSpPr/>
          <p:nvPr/>
        </p:nvCxnSpPr>
        <p:spPr>
          <a:xfrm>
            <a:off x="1351215" y="1813475"/>
            <a:ext cx="45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74" name="Straight Connector 5873"/>
          <p:cNvCxnSpPr/>
          <p:nvPr/>
        </p:nvCxnSpPr>
        <p:spPr>
          <a:xfrm flipV="1">
            <a:off x="1801517" y="1814190"/>
            <a:ext cx="0" cy="8079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875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484199" y="2348394"/>
            <a:ext cx="227887" cy="313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876" name="Straight Connector 5875"/>
          <p:cNvCxnSpPr/>
          <p:nvPr/>
        </p:nvCxnSpPr>
        <p:spPr>
          <a:xfrm>
            <a:off x="845335" y="2619194"/>
            <a:ext cx="952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78" name="Straight Connector 5877"/>
          <p:cNvCxnSpPr/>
          <p:nvPr/>
        </p:nvCxnSpPr>
        <p:spPr>
          <a:xfrm flipH="1" flipV="1">
            <a:off x="1357580" y="540113"/>
            <a:ext cx="0" cy="20801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85" name="Straight Connector 5884"/>
          <p:cNvCxnSpPr/>
          <p:nvPr/>
        </p:nvCxnSpPr>
        <p:spPr>
          <a:xfrm flipH="1" flipV="1">
            <a:off x="1220064" y="2611649"/>
            <a:ext cx="0" cy="5299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86" name="TextBox 219"/>
          <p:cNvSpPr txBox="1">
            <a:spLocks noChangeArrowheads="1"/>
          </p:cNvSpPr>
          <p:nvPr/>
        </p:nvSpPr>
        <p:spPr bwMode="auto">
          <a:xfrm>
            <a:off x="5294389" y="3973198"/>
            <a:ext cx="691436" cy="405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5887" name="TextBox 5886"/>
          <p:cNvSpPr txBox="1"/>
          <p:nvPr/>
        </p:nvSpPr>
        <p:spPr>
          <a:xfrm>
            <a:off x="5300638" y="3272944"/>
            <a:ext cx="694668" cy="68809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5888" name="TextBox 220"/>
          <p:cNvSpPr txBox="1">
            <a:spLocks noChangeArrowheads="1"/>
          </p:cNvSpPr>
          <p:nvPr/>
        </p:nvSpPr>
        <p:spPr bwMode="auto">
          <a:xfrm>
            <a:off x="3982654" y="3736329"/>
            <a:ext cx="533157" cy="357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5889" name="TextBox 222"/>
          <p:cNvSpPr txBox="1">
            <a:spLocks noChangeArrowheads="1"/>
          </p:cNvSpPr>
          <p:nvPr/>
        </p:nvSpPr>
        <p:spPr bwMode="auto">
          <a:xfrm>
            <a:off x="4007905" y="3950294"/>
            <a:ext cx="489950" cy="511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5890" name="TextBox 263"/>
          <p:cNvSpPr txBox="1">
            <a:spLocks noChangeArrowheads="1"/>
          </p:cNvSpPr>
          <p:nvPr/>
        </p:nvSpPr>
        <p:spPr bwMode="auto">
          <a:xfrm rot="16200000">
            <a:off x="4283375" y="4016401"/>
            <a:ext cx="589418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5891" name="TextBox 264"/>
          <p:cNvSpPr txBox="1">
            <a:spLocks noChangeArrowheads="1"/>
          </p:cNvSpPr>
          <p:nvPr/>
        </p:nvSpPr>
        <p:spPr bwMode="auto">
          <a:xfrm rot="16200000">
            <a:off x="4573871" y="3999672"/>
            <a:ext cx="500920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892" name="TextBox 264"/>
          <p:cNvSpPr txBox="1">
            <a:spLocks noChangeArrowheads="1"/>
          </p:cNvSpPr>
          <p:nvPr/>
        </p:nvSpPr>
        <p:spPr bwMode="auto">
          <a:xfrm rot="16200000">
            <a:off x="116398" y="1654876"/>
            <a:ext cx="1216850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5893" name="TextBox 224"/>
          <p:cNvSpPr txBox="1">
            <a:spLocks noChangeArrowheads="1"/>
          </p:cNvSpPr>
          <p:nvPr/>
        </p:nvSpPr>
        <p:spPr bwMode="auto">
          <a:xfrm>
            <a:off x="2703159" y="5688038"/>
            <a:ext cx="662028" cy="30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5894" name="TextBox 5893"/>
          <p:cNvSpPr txBox="1"/>
          <p:nvPr/>
        </p:nvSpPr>
        <p:spPr>
          <a:xfrm>
            <a:off x="7203747" y="6723033"/>
            <a:ext cx="899702" cy="6084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5895" name="TextBox 224"/>
          <p:cNvSpPr txBox="1">
            <a:spLocks noChangeArrowheads="1"/>
          </p:cNvSpPr>
          <p:nvPr/>
        </p:nvSpPr>
        <p:spPr bwMode="auto">
          <a:xfrm rot="16200000">
            <a:off x="5288521" y="5290458"/>
            <a:ext cx="1242737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5896" name="TextBox 224"/>
          <p:cNvSpPr txBox="1">
            <a:spLocks noChangeArrowheads="1"/>
          </p:cNvSpPr>
          <p:nvPr/>
        </p:nvSpPr>
        <p:spPr bwMode="auto">
          <a:xfrm>
            <a:off x="4561618" y="4562241"/>
            <a:ext cx="639904" cy="25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5897" name="TextBox 263"/>
          <p:cNvSpPr txBox="1">
            <a:spLocks noChangeArrowheads="1"/>
          </p:cNvSpPr>
          <p:nvPr/>
        </p:nvSpPr>
        <p:spPr bwMode="auto">
          <a:xfrm>
            <a:off x="2699439" y="4987573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5898" name="TextBox 263"/>
          <p:cNvSpPr txBox="1">
            <a:spLocks noChangeArrowheads="1"/>
          </p:cNvSpPr>
          <p:nvPr/>
        </p:nvSpPr>
        <p:spPr bwMode="auto">
          <a:xfrm>
            <a:off x="2699439" y="4756117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899" name="TextBox 263"/>
          <p:cNvSpPr txBox="1">
            <a:spLocks noChangeArrowheads="1"/>
          </p:cNvSpPr>
          <p:nvPr/>
        </p:nvSpPr>
        <p:spPr bwMode="auto">
          <a:xfrm>
            <a:off x="738867" y="3149537"/>
            <a:ext cx="626604" cy="375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5900" name="TextBox 219"/>
          <p:cNvSpPr txBox="1">
            <a:spLocks noChangeArrowheads="1"/>
          </p:cNvSpPr>
          <p:nvPr/>
        </p:nvSpPr>
        <p:spPr bwMode="auto">
          <a:xfrm>
            <a:off x="6737170" y="5930129"/>
            <a:ext cx="201126" cy="112075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5901" name="Group 5900"/>
          <p:cNvGrpSpPr/>
          <p:nvPr/>
        </p:nvGrpSpPr>
        <p:grpSpPr>
          <a:xfrm>
            <a:off x="8501620" y="3529322"/>
            <a:ext cx="475049" cy="690285"/>
            <a:chOff x="7832604" y="3187440"/>
            <a:chExt cx="409034" cy="594360"/>
          </a:xfrm>
        </p:grpSpPr>
        <p:grpSp>
          <p:nvGrpSpPr>
            <p:cNvPr id="8329" name="Group 8328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8333" name="Rectangle 8332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34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8330" name="Group 8329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8331" name="Rectangle 8330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32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5902" name="Group 5901"/>
          <p:cNvGrpSpPr>
            <a:grpSpLocks noChangeAspect="1"/>
          </p:cNvGrpSpPr>
          <p:nvPr/>
        </p:nvGrpSpPr>
        <p:grpSpPr>
          <a:xfrm>
            <a:off x="6785759" y="2394571"/>
            <a:ext cx="1010376" cy="630724"/>
            <a:chOff x="897731" y="1806850"/>
            <a:chExt cx="1469788" cy="917510"/>
          </a:xfrm>
        </p:grpSpPr>
        <p:grpSp>
          <p:nvGrpSpPr>
            <p:cNvPr id="7926" name="Group 7925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8299" name="Group 829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7" name="Rounded Rectangle 8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8" name="Block Arc 8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0" name="Group 829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5" name="Rounded Rectangle 8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6" name="Block Arc 8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1" name="Group 830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3" name="Rounded Rectangle 8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4" name="Block Arc 8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2" name="Group 830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1" name="Rounded Rectangle 8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2" name="Block Arc 8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3" name="Group 830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9" name="Rounded Rectangle 8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0" name="Block Arc 8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4" name="Group 830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7" name="Rounded Rectangle 8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8" name="Block Arc 8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5" name="Group 830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5" name="Rounded Rectangle 8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6" name="Block Arc 8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6" name="Group 830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3" name="Rounded Rectangle 8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4" name="Block Arc 8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7" name="Group 830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1" name="Rounded Rectangle 8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2" name="Block Arc 8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8" name="Group 830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9" name="Rounded Rectangle 83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0" name="Block Arc 8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7" name="Group 7926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8269" name="Group 826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7" name="Rounded Rectangle 8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8" name="Block Arc 8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roup 826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5" name="Rounded Rectangle 8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6" name="Block Arc 8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1" name="Group 827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3" name="Rounded Rectangle 8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4" name="Block Arc 8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2" name="Group 827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1" name="Rounded Rectangle 8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2" name="Block Arc 8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roup 827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9" name="Rounded Rectangle 8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0" name="Block Arc 8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4" name="Group 827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7" name="Rounded Rectangle 8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8" name="Block Arc 8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5" name="Group 827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5" name="Rounded Rectangle 8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6" name="Block Arc 8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6" name="Group 827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3" name="Rounded Rectangle 8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4" name="Block Arc 8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7" name="Group 827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1" name="Rounded Rectangle 8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2" name="Block Arc 8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8" name="Group 827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9" name="Rounded Rectangle 8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0" name="Block Arc 8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8" name="Group 7927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8239" name="Group 823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7" name="Rounded Rectangle 8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8" name="Block Arc 8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0" name="Group 823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5" name="Rounded Rectangle 8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6" name="Block Arc 8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1" name="Group 824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3" name="Rounded Rectangle 8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4" name="Block Arc 8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2" name="Group 824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1" name="Rounded Rectangle 8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2" name="Block Arc 8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3" name="Group 824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9" name="Rounded Rectangle 8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0" name="Block Arc 8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4" name="Group 824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7" name="Rounded Rectangle 8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8" name="Block Arc 8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5" name="Group 824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5" name="Rounded Rectangle 8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6" name="Block Arc 8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6" name="Group 824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3" name="Rounded Rectangle 8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4" name="Block Arc 8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7" name="Group 824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1" name="Rounded Rectangle 8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2" name="Block Arc 8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8" name="Group 824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9" name="Rounded Rectangle 82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0" name="Block Arc 8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9" name="Group 7928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8209" name="Group 820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7" name="Rounded Rectangle 8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8" name="Block Arc 8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0" name="Group 820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5" name="Rounded Rectangle 8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6" name="Block Arc 8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1" name="Group 821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3" name="Rounded Rectangle 8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4" name="Block Arc 8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2" name="Group 821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1" name="Rounded Rectangle 8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2" name="Block Arc 8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3" name="Group 821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9" name="Rounded Rectangle 8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0" name="Block Arc 8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4" name="Group 821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7" name="Rounded Rectangle 8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8" name="Block Arc 8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5" name="Group 821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5" name="Rounded Rectangle 8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6" name="Block Arc 8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6" name="Group 821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3" name="Rounded Rectangle 8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4" name="Block Arc 8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7" name="Group 821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1" name="Rounded Rectangle 8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2" name="Block Arc 8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8" name="Group 821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9" name="Rounded Rectangle 8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0" name="Block Arc 8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0" name="Group 7929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8179" name="Group 817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7" name="Rounded Rectangle 82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8" name="Block Arc 82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0" name="Group 817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5" name="Rounded Rectangle 82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6" name="Block Arc 82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1" name="Group 818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3" name="Rounded Rectangle 82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4" name="Block Arc 82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2" name="Group 818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1" name="Rounded Rectangle 82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2" name="Block Arc 82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3" name="Group 818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9" name="Rounded Rectangle 81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0" name="Block Arc 81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4" name="Group 818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7" name="Rounded Rectangle 81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8" name="Block Arc 81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5" name="Group 818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5" name="Rounded Rectangle 81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6" name="Block Arc 81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6" name="Group 818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3" name="Rounded Rectangle 81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4" name="Block Arc 81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7" name="Group 818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1" name="Rounded Rectangle 81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2" name="Block Arc 81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8" name="Group 818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9" name="Rounded Rectangle 81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0" name="Block Arc 81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1" name="Group 7930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8149" name="Group 814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7" name="Rounded Rectangle 8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8" name="Block Arc 8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0" name="Group 814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5" name="Rounded Rectangle 8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6" name="Block Arc 8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1" name="Group 815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3" name="Rounded Rectangle 8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4" name="Block Arc 8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2" name="Group 815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1" name="Rounded Rectangle 8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2" name="Block Arc 8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3" name="Group 815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9" name="Rounded Rectangle 8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0" name="Block Arc 8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4" name="Group 815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7" name="Rounded Rectangle 8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8" name="Block Arc 8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5" name="Group 815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5" name="Rounded Rectangle 8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6" name="Block Arc 8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6" name="Group 815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3" name="Rounded Rectangle 8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4" name="Block Arc 8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7" name="Group 815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1" name="Rounded Rectangle 8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2" name="Block Arc 8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8" name="Group 815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9" name="Rounded Rectangle 81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0" name="Block Arc 8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2" name="Group 7931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8119" name="Group 811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7" name="Rounded Rectangle 8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8" name="Block Arc 8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0" name="Group 811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5" name="Rounded Rectangle 8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6" name="Block Arc 8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1" name="Group 812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3" name="Rounded Rectangle 8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4" name="Block Arc 8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2" name="Group 812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1" name="Rounded Rectangle 8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2" name="Block Arc 8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3" name="Group 812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9" name="Rounded Rectangle 8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0" name="Block Arc 8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4" name="Group 812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7" name="Rounded Rectangle 8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8" name="Block Arc 8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5" name="Group 812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5" name="Rounded Rectangle 8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6" name="Block Arc 8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6" name="Group 812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3" name="Rounded Rectangle 8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4" name="Block Arc 8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7" name="Group 812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1" name="Rounded Rectangle 8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2" name="Block Arc 8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8" name="Group 812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9" name="Rounded Rectangle 8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0" name="Block Arc 8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3" name="Group 7932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8089" name="Group 808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7" name="Rounded Rectangle 8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8" name="Block Arc 8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0" name="Group 808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5" name="Rounded Rectangle 8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6" name="Block Arc 8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1" name="Group 809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3" name="Rounded Rectangle 8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4" name="Block Arc 8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2" name="Group 809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1" name="Rounded Rectangle 8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2" name="Block Arc 8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3" name="Group 809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9" name="Rounded Rectangle 8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0" name="Block Arc 8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4" name="Group 809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7" name="Rounded Rectangle 8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8" name="Block Arc 8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5" name="Group 809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5" name="Rounded Rectangle 8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6" name="Block Arc 8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6" name="Group 809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3" name="Rounded Rectangle 8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4" name="Block Arc 8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7" name="Group 809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1" name="Rounded Rectangle 8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2" name="Block Arc 8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8" name="Group 809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9" name="Rounded Rectangle 80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0" name="Block Arc 8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4" name="Group 7933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8059" name="Group 805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7" name="Rounded Rectangle 8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8" name="Block Arc 8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0" name="Group 805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5" name="Rounded Rectangle 8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6" name="Block Arc 8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1" name="Group 806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3" name="Rounded Rectangle 8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4" name="Block Arc 8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2" name="Group 806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1" name="Rounded Rectangle 8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2" name="Block Arc 8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3" name="Group 806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9" name="Rounded Rectangle 8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0" name="Block Arc 8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4" name="Group 806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7" name="Rounded Rectangle 8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8" name="Block Arc 8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5" name="Group 806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5" name="Rounded Rectangle 8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6" name="Block Arc 8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6" name="Group 806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3" name="Rounded Rectangle 8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4" name="Block Arc 8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7" name="Group 806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1" name="Rounded Rectangle 8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2" name="Block Arc 8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8" name="Group 806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9" name="Rounded Rectangle 8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0" name="Block Arc 8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5" name="Group 7934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8029" name="Group 802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7" name="Rounded Rectangle 8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8" name="Block Arc 8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0" name="Group 802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5" name="Rounded Rectangle 8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6" name="Block Arc 8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1" name="Group 803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3" name="Rounded Rectangle 8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4" name="Block Arc 8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2" name="Group 803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1" name="Rounded Rectangle 8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2" name="Block Arc 8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3" name="Group 803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9" name="Rounded Rectangle 8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0" name="Block Arc 8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4" name="Group 803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7" name="Rounded Rectangle 8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8" name="Block Arc 8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5" name="Group 803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5" name="Rounded Rectangle 8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6" name="Block Arc 8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6" name="Group 803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3" name="Rounded Rectangle 8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4" name="Block Arc 8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7" name="Group 803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1" name="Rounded Rectangle 8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2" name="Block Arc 8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8" name="Group 803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9" name="Rounded Rectangle 80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0" name="Block Arc 8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6" name="Group 7935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999" name="Group 799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7" name="Rounded Rectangle 8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8" name="Block Arc 8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0" name="Group 799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5" name="Rounded Rectangle 8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6" name="Block Arc 8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1" name="Group 800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3" name="Rounded Rectangle 8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4" name="Block Arc 8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2" name="Group 800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1" name="Rounded Rectangle 8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2" name="Block Arc 8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3" name="Group 800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9" name="Rounded Rectangle 8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0" name="Block Arc 8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4" name="Group 800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7" name="Rounded Rectangle 8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8" name="Block Arc 8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5" name="Group 800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5" name="Rounded Rectangle 8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6" name="Block Arc 8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6" name="Group 800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3" name="Rounded Rectangle 8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4" name="Block Arc 8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7" name="Group 800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1" name="Rounded Rectangle 8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2" name="Block Arc 8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8" name="Group 800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9" name="Rounded Rectangle 80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0" name="Block Arc 8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7" name="Group 7936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969" name="Group 796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7" name="Rounded Rectangle 7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8" name="Block Arc 7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0" name="Group 796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5" name="Rounded Rectangle 7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6" name="Block Arc 7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1" name="Group 797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3" name="Rounded Rectangle 7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4" name="Block Arc 7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2" name="Group 797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1" name="Rounded Rectangle 7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2" name="Block Arc 7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3" name="Group 797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9" name="Rounded Rectangle 7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0" name="Block Arc 7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4" name="Group 797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7" name="Rounded Rectangle 7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8" name="Block Arc 7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5" name="Group 797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5" name="Rounded Rectangle 7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6" name="Block Arc 7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6" name="Group 797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3" name="Rounded Rectangle 7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4" name="Block Arc 7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7" name="Group 797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1" name="Rounded Rectangle 7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2" name="Block Arc 7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8" name="Group 797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9" name="Rounded Rectangle 7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0" name="Block Arc 7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8" name="Group 7937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939" name="Group 793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7" name="Rounded Rectangle 7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8" name="Block Arc 7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0" name="Group 793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5" name="Rounded Rectangle 7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6" name="Block Arc 7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1" name="Group 794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3" name="Rounded Rectangle 7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4" name="Block Arc 7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2" name="Group 794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1" name="Rounded Rectangle 7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2" name="Block Arc 7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3" name="Group 794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9" name="Rounded Rectangle 7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0" name="Block Arc 7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4" name="Group 794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7" name="Rounded Rectangle 7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8" name="Block Arc 7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5" name="Group 794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5" name="Rounded Rectangle 7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6" name="Block Arc 7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6" name="Group 794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3" name="Rounded Rectangle 7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4" name="Block Arc 7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7" name="Group 794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1" name="Rounded Rectangle 7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2" name="Block Arc 7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8" name="Group 794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9" name="Rounded Rectangle 79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0" name="Block Arc 7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3" name="Group 5902"/>
          <p:cNvGrpSpPr>
            <a:grpSpLocks noChangeAspect="1"/>
          </p:cNvGrpSpPr>
          <p:nvPr/>
        </p:nvGrpSpPr>
        <p:grpSpPr>
          <a:xfrm>
            <a:off x="6763868" y="4687223"/>
            <a:ext cx="1010376" cy="630724"/>
            <a:chOff x="897731" y="1806850"/>
            <a:chExt cx="1469788" cy="917510"/>
          </a:xfrm>
        </p:grpSpPr>
        <p:grpSp>
          <p:nvGrpSpPr>
            <p:cNvPr id="7523" name="Group 7522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896" name="Group 7895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24" name="Rounded Rectangle 7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5" name="Block Arc 7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7" name="Group 7896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22" name="Rounded Rectangle 7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3" name="Block Arc 7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8" name="Group 7897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20" name="Rounded Rectangle 7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1" name="Block Arc 7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9" name="Group 7898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8" name="Rounded Rectangle 7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9" name="Block Arc 7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0" name="Group 7899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6" name="Rounded Rectangle 7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7" name="Block Arc 7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1" name="Group 7900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4" name="Rounded Rectangle 7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5" name="Block Arc 7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2" name="Group 7901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2" name="Rounded Rectangle 7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3" name="Block Arc 7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3" name="Group 7902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0" name="Rounded Rectangle 7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1" name="Block Arc 7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4" name="Group 7903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8" name="Rounded Rectangle 7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9" name="Block Arc 7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5" name="Group 7904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6" name="Rounded Rectangle 79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7" name="Block Arc 7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4" name="Group 7523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866" name="Group 786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94" name="Rounded Rectangle 7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5" name="Block Arc 7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7" name="Group 786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92" name="Rounded Rectangle 7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3" name="Block Arc 7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8" name="Group 786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90" name="Rounded Rectangle 7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1" name="Block Arc 7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9" name="Group 786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8" name="Rounded Rectangle 7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9" name="Block Arc 7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0" name="Group 786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6" name="Rounded Rectangle 7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7" name="Block Arc 7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1" name="Group 787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4" name="Rounded Rectangle 7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5" name="Block Arc 7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2" name="Group 787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2" name="Rounded Rectangle 7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3" name="Block Arc 7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3" name="Group 787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0" name="Rounded Rectangle 7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1" name="Block Arc 7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4" name="Group 787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8" name="Rounded Rectangle 7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9" name="Block Arc 7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5" name="Group 787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6" name="Rounded Rectangle 7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7" name="Block Arc 7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5" name="Group 7524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836" name="Group 783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64" name="Rounded Rectangle 7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5" name="Block Arc 7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7" name="Group 783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62" name="Rounded Rectangle 7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3" name="Block Arc 7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8" name="Group 783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60" name="Rounded Rectangle 7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1" name="Block Arc 7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9" name="Group 783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8" name="Rounded Rectangle 7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9" name="Block Arc 7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0" name="Group 783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6" name="Rounded Rectangle 7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7" name="Block Arc 7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1" name="Group 784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4" name="Rounded Rectangle 7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5" name="Block Arc 7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2" name="Group 784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2" name="Rounded Rectangle 7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3" name="Block Arc 7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3" name="Group 784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0" name="Rounded Rectangle 7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1" name="Block Arc 7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4" name="Group 784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8" name="Rounded Rectangle 7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9" name="Block Arc 7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5" name="Group 784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6" name="Rounded Rectangle 78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7" name="Block Arc 7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6" name="Group 7525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806" name="Group 780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34" name="Rounded Rectangle 7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5" name="Block Arc 7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7" name="Group 780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32" name="Rounded Rectangle 7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3" name="Block Arc 7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8" name="Group 780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30" name="Rounded Rectangle 7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1" name="Block Arc 7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9" name="Group 780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8" name="Rounded Rectangle 7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9" name="Block Arc 7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0" name="Group 780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6" name="Rounded Rectangle 7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7" name="Block Arc 7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1" name="Group 781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4" name="Rounded Rectangle 7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5" name="Block Arc 7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2" name="Group 781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2" name="Rounded Rectangle 7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3" name="Block Arc 7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3" name="Group 781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0" name="Rounded Rectangle 7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1" name="Block Arc 7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4" name="Group 781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8" name="Rounded Rectangle 7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9" name="Block Arc 7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5" name="Group 781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6" name="Rounded Rectangle 7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7" name="Block Arc 7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7" name="Group 7526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7776" name="Group 777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4" name="Rounded Rectangle 78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5" name="Block Arc 78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7" name="Group 777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2" name="Rounded Rectangle 78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3" name="Block Arc 78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8" name="Group 777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0" name="Rounded Rectangle 77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1" name="Block Arc 78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9" name="Group 777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8" name="Rounded Rectangle 77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9" name="Block Arc 77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0" name="Group 777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6" name="Rounded Rectangle 77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7" name="Block Arc 77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1" name="Group 778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4" name="Rounded Rectangle 77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5" name="Block Arc 77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2" name="Group 778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2" name="Rounded Rectangle 77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3" name="Block Arc 77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3" name="Group 778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0" name="Rounded Rectangle 77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1" name="Block Arc 77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4" name="Group 778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8" name="Rounded Rectangle 77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9" name="Block Arc 77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5" name="Group 778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6" name="Rounded Rectangle 77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7" name="Block Arc 77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8" name="Group 7527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7746" name="Group 774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74" name="Rounded Rectangle 7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5" name="Block Arc 7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7" name="Group 774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72" name="Rounded Rectangle 7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3" name="Block Arc 7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8" name="Group 774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70" name="Rounded Rectangle 7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1" name="Block Arc 7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9" name="Group 774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8" name="Rounded Rectangle 7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9" name="Block Arc 7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roup 774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6" name="Rounded Rectangle 7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7" name="Block Arc 7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1" name="Group 775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4" name="Rounded Rectangle 7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5" name="Block Arc 7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2" name="Group 775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2" name="Rounded Rectangle 7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3" name="Block Arc 7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3" name="Group 775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0" name="Rounded Rectangle 7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1" name="Block Arc 7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4" name="Group 775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8" name="Rounded Rectangle 7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9" name="Block Arc 7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5" name="Group 775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6" name="Rounded Rectangle 77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7" name="Block Arc 7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29" name="Group 7528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7716" name="Group 771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44" name="Rounded Rectangle 7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5" name="Block Arc 7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7" name="Group 771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42" name="Rounded Rectangle 7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3" name="Block Arc 7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8" name="Group 771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40" name="Rounded Rectangle 7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1" name="Block Arc 7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9" name="Group 771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8" name="Rounded Rectangle 7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9" name="Block Arc 7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0" name="Group 771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6" name="Rounded Rectangle 7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7" name="Block Arc 7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1" name="Group 772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4" name="Rounded Rectangle 7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5" name="Block Arc 7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2" name="Group 772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2" name="Rounded Rectangle 7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3" name="Block Arc 7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3" name="Group 772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0" name="Rounded Rectangle 7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1" name="Block Arc 7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4" name="Group 772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8" name="Rounded Rectangle 7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9" name="Block Arc 7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5" name="Group 772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6" name="Rounded Rectangle 7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7" name="Block Arc 7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30" name="Group 7529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7686" name="Group 768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14" name="Rounded Rectangle 77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5" name="Block Arc 77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7" name="Group 768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12" name="Rounded Rectangle 77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3" name="Block Arc 77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8" name="Group 768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10" name="Rounded Rectangle 77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1" name="Block Arc 77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9" name="Group 768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8" name="Rounded Rectangle 7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9" name="Block Arc 7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0" name="Group 768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6" name="Rounded Rectangle 7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7" name="Block Arc 7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1" name="Group 769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4" name="Rounded Rectangle 7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5" name="Block Arc 7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2" name="Group 769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2" name="Rounded Rectangle 7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3" name="Block Arc 7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3" name="Group 769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0" name="Rounded Rectangle 76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1" name="Block Arc 7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4" name="Group 769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8" name="Rounded Rectangle 76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9" name="Block Arc 76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5" name="Group 769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6" name="Rounded Rectangle 76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7" name="Block Arc 7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31" name="Group 7530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7656" name="Group 765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4" name="Rounded Rectangle 7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5" name="Block Arc 7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7" name="Group 765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2" name="Rounded Rectangle 7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3" name="Block Arc 7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8" name="Group 765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0" name="Rounded Rectangle 7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1" name="Block Arc 7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9" name="Group 765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8" name="Rounded Rectangle 7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9" name="Block Arc 7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0" name="Group 765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6" name="Rounded Rectangle 7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7" name="Block Arc 7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1" name="Group 766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4" name="Rounded Rectangle 7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5" name="Block Arc 7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2" name="Group 766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2" name="Rounded Rectangle 7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3" name="Block Arc 7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3" name="Group 766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0" name="Rounded Rectangle 7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1" name="Block Arc 7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4" name="Group 766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8" name="Rounded Rectangle 7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9" name="Block Arc 7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5" name="Group 766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6" name="Rounded Rectangle 7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7" name="Block Arc 7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32" name="Group 7531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7626" name="Group 7625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4" name="Rounded Rectangle 7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5" name="Block Arc 7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7" name="Group 7626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2" name="Rounded Rectangle 7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3" name="Block Arc 7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8" name="Group 7627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0" name="Rounded Rectangle 7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1" name="Block Arc 7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9" name="Group 7628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8" name="Rounded Rectangle 7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9" name="Block Arc 7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0" name="Group 7629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6" name="Rounded Rectangle 7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7" name="Block Arc 7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1" name="Group 7630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4" name="Rounded Rectangle 7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5" name="Block Arc 7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2" name="Group 7631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2" name="Rounded Rectangle 7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3" name="Block Arc 7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3" name="Group 7632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0" name="Rounded Rectangle 7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1" name="Block Arc 7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4" name="Group 7633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8" name="Rounded Rectangle 7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9" name="Block Arc 7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5" name="Group 7634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6" name="Rounded Rectangle 76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7" name="Block Arc 7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33" name="Group 7532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596" name="Group 759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4" name="Rounded Rectangle 7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5" name="Block Arc 7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7" name="Group 759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2" name="Rounded Rectangle 7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3" name="Block Arc 7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8" name="Group 759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0" name="Rounded Rectangle 7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1" name="Block Arc 7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9" name="Group 759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8" name="Rounded Rectangle 7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9" name="Block Arc 7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0" name="Group 759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6" name="Rounded Rectangle 7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7" name="Block Arc 7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1" name="Group 760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4" name="Rounded Rectangle 7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5" name="Block Arc 7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2" name="Group 760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2" name="Rounded Rectangle 7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3" name="Block Arc 7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3" name="Group 760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0" name="Rounded Rectangle 7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1" name="Block Arc 7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4" name="Group 760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8" name="Rounded Rectangle 7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9" name="Block Arc 7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5" name="Group 760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6" name="Rounded Rectangle 76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7" name="Block Arc 7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34" name="Group 7533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566" name="Group 756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4" name="Rounded Rectangle 7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5" name="Block Arc 7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7" name="Group 756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2" name="Rounded Rectangle 7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3" name="Block Arc 7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8" name="Group 756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0" name="Rounded Rectangle 7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1" name="Block Arc 7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9" name="Group 756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8" name="Rounded Rectangle 7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9" name="Block Arc 7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0" name="Group 756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6" name="Rounded Rectangle 7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7" name="Block Arc 7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1" name="Group 757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4" name="Rounded Rectangle 7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5" name="Block Arc 7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2" name="Group 757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2" name="Rounded Rectangle 7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3" name="Block Arc 7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3" name="Group 757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0" name="Rounded Rectangle 7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1" name="Block Arc 7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4" name="Group 757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8" name="Rounded Rectangle 7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9" name="Block Arc 7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5" name="Group 757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6" name="Rounded Rectangle 7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7" name="Block Arc 7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35" name="Group 7534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536" name="Group 7535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4" name="Rounded Rectangle 75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5" name="Block Arc 7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7" name="Group 7536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2" name="Rounded Rectangle 7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3" name="Block Arc 7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8" name="Group 7537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0" name="Rounded Rectangle 7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1" name="Block Arc 7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9" name="Group 7538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8" name="Rounded Rectangle 7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9" name="Block Arc 7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0" name="Group 7539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6" name="Rounded Rectangle 7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7" name="Block Arc 7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1" name="Group 7540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4" name="Rounded Rectangle 7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5" name="Block Arc 7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2" name="Group 7541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2" name="Rounded Rectangle 7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3" name="Block Arc 7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3" name="Group 7542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0" name="Rounded Rectangle 7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1" name="Block Arc 7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4" name="Group 7543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8" name="Rounded Rectangle 7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9" name="Block Arc 7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5" name="Group 7544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6" name="Rounded Rectangle 75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7" name="Block Arc 7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4" name="Group 5903"/>
          <p:cNvGrpSpPr>
            <a:grpSpLocks noChangeAspect="1"/>
          </p:cNvGrpSpPr>
          <p:nvPr/>
        </p:nvGrpSpPr>
        <p:grpSpPr>
          <a:xfrm>
            <a:off x="7941936" y="3163954"/>
            <a:ext cx="452432" cy="630724"/>
            <a:chOff x="7329811" y="2611603"/>
            <a:chExt cx="537854" cy="749808"/>
          </a:xfrm>
        </p:grpSpPr>
        <p:grpSp>
          <p:nvGrpSpPr>
            <p:cNvPr id="7337" name="Group 7336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7493" name="Group 749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1" name="Rounded Rectangle 7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2" name="Block Arc 7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4" name="Group 749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9" name="Rounded Rectangle 7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0" name="Block Arc 7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5" name="Group 749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7" name="Rounded Rectangle 7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8" name="Block Arc 7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6" name="Group 749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5" name="Rounded Rectangle 7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6" name="Block Arc 7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7" name="Group 749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3" name="Rounded Rectangle 7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4" name="Block Arc 7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8" name="Group 749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1" name="Rounded Rectangle 7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2" name="Block Arc 7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9" name="Group 749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9" name="Rounded Rectangle 7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0" name="Block Arc 7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0" name="Group 749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7" name="Rounded Rectangle 7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8" name="Block Arc 7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1" name="Group 750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5" name="Rounded Rectangle 7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6" name="Block Arc 7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2" name="Group 750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3" name="Rounded Rectangle 75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4" name="Block Arc 7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38" name="Group 7337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7463" name="Group 746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1" name="Rounded Rectangle 7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2" name="Block Arc 7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4" name="Group 746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9" name="Rounded Rectangle 7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0" name="Block Arc 7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5" name="Group 746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7" name="Rounded Rectangle 7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8" name="Block Arc 7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6" name="Group 746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5" name="Rounded Rectangle 7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6" name="Block Arc 7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7" name="Group 746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3" name="Rounded Rectangle 7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4" name="Block Arc 7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8" name="Group 746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1" name="Rounded Rectangle 7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2" name="Block Arc 7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9" name="Group 746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9" name="Rounded Rectangle 7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" name="Block Arc 7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0" name="Group 746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7" name="Rounded Rectangle 7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8" name="Block Arc 7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1" name="Group 747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5" name="Rounded Rectangle 7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6" name="Block Arc 7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2" name="Group 747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3" name="Rounded Rectangle 7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4" name="Block Arc 7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39" name="Group 7338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7433" name="Group 743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1" name="Rounded Rectangle 74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62" name="Block Arc 7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4" name="Group 743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9" name="Rounded Rectangle 74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60" name="Block Arc 74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5" name="Group 743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7" name="Rounded Rectangle 7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8" name="Block Arc 7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6" name="Group 743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5" name="Rounded Rectangle 74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6" name="Block Arc 7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7" name="Group 743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3" name="Rounded Rectangle 74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4" name="Block Arc 74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8" name="Group 743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1" name="Rounded Rectangle 7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2" name="Block Arc 7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39" name="Group 743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9" name="Rounded Rectangle 7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50" name="Block Arc 7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40" name="Group 743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7" name="Rounded Rectangle 7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8" name="Block Arc 7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41" name="Group 744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5" name="Rounded Rectangle 7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6" name="Block Arc 7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442" name="Group 744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3" name="Rounded Rectangle 74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444" name="Block Arc 7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7340" name="Group 7339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7403" name="Group 740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1" name="Rounded Rectangle 7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2" name="Block Arc 7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4" name="Group 740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9" name="Rounded Rectangle 7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0" name="Block Arc 7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5" name="Group 740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7" name="Rounded Rectangle 7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8" name="Block Arc 7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6" name="Group 740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5" name="Rounded Rectangle 7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6" name="Block Arc 7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7" name="Group 740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3" name="Rounded Rectangle 7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4" name="Block Arc 7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8" name="Group 740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1" name="Rounded Rectangle 7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2" name="Block Arc 7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9" name="Group 740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9" name="Rounded Rectangle 7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0" name="Block Arc 7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0" name="Group 740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7" name="Rounded Rectangle 7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8" name="Block Arc 7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1" name="Group 741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5" name="Rounded Rectangle 7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6" name="Block Arc 7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2" name="Group 741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3" name="Rounded Rectangle 7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4" name="Block Arc 7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41" name="Group 7340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7373" name="Group 737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1" name="Rounded Rectangle 74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2" name="Block Arc 74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4" name="Group 737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9" name="Rounded Rectangle 73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0" name="Block Arc 73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5" name="Group 737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7" name="Rounded Rectangle 73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8" name="Block Arc 73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6" name="Group 737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5" name="Rounded Rectangle 73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6" name="Block Arc 73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7" name="Group 737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3" name="Rounded Rectangle 73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4" name="Block Arc 73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8" name="Group 737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1" name="Rounded Rectangle 73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2" name="Block Arc 73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9" name="Group 737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9" name="Rounded Rectangle 73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0" name="Block Arc 73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0" name="Group 737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7" name="Rounded Rectangle 73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8" name="Block Arc 73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1" name="Group 738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5" name="Rounded Rectangle 73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6" name="Block Arc 73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2" name="Group 738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3" name="Rounded Rectangle 73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4" name="Block Arc 73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42" name="Group 7341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7343" name="Group 734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1" name="Rounded Rectangle 7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2" name="Block Arc 7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4" name="Group 734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9" name="Rounded Rectangle 7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0" name="Block Arc 7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5" name="Group 734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7" name="Rounded Rectangle 7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8" name="Block Arc 7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6" name="Group 734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5" name="Rounded Rectangle 7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6" name="Block Arc 7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7" name="Group 734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3" name="Rounded Rectangle 7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4" name="Block Arc 7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8" name="Group 734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1" name="Rounded Rectangle 7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2" name="Block Arc 7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9" name="Group 734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9" name="Rounded Rectangle 7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0" name="Block Arc 7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0" name="Group 734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7" name="Rounded Rectangle 7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8" name="Block Arc 7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1" name="Group 735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5" name="Rounded Rectangle 7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6" name="Block Arc 7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2" name="Group 735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3" name="Rounded Rectangle 73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4" name="Block Arc 7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5" name="Group 5904"/>
          <p:cNvGrpSpPr>
            <a:grpSpLocks noChangeAspect="1"/>
          </p:cNvGrpSpPr>
          <p:nvPr/>
        </p:nvGrpSpPr>
        <p:grpSpPr>
          <a:xfrm>
            <a:off x="7941935" y="4687223"/>
            <a:ext cx="452428" cy="630724"/>
            <a:chOff x="3205247" y="660767"/>
            <a:chExt cx="655916" cy="914400"/>
          </a:xfrm>
        </p:grpSpPr>
        <p:grpSp>
          <p:nvGrpSpPr>
            <p:cNvPr id="7151" name="Group 7150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7307" name="Group 730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5" name="Rounded Rectangle 7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6" name="Block Arc 7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8" name="Group 730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3" name="Rounded Rectangle 7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4" name="Block Arc 7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9" name="Group 730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1" name="Rounded Rectangle 7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2" name="Block Arc 7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0" name="Group 730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9" name="Rounded Rectangle 7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0" name="Block Arc 7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1" name="Group 731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7" name="Rounded Rectangle 7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8" name="Block Arc 7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2" name="Group 731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5" name="Rounded Rectangle 7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6" name="Block Arc 7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3" name="Group 731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3" name="Rounded Rectangle 7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4" name="Block Arc 7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4" name="Group 731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1" name="Rounded Rectangle 7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2" name="Block Arc 7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5" name="Group 731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9" name="Rounded Rectangle 7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0" name="Block Arc 7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6" name="Group 731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7" name="Rounded Rectangle 7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8" name="Block Arc 7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52" name="Group 7151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7277" name="Group 727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05" name="Rounded Rectangle 7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6" name="Block Arc 7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8" name="Group 727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03" name="Rounded Rectangle 7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4" name="Block Arc 7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9" name="Group 727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01" name="Rounded Rectangle 7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2" name="Block Arc 7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0" name="Group 727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9" name="Rounded Rectangle 7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0" name="Block Arc 7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1" name="Group 728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7" name="Rounded Rectangle 7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8" name="Block Arc 7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2" name="Group 728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5" name="Rounded Rectangle 7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6" name="Block Arc 7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3" name="Group 728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3" name="Rounded Rectangle 7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4" name="Block Arc 7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4" name="Group 728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1" name="Rounded Rectangle 7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2" name="Block Arc 7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5" name="Group 728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9" name="Rounded Rectangle 7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0" name="Block Arc 7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6" name="Group 728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7" name="Rounded Rectangle 72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8" name="Block Arc 7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53" name="Group 7152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7247" name="Group 724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75" name="Rounded Rectangle 7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6" name="Block Arc 7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8" name="Group 724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73" name="Rounded Rectangle 7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4" name="Block Arc 7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9" name="Group 724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71" name="Rounded Rectangle 7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2" name="Block Arc 7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0" name="Group 724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9" name="Rounded Rectangle 7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0" name="Block Arc 7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1" name="Group 725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7" name="Rounded Rectangle 7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8" name="Block Arc 7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2" name="Group 725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5" name="Rounded Rectangle 7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6" name="Block Arc 7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3" name="Group 725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3" name="Rounded Rectangle 7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4" name="Block Arc 7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4" name="Group 725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61" name="Rounded Rectangle 7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2" name="Block Arc 7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5" name="Group 725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9" name="Rounded Rectangle 7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0" name="Block Arc 7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6" name="Group 725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7" name="Rounded Rectangle 7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8" name="Block Arc 7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54" name="Group 7153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7217" name="Group 721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45" name="Rounded Rectangle 72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6" name="Block Arc 72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8" name="Group 721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43" name="Rounded Rectangle 72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4" name="Block Arc 72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9" name="Group 721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41" name="Rounded Rectangle 72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2" name="Block Arc 72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0" name="Group 721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9" name="Rounded Rectangle 72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0" name="Block Arc 72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1" name="Group 722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7" name="Rounded Rectangle 72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8" name="Block Arc 72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2" name="Group 722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5" name="Rounded Rectangle 72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6" name="Block Arc 72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3" name="Group 722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3" name="Rounded Rectangle 72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4" name="Block Arc 72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4" name="Group 722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1" name="Rounded Rectangle 72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2" name="Block Arc 72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5" name="Group 722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29" name="Rounded Rectangle 72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0" name="Block Arc 72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6" name="Group 722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27" name="Rounded Rectangle 72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8" name="Block Arc 72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55" name="Group 7154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7187" name="Group 718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15" name="Rounded Rectangle 7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6" name="Block Arc 7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8" name="Group 718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13" name="Rounded Rectangle 7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4" name="Block Arc 7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9" name="Group 718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11" name="Rounded Rectangle 7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2" name="Block Arc 7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0" name="Group 718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9" name="Rounded Rectangle 7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0" name="Block Arc 7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1" name="Group 719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7" name="Rounded Rectangle 7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8" name="Block Arc 7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2" name="Group 719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5" name="Rounded Rectangle 7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6" name="Block Arc 7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3" name="Group 719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3" name="Rounded Rectangle 7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4" name="Block Arc 7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4" name="Group 719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1" name="Rounded Rectangle 7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2" name="Block Arc 7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5" name="Group 719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9" name="Rounded Rectangle 7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0" name="Block Arc 7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6" name="Group 719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7" name="Rounded Rectangle 71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8" name="Block Arc 7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56" name="Group 7155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7157" name="Group 715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85" name="Rounded Rectangle 7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6" name="Block Arc 7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8" name="Group 715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83" name="Rounded Rectangle 7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4" name="Block Arc 7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9" name="Group 715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81" name="Rounded Rectangle 7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2" name="Block Arc 7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0" name="Group 715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9" name="Rounded Rectangle 7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0" name="Block Arc 7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1" name="Group 716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7" name="Rounded Rectangle 7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8" name="Block Arc 7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2" name="Group 716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5" name="Rounded Rectangle 7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6" name="Block Arc 7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3" name="Group 716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3" name="Rounded Rectangle 7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4" name="Block Arc 7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4" name="Group 716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71" name="Rounded Rectangle 7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2" name="Block Arc 7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5" name="Group 716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69" name="Rounded Rectangle 7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0" name="Block Arc 7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6" name="Group 716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67" name="Rounded Rectangle 7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8" name="Block Arc 7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06" name="Group 5905"/>
          <p:cNvGrpSpPr>
            <a:grpSpLocks noChangeAspect="1"/>
          </p:cNvGrpSpPr>
          <p:nvPr/>
        </p:nvGrpSpPr>
        <p:grpSpPr>
          <a:xfrm>
            <a:off x="7941936" y="3942456"/>
            <a:ext cx="452432" cy="630724"/>
            <a:chOff x="7329811" y="2611603"/>
            <a:chExt cx="537854" cy="749808"/>
          </a:xfrm>
        </p:grpSpPr>
        <p:grpSp>
          <p:nvGrpSpPr>
            <p:cNvPr id="6965" name="Group 6964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7121" name="Group 712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9" name="Rounded Rectangle 7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0" name="Block Arc 7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2" name="Group 712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7" name="Rounded Rectangle 7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8" name="Block Arc 7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3" name="Group 712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5" name="Rounded Rectangle 7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6" name="Block Arc 7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4" name="Group 712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3" name="Rounded Rectangle 7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4" name="Block Arc 7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5" name="Group 712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1" name="Rounded Rectangle 7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2" name="Block Arc 7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6" name="Group 712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9" name="Rounded Rectangle 7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0" name="Block Arc 7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7" name="Group 712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7" name="Rounded Rectangle 7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8" name="Block Arc 7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8" name="Group 712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5" name="Rounded Rectangle 7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6" name="Block Arc 7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29" name="Group 712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3" name="Rounded Rectangle 7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4" name="Block Arc 7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30" name="Group 712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1" name="Rounded Rectangle 71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2" name="Block Arc 7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66" name="Group 6965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7091" name="Group 709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9" name="Rounded Rectangle 7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0" name="Block Arc 7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2" name="Group 709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7" name="Rounded Rectangle 7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8" name="Block Arc 7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3" name="Group 709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5" name="Rounded Rectangle 7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6" name="Block Arc 7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4" name="Group 709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3" name="Rounded Rectangle 7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4" name="Block Arc 7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5" name="Group 709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1" name="Rounded Rectangle 7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2" name="Block Arc 7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6" name="Group 709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9" name="Rounded Rectangle 7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0" name="Block Arc 7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7" name="Group 709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7" name="Rounded Rectangle 7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8" name="Block Arc 7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8" name="Group 709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5" name="Rounded Rectangle 7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6" name="Block Arc 7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9" name="Group 709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3" name="Rounded Rectangle 7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4" name="Block Arc 7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0" name="Group 709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1" name="Rounded Rectangle 7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2" name="Block Arc 7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67" name="Group 6966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7061" name="Group 706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9" name="Rounded Rectangle 7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90" name="Block Arc 7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2" name="Group 706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7" name="Rounded Rectangle 7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88" name="Block Arc 7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3" name="Group 706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5" name="Rounded Rectangle 7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86" name="Block Arc 7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4" name="Group 706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3" name="Rounded Rectangle 7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84" name="Block Arc 7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5" name="Group 706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1" name="Rounded Rectangle 7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82" name="Block Arc 7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6" name="Group 706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9" name="Rounded Rectangle 7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80" name="Block Arc 7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7" name="Group 706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7" name="Rounded Rectangle 7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8" name="Block Arc 7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8" name="Group 706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5" name="Rounded Rectangle 7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6" name="Block Arc 7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69" name="Group 706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3" name="Rounded Rectangle 7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4" name="Block Arc 7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070" name="Group 706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1" name="Rounded Rectangle 70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072" name="Block Arc 7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6968" name="Group 6967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7031" name="Group 703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9" name="Rounded Rectangle 7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0" name="Block Arc 7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2" name="Group 703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7" name="Rounded Rectangle 7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8" name="Block Arc 7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3" name="Group 703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5" name="Rounded Rectangle 7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6" name="Block Arc 7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4" name="Group 703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3" name="Rounded Rectangle 7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4" name="Block Arc 7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5" name="Group 703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1" name="Rounded Rectangle 7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2" name="Block Arc 7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6" name="Group 703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9" name="Rounded Rectangle 7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0" name="Block Arc 7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7" name="Group 703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7" name="Rounded Rectangle 7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8" name="Block Arc 7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8" name="Group 703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5" name="Rounded Rectangle 7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6" name="Block Arc 7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9" name="Group 703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3" name="Rounded Rectangle 7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4" name="Block Arc 7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0" name="Group 703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1" name="Rounded Rectangle 7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2" name="Block Arc 7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69" name="Group 6968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7001" name="Group 700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9" name="Rounded Rectangle 70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0" name="Block Arc 70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2" name="Group 700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7" name="Rounded Rectangle 70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8" name="Block Arc 70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3" name="Group 700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5" name="Rounded Rectangle 70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6" name="Block Arc 70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4" name="Group 700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3" name="Rounded Rectangle 70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4" name="Block Arc 70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5" name="Group 700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1" name="Rounded Rectangle 70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2" name="Block Arc 70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6" name="Group 700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9" name="Rounded Rectangle 70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0" name="Block Arc 70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7" name="Group 700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7" name="Rounded Rectangle 70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8" name="Block Arc 70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8" name="Group 700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5" name="Rounded Rectangle 70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6" name="Block Arc 70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9" name="Group 700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3" name="Rounded Rectangle 70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4" name="Block Arc 70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0" name="Group 700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1" name="Rounded Rectangle 70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2" name="Block Arc 70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70" name="Group 6969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6971" name="Group 697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9" name="Rounded Rectangle 6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0" name="Block Arc 6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2" name="Group 697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7" name="Rounded Rectangle 6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8" name="Block Arc 6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3" name="Group 697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5" name="Rounded Rectangle 6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6" name="Block Arc 6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4" name="Group 697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3" name="Rounded Rectangle 6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4" name="Block Arc 6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5" name="Group 697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1" name="Rounded Rectangle 6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2" name="Block Arc 6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6" name="Group 697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9" name="Rounded Rectangle 6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0" name="Block Arc 6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7" name="Group 697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7" name="Rounded Rectangle 6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8" name="Block Arc 6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8" name="Group 697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5" name="Rounded Rectangle 6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6" name="Block Arc 6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9" name="Group 697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3" name="Rounded Rectangle 6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4" name="Block Arc 6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0" name="Group 697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1" name="Rounded Rectangle 69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2" name="Block Arc 6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10" name="Group 5909"/>
          <p:cNvGrpSpPr/>
          <p:nvPr/>
        </p:nvGrpSpPr>
        <p:grpSpPr>
          <a:xfrm>
            <a:off x="6759713" y="1893379"/>
            <a:ext cx="1670557" cy="372296"/>
            <a:chOff x="5878085" y="3170352"/>
            <a:chExt cx="1985968" cy="442587"/>
          </a:xfrm>
        </p:grpSpPr>
        <p:grpSp>
          <p:nvGrpSpPr>
            <p:cNvPr id="6500" name="Group 6499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935" name="Group 693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3" name="Rounded Rectangle 6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4" name="Block Arc 6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6" name="Group 693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1" name="Rounded Rectangle 6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2" name="Block Arc 6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7" name="Group 693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9" name="Rounded Rectangle 6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0" name="Block Arc 6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8" name="Group 693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7" name="Rounded Rectangle 6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8" name="Block Arc 6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9" name="Group 693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5" name="Rounded Rectangle 6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6" name="Block Arc 6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0" name="Group 693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3" name="Rounded Rectangle 6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4" name="Block Arc 6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1" name="Group 694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1" name="Rounded Rectangle 6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2" name="Block Arc 6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2" name="Group 694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9" name="Rounded Rectangle 6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0" name="Block Arc 6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3" name="Group 694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7" name="Rounded Rectangle 6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8" name="Block Arc 6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4" name="Group 694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5" name="Rounded Rectangle 69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6" name="Block Arc 6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1" name="Group 6500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905" name="Group 690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3" name="Rounded Rectangle 6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4" name="Block Arc 6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6" name="Group 690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1" name="Rounded Rectangle 6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2" name="Block Arc 6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7" name="Group 690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9" name="Rounded Rectangle 6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0" name="Block Arc 6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8" name="Group 690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7" name="Rounded Rectangle 6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8" name="Block Arc 6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9" name="Group 690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5" name="Rounded Rectangle 6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6" name="Block Arc 6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0" name="Group 690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3" name="Rounded Rectangle 6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4" name="Block Arc 6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1" name="Group 691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1" name="Rounded Rectangle 6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2" name="Block Arc 6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2" name="Group 691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9" name="Rounded Rectangle 6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0" name="Block Arc 6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3" name="Group 691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7" name="Rounded Rectangle 6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8" name="Block Arc 6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4" name="Group 691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5" name="Rounded Rectangle 6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6" name="Block Arc 6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2" name="Group 6501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875" name="Group 687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3" name="Rounded Rectangle 6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4" name="Block Arc 6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6" name="Group 687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1" name="Rounded Rectangle 69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2" name="Block Arc 69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7" name="Group 687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9" name="Rounded Rectangle 68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0" name="Block Arc 68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8" name="Group 687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7" name="Rounded Rectangle 68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8" name="Block Arc 68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9" name="Group 687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5" name="Rounded Rectangle 68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6" name="Block Arc 68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0" name="Group 687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3" name="Rounded Rectangle 68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4" name="Block Arc 68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1" name="Group 688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1" name="Rounded Rectangle 68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2" name="Block Arc 68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2" name="Group 688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9" name="Rounded Rectangle 68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0" name="Block Arc 68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3" name="Group 688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7" name="Rounded Rectangle 68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8" name="Block Arc 68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4" name="Group 688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5" name="Rounded Rectangle 68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6" name="Block Arc 68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3" name="Group 6502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845" name="Group 684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3" name="Rounded Rectangle 6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4" name="Block Arc 6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6" name="Group 684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1" name="Rounded Rectangle 6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2" name="Block Arc 6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7" name="Group 684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9" name="Rounded Rectangle 6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0" name="Block Arc 6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8" name="Group 684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7" name="Rounded Rectangle 6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8" name="Block Arc 6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9" name="Group 684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5" name="Rounded Rectangle 6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6" name="Block Arc 6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0" name="Group 684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3" name="Rounded Rectangle 6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4" name="Block Arc 6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1" name="Group 685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1" name="Rounded Rectangle 6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2" name="Block Arc 6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2" name="Group 685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9" name="Rounded Rectangle 6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0" name="Block Arc 6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3" name="Group 685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7" name="Rounded Rectangle 6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8" name="Block Arc 6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4" name="Group 685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5" name="Rounded Rectangle 68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6" name="Block Arc 6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4" name="Group 6503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815" name="Group 681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3" name="Rounded Rectangle 6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4" name="Block Arc 6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6" name="Group 681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1" name="Rounded Rectangle 6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2" name="Block Arc 6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7" name="Group 681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9" name="Rounded Rectangle 6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0" name="Block Arc 6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8" name="Group 681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7" name="Rounded Rectangle 6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8" name="Block Arc 6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9" name="Group 681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5" name="Rounded Rectangle 6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6" name="Block Arc 6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0" name="Group 681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3" name="Rounded Rectangle 6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4" name="Block Arc 6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1" name="Group 682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1" name="Rounded Rectangle 6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2" name="Block Arc 6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2" name="Group 682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9" name="Rounded Rectangle 6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0" name="Block Arc 6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3" name="Group 682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7" name="Rounded Rectangle 6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8" name="Block Arc 6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4" name="Group 682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5" name="Rounded Rectangle 6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6" name="Block Arc 6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5" name="Group 6504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6785" name="Group 678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3" name="Rounded Rectangle 6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4" name="Block Arc 6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6" name="Group 678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1" name="Rounded Rectangle 6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2" name="Block Arc 6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7" name="Group 678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9" name="Rounded Rectangle 6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0" name="Block Arc 6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8" name="Group 678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7" name="Rounded Rectangle 6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8" name="Block Arc 6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9" name="Group 678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5" name="Rounded Rectangle 6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6" name="Block Arc 6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0" name="Group 678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3" name="Rounded Rectangle 6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4" name="Block Arc 6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1" name="Group 679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1" name="Rounded Rectangle 6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2" name="Block Arc 6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2" name="Group 679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9" name="Rounded Rectangle 6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0" name="Block Arc 6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3" name="Group 679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7" name="Rounded Rectangle 6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8" name="Block Arc 6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4" name="Group 679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5" name="Rounded Rectangle 6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6" name="Block Arc 6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6" name="Group 6505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6755" name="Group 675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3" name="Rounded Rectangle 6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4" name="Block Arc 6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6" name="Group 675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1" name="Rounded Rectangle 6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2" name="Block Arc 6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7" name="Group 675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9" name="Rounded Rectangle 6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0" name="Block Arc 6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8" name="Group 675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7" name="Rounded Rectangle 6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8" name="Block Arc 6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9" name="Group 675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5" name="Rounded Rectangle 6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6" name="Block Arc 6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0" name="Group 675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3" name="Rounded Rectangle 6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4" name="Block Arc 6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1" name="Group 676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1" name="Rounded Rectangle 6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2" name="Block Arc 6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2" name="Group 676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9" name="Rounded Rectangle 6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0" name="Block Arc 6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3" name="Group 676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7" name="Rounded Rectangle 6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8" name="Block Arc 6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4" name="Group 676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5" name="Rounded Rectangle 6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6" name="Block Arc 6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7" name="Group 6506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6725" name="Group 672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3" name="Rounded Rectangle 6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4" name="Block Arc 67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6" name="Group 672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1" name="Rounded Rectangle 67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2" name="Block Arc 67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7" name="Group 672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9" name="Rounded Rectangle 67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0" name="Block Arc 67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8" name="Group 672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7" name="Rounded Rectangle 67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8" name="Block Arc 67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29" name="Group 672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5" name="Rounded Rectangle 67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6" name="Block Arc 67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0" name="Group 672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3" name="Rounded Rectangle 67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4" name="Block Arc 67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1" name="Group 673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1" name="Rounded Rectangle 67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2" name="Block Arc 67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2" name="Group 673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9" name="Rounded Rectangle 67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0" name="Block Arc 67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3" name="Group 673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7" name="Rounded Rectangle 67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8" name="Block Arc 67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4" name="Group 673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5" name="Rounded Rectangle 67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6" name="Block Arc 67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8" name="Group 6507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6695" name="Group 669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3" name="Rounded Rectangle 6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4" name="Block Arc 6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6" name="Group 669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1" name="Rounded Rectangle 6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2" name="Block Arc 6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7" name="Group 669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9" name="Rounded Rectangle 6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0" name="Block Arc 6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8" name="Group 669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7" name="Rounded Rectangle 6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8" name="Block Arc 6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9" name="Group 669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5" name="Rounded Rectangle 6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6" name="Block Arc 6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0" name="Group 669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3" name="Rounded Rectangle 6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4" name="Block Arc 6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1" name="Group 670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1" name="Rounded Rectangle 6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2" name="Block Arc 6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2" name="Group 670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9" name="Rounded Rectangle 6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0" name="Block Arc 6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3" name="Group 670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7" name="Rounded Rectangle 6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8" name="Block Arc 6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4" name="Group 670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5" name="Rounded Rectangle 67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6" name="Block Arc 6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09" name="Group 6508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6665" name="Group 666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3" name="Rounded Rectangle 6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4" name="Block Arc 6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6" name="Group 666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1" name="Rounded Rectangle 6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2" name="Block Arc 6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7" name="Group 666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9" name="Rounded Rectangle 6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0" name="Block Arc 6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8" name="Group 666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7" name="Rounded Rectangle 6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8" name="Block Arc 6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9" name="Group 666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5" name="Rounded Rectangle 6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6" name="Block Arc 6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0" name="Group 666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3" name="Rounded Rectangle 6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4" name="Block Arc 6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1" name="Group 667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1" name="Rounded Rectangle 6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682" name="Block Arc 6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2" name="Group 667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9" name="Rounded Rectangle 6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0" name="Block Arc 6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3" name="Group 667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7" name="Rounded Rectangle 6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8" name="Block Arc 6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4" name="Group 667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5" name="Rounded Rectangle 6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6" name="Block Arc 6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10" name="Group 6509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635" name="Group 663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3" name="Rounded Rectangle 6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4" name="Block Arc 6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6" name="Group 663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1" name="Rounded Rectangle 6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2" name="Block Arc 6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7" name="Group 663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9" name="Rounded Rectangle 6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0" name="Block Arc 6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8" name="Group 663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7" name="Rounded Rectangle 6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8" name="Block Arc 6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9" name="Group 663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5" name="Rounded Rectangle 6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6" name="Block Arc 6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0" name="Group 663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3" name="Rounded Rectangle 6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4" name="Block Arc 6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1" name="Group 664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1" name="Rounded Rectangle 6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2" name="Block Arc 6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2" name="Group 664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9" name="Rounded Rectangle 6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0" name="Block Arc 6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3" name="Group 664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7" name="Rounded Rectangle 6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8" name="Block Arc 6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4" name="Group 664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5" name="Rounded Rectangle 66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6" name="Block Arc 6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11" name="Group 6510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605" name="Group 660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3" name="Rounded Rectangle 6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4" name="Block Arc 6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6" name="Group 660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1" name="Rounded Rectangle 6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2" name="Block Arc 6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7" name="Group 660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9" name="Rounded Rectangle 6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0" name="Block Arc 6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8" name="Group 660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7" name="Rounded Rectangle 6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8" name="Block Arc 6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9" name="Group 660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5" name="Rounded Rectangle 6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6" name="Block Arc 6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0" name="Group 660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3" name="Rounded Rectangle 6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4" name="Block Arc 6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1" name="Group 661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1" name="Rounded Rectangle 6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2" name="Block Arc 6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2" name="Group 661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9" name="Rounded Rectangle 6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0" name="Block Arc 6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3" name="Group 661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7" name="Rounded Rectangle 6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8" name="Block Arc 6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4" name="Group 661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5" name="Rounded Rectangle 6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6" name="Block Arc 6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12" name="Group 6511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575" name="Group 657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3" name="Rounded Rectangle 6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4" name="Block Arc 66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6" name="Group 657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1" name="Rounded Rectangle 6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2" name="Block Arc 66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7" name="Group 657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9" name="Rounded Rectangle 6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0" name="Block Arc 6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8" name="Group 657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7" name="Rounded Rectangle 6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8" name="Block Arc 6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9" name="Group 657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5" name="Rounded Rectangle 6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6" name="Block Arc 6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0" name="Group 657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3" name="Rounded Rectangle 65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4" name="Block Arc 65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1" name="Group 658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1" name="Rounded Rectangle 65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2" name="Block Arc 65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2" name="Group 658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9" name="Rounded Rectangle 6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0" name="Block Arc 65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3" name="Group 658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7" name="Rounded Rectangle 6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8" name="Block Arc 6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4" name="Group 658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5" name="Rounded Rectangle 6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6" name="Block Arc 6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13" name="Group 6512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545" name="Group 654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3" name="Rounded Rectangle 6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4" name="Block Arc 6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6" name="Group 654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1" name="Rounded Rectangle 6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2" name="Block Arc 6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7" name="Group 654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9" name="Rounded Rectangle 6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0" name="Block Arc 6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8" name="Group 654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7" name="Rounded Rectangle 6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8" name="Block Arc 6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9" name="Group 654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5" name="Rounded Rectangle 6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6" name="Block Arc 6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0" name="Group 654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3" name="Rounded Rectangle 6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4" name="Block Arc 6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1" name="Group 655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1" name="Rounded Rectangle 6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2" name="Block Arc 6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2" name="Group 655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9" name="Rounded Rectangle 6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0" name="Block Arc 6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3" name="Group 655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7" name="Rounded Rectangle 6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8" name="Block Arc 6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4" name="Group 655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5" name="Rounded Rectangle 65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6" name="Block Arc 6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14" name="Group 6513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515" name="Group 651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3" name="Rounded Rectangle 6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4" name="Block Arc 6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6" name="Group 651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1" name="Rounded Rectangle 6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2" name="Block Arc 6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7" name="Group 651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9" name="Rounded Rectangle 6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0" name="Block Arc 6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8" name="Group 651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7" name="Rounded Rectangle 6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8" name="Block Arc 6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9" name="Group 651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5" name="Rounded Rectangle 6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6" name="Block Arc 6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0" name="Group 651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3" name="Rounded Rectangle 6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4" name="Block Arc 6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1" name="Group 652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1" name="Rounded Rectangle 6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2" name="Block Arc 6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2" name="Group 652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9" name="Rounded Rectangle 6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0" name="Block Arc 6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3" name="Group 652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7" name="Rounded Rectangle 6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8" name="Block Arc 6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4" name="Group 652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5" name="Rounded Rectangle 6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6" name="Block Arc 6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11" name="Group 5910"/>
          <p:cNvGrpSpPr/>
          <p:nvPr/>
        </p:nvGrpSpPr>
        <p:grpSpPr>
          <a:xfrm flipV="1">
            <a:off x="6759713" y="5451436"/>
            <a:ext cx="1670557" cy="372296"/>
            <a:chOff x="5878085" y="3170352"/>
            <a:chExt cx="1985968" cy="442587"/>
          </a:xfrm>
        </p:grpSpPr>
        <p:grpSp>
          <p:nvGrpSpPr>
            <p:cNvPr id="6035" name="Group 6034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470" name="Group 646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8" name="Rounded Rectangle 6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9" name="Block Arc 6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1" name="Group 647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6" name="Rounded Rectangle 6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7" name="Block Arc 6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2" name="Group 647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4" name="Rounded Rectangle 6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5" name="Block Arc 6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3" name="Group 647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2" name="Rounded Rectangle 6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3" name="Block Arc 6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4" name="Group 647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0" name="Rounded Rectangle 6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1" name="Block Arc 6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5" name="Group 647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8" name="Rounded Rectangle 6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9" name="Block Arc 6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6" name="Group 647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6" name="Rounded Rectangle 6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7" name="Block Arc 6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7" name="Group 647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4" name="Rounded Rectangle 6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5" name="Block Arc 6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8" name="Group 647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2" name="Rounded Rectangle 6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3" name="Block Arc 6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9" name="Group 647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0" name="Rounded Rectangle 64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1" name="Block Arc 6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6" name="Group 6035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440" name="Group 643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8" name="Rounded Rectangle 6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9" name="Block Arc 6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1" name="Group 644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6" name="Rounded Rectangle 6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7" name="Block Arc 6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2" name="Group 644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4" name="Rounded Rectangle 6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5" name="Block Arc 6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3" name="Group 644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2" name="Rounded Rectangle 6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3" name="Block Arc 6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4" name="Group 644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0" name="Rounded Rectangle 6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1" name="Block Arc 6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5" name="Group 644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8" name="Rounded Rectangle 6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9" name="Block Arc 6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6" name="Group 644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6" name="Rounded Rectangle 6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7" name="Block Arc 6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7" name="Group 644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4" name="Rounded Rectangle 6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5" name="Block Arc 6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8" name="Group 644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2" name="Rounded Rectangle 6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3" name="Block Arc 6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9" name="Group 644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0" name="Rounded Rectangle 6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1" name="Block Arc 6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7" name="Group 6036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410" name="Group 640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8" name="Rounded Rectangle 64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9" name="Block Arc 64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1" name="Group 641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6" name="Rounded Rectangle 64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7" name="Block Arc 64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2" name="Group 641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4" name="Rounded Rectangle 64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5" name="Block Arc 64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3" name="Group 641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2" name="Rounded Rectangle 64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3" name="Block Arc 64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4" name="Group 641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0" name="Rounded Rectangle 64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1" name="Block Arc 64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5" name="Group 641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8" name="Rounded Rectangle 64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9" name="Block Arc 64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6" name="Group 641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6" name="Rounded Rectangle 64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7" name="Block Arc 64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7" name="Group 641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4" name="Rounded Rectangle 64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5" name="Block Arc 64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8" name="Group 641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2" name="Rounded Rectangle 64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3" name="Block Arc 64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9" name="Group 641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0" name="Rounded Rectangle 64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1" name="Block Arc 64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8" name="Group 6037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380" name="Group 637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8" name="Rounded Rectangle 64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9" name="Block Arc 64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1" name="Group 638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6" name="Rounded Rectangle 64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7" name="Block Arc 64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2" name="Group 638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4" name="Rounded Rectangle 64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5" name="Block Arc 6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3" name="Group 638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2" name="Rounded Rectangle 64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3" name="Block Arc 64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4" name="Group 638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0" name="Rounded Rectangle 63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1" name="Block Arc 64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5" name="Group 638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8" name="Rounded Rectangle 63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9" name="Block Arc 63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6" name="Group 638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6" name="Rounded Rectangle 6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7" name="Block Arc 6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7" name="Group 638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4" name="Rounded Rectangle 6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5" name="Block Arc 6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8" name="Group 638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2" name="Rounded Rectangle 6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3" name="Block Arc 6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9" name="Group 638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0" name="Rounded Rectangle 63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1" name="Block Arc 6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39" name="Group 6038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350" name="Group 634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8" name="Rounded Rectangle 6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9" name="Block Arc 6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1" name="Group 635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6" name="Rounded Rectangle 63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7" name="Block Arc 6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2" name="Group 635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4" name="Rounded Rectangle 6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5" name="Block Arc 6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3" name="Group 635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2" name="Rounded Rectangle 63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3" name="Block Arc 6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4" name="Group 635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0" name="Rounded Rectangle 6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1" name="Block Arc 6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5" name="Group 635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8" name="Rounded Rectangle 6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9" name="Block Arc 6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6" name="Group 635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6" name="Rounded Rectangle 6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7" name="Block Arc 6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7" name="Group 635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4" name="Rounded Rectangle 6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5" name="Block Arc 6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8" name="Group 635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2" name="Rounded Rectangle 6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3" name="Block Arc 6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9" name="Group 635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0" name="Rounded Rectangle 6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1" name="Block Arc 6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0" name="Group 6039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6320" name="Group 631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8" name="Rounded Rectangle 6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9" name="Block Arc 6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1" name="Group 632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6" name="Rounded Rectangle 6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7" name="Block Arc 6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2" name="Group 632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4" name="Rounded Rectangle 6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5" name="Block Arc 6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3" name="Group 632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2" name="Rounded Rectangle 6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3" name="Block Arc 6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4" name="Group 632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0" name="Rounded Rectangle 6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1" name="Block Arc 6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5" name="Group 632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8" name="Rounded Rectangle 6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9" name="Block Arc 6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6" name="Group 632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6" name="Rounded Rectangle 6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7" name="Block Arc 6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7" name="Group 632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4" name="Rounded Rectangle 6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5" name="Block Arc 6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8" name="Group 632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2" name="Rounded Rectangle 6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3" name="Block Arc 6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9" name="Group 632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0" name="Rounded Rectangle 63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1" name="Block Arc 6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1" name="Group 6040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6290" name="Group 628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8" name="Rounded Rectangle 6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9" name="Block Arc 6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1" name="Group 629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6" name="Rounded Rectangle 6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7" name="Block Arc 6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2" name="Group 629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4" name="Rounded Rectangle 6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5" name="Block Arc 6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3" name="Group 629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2" name="Rounded Rectangle 6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3" name="Block Arc 6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4" name="Group 629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0" name="Rounded Rectangle 6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1" name="Block Arc 6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5" name="Group 629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8" name="Rounded Rectangle 6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9" name="Block Arc 6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6" name="Group 629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6" name="Rounded Rectangle 6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7" name="Block Arc 6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7" name="Group 629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4" name="Rounded Rectangle 6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5" name="Block Arc 6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8" name="Group 629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2" name="Rounded Rectangle 6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3" name="Block Arc 6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9" name="Group 629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0" name="Rounded Rectangle 6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1" name="Block Arc 6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2" name="Group 6041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6260" name="Group 625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8" name="Rounded Rectangle 62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9" name="Block Arc 62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1" name="Group 626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6" name="Rounded Rectangle 62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7" name="Block Arc 62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2" name="Group 626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4" name="Rounded Rectangle 62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5" name="Block Arc 62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3" name="Group 626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2" name="Rounded Rectangle 62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3" name="Block Arc 62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4" name="Group 626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0" name="Rounded Rectangle 62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1" name="Block Arc 62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5" name="Group 626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8" name="Rounded Rectangle 62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9" name="Block Arc 62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6" name="Group 626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6" name="Rounded Rectangle 62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7" name="Block Arc 62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7" name="Group 626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4" name="Rounded Rectangle 62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5" name="Block Arc 62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8" name="Group 626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2" name="Rounded Rectangle 62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3" name="Block Arc 62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9" name="Group 626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0" name="Rounded Rectangle 62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1" name="Block Arc 62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3" name="Group 6042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6230" name="Group 622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8" name="Rounded Rectangle 6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9" name="Block Arc 6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1" name="Group 623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6" name="Rounded Rectangle 6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7" name="Block Arc 6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2" name="Group 623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4" name="Rounded Rectangle 6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5" name="Block Arc 6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3" name="Group 623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2" name="Rounded Rectangle 6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3" name="Block Arc 6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4" name="Group 623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0" name="Rounded Rectangle 6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1" name="Block Arc 6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5" name="Group 623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8" name="Rounded Rectangle 6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9" name="Block Arc 6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6" name="Group 623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6" name="Rounded Rectangle 6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7" name="Block Arc 6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7" name="Group 623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4" name="Rounded Rectangle 6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5" name="Block Arc 6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8" name="Group 623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2" name="Rounded Rectangle 6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3" name="Block Arc 6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9" name="Group 623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0" name="Rounded Rectangle 62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1" name="Block Arc 6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4" name="Group 6043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6200" name="Group 619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8" name="Rounded Rectangle 6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9" name="Block Arc 6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1" name="Group 620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6" name="Rounded Rectangle 6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7" name="Block Arc 6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2" name="Group 620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4" name="Rounded Rectangle 6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5" name="Block Arc 6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3" name="Group 620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2" name="Rounded Rectangle 6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3" name="Block Arc 6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4" name="Group 620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0" name="Rounded Rectangle 6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1" name="Block Arc 6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5" name="Group 620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8" name="Rounded Rectangle 6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9" name="Block Arc 6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6" name="Group 620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6" name="Rounded Rectangle 6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7" name="Block Arc 6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7" name="Group 620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4" name="Rounded Rectangle 6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5" name="Block Arc 6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8" name="Group 620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2" name="Rounded Rectangle 6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3" name="Block Arc 6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9" name="Group 620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0" name="Rounded Rectangle 6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1" name="Block Arc 6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5" name="Group 6044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170" name="Group 616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8" name="Rounded Rectangle 6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9" name="Block Arc 6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1" name="Group 617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6" name="Rounded Rectangle 6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7" name="Block Arc 6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2" name="Group 617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4" name="Rounded Rectangle 6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5" name="Block Arc 6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3" name="Group 617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2" name="Rounded Rectangle 6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3" name="Block Arc 6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4" name="Group 617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0" name="Rounded Rectangle 6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1" name="Block Arc 6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5" name="Group 617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8" name="Rounded Rectangle 6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9" name="Block Arc 6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6" name="Group 617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6" name="Rounded Rectangle 6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7" name="Block Arc 6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7" name="Group 617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4" name="Rounded Rectangle 6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5" name="Block Arc 6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8" name="Group 617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2" name="Rounded Rectangle 6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3" name="Block Arc 6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9" name="Group 617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0" name="Rounded Rectangle 61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1" name="Block Arc 6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6" name="Group 6045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140" name="Group 613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8" name="Rounded Rectangle 6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9" name="Block Arc 6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1" name="Group 614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6" name="Rounded Rectangle 6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7" name="Block Arc 6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2" name="Group 614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4" name="Rounded Rectangle 6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5" name="Block Arc 6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3" name="Group 614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2" name="Rounded Rectangle 6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3" name="Block Arc 6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4" name="Group 614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0" name="Rounded Rectangle 6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1" name="Block Arc 6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5" name="Group 614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8" name="Rounded Rectangle 6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9" name="Block Arc 6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6" name="Group 614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6" name="Rounded Rectangle 6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7" name="Block Arc 6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7" name="Group 614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4" name="Rounded Rectangle 6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5" name="Block Arc 6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8" name="Group 614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2" name="Rounded Rectangle 6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3" name="Block Arc 6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9" name="Group 614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0" name="Rounded Rectangle 6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1" name="Block Arc 6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7" name="Group 6046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6110" name="Group 610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8" name="Rounded Rectangle 61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9" name="Block Arc 61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1" name="Group 611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6" name="Rounded Rectangle 61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7" name="Block Arc 61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2" name="Group 611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4" name="Rounded Rectangle 61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5" name="Block Arc 61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3" name="Group 611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2" name="Rounded Rectangle 61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3" name="Block Arc 61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4" name="Group 611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0" name="Rounded Rectangle 61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1" name="Block Arc 61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5" name="Group 611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8" name="Rounded Rectangle 61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9" name="Block Arc 61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6" name="Group 611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6" name="Rounded Rectangle 61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7" name="Block Arc 61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7" name="Group 611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4" name="Rounded Rectangle 61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5" name="Block Arc 61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8" name="Group 611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2" name="Rounded Rectangle 61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3" name="Block Arc 61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9" name="Group 611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0" name="Rounded Rectangle 61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1" name="Block Arc 61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8" name="Group 6047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6080" name="Group 607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8" name="Rounded Rectangle 6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9" name="Block Arc 6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1" name="Group 608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6" name="Rounded Rectangle 6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7" name="Block Arc 6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2" name="Group 608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4" name="Rounded Rectangle 6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5" name="Block Arc 6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3" name="Group 608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2" name="Rounded Rectangle 6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3" name="Block Arc 6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4" name="Group 608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0" name="Rounded Rectangle 6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1" name="Block Arc 6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5" name="Group 608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8" name="Rounded Rectangle 6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9" name="Block Arc 6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6" name="Group 608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6" name="Rounded Rectangle 6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7" name="Block Arc 6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7" name="Group 608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4" name="Rounded Rectangle 6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5" name="Block Arc 6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8" name="Group 608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2" name="Rounded Rectangle 6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3" name="Block Arc 6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89" name="Group 608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0" name="Rounded Rectangle 60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1" name="Block Arc 6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49" name="Group 6048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6050" name="Group 604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8" name="Rounded Rectangle 6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9" name="Block Arc 6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1" name="Group 605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6" name="Rounded Rectangle 6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7" name="Block Arc 6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2" name="Group 605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4" name="Rounded Rectangle 6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5" name="Block Arc 6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3" name="Group 605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2" name="Rounded Rectangle 6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3" name="Block Arc 6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4" name="Group 605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0" name="Rounded Rectangle 6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1" name="Block Arc 6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5" name="Group 605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8" name="Rounded Rectangle 6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9" name="Block Arc 6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6" name="Group 605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6" name="Rounded Rectangle 6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7" name="Block Arc 6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7" name="Group 605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4" name="Rounded Rectangle 6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5" name="Block Arc 6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8" name="Group 605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2" name="Rounded Rectangle 6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3" name="Block Arc 6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9" name="Group 605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0" name="Rounded Rectangle 6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1" name="Block Arc 6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912" name="Group 5911"/>
          <p:cNvGrpSpPr>
            <a:grpSpLocks noChangeAspect="1"/>
          </p:cNvGrpSpPr>
          <p:nvPr/>
        </p:nvGrpSpPr>
        <p:grpSpPr>
          <a:xfrm>
            <a:off x="7693512" y="1650849"/>
            <a:ext cx="461505" cy="146818"/>
            <a:chOff x="411004" y="628649"/>
            <a:chExt cx="4541996" cy="1444941"/>
          </a:xfrm>
        </p:grpSpPr>
        <p:grpSp>
          <p:nvGrpSpPr>
            <p:cNvPr id="6021" name="Group 602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033" name="Rectangle 603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34" name="Rectangle 603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22" name="Group 602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031" name="Rectangle 603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32" name="Rectangle 603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23" name="Group 602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029" name="Rectangle 602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30" name="Rectangle 602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024" name="Rectangle 602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5" name="Rectangle 602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6" name="Rectangle 602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7" name="Rectangle 602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8" name="Rectangle 602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3" name="Group 5912"/>
          <p:cNvGrpSpPr>
            <a:grpSpLocks noChangeAspect="1"/>
          </p:cNvGrpSpPr>
          <p:nvPr/>
        </p:nvGrpSpPr>
        <p:grpSpPr>
          <a:xfrm>
            <a:off x="7043588" y="1653830"/>
            <a:ext cx="461505" cy="146818"/>
            <a:chOff x="411004" y="628649"/>
            <a:chExt cx="4541996" cy="1444941"/>
          </a:xfrm>
        </p:grpSpPr>
        <p:grpSp>
          <p:nvGrpSpPr>
            <p:cNvPr id="6007" name="Group 600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019" name="Rectangle 601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20" name="Rectangle 601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08" name="Group 600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017" name="Rectangle 601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18" name="Rectangle 601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09" name="Group 600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015" name="Rectangle 601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16" name="Rectangle 601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010" name="Rectangle 600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1" name="Rectangle 601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2" name="Rectangle 601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3" name="Rectangle 601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4" name="Rectangle 601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4" name="Group 5913"/>
          <p:cNvGrpSpPr>
            <a:grpSpLocks noChangeAspect="1"/>
          </p:cNvGrpSpPr>
          <p:nvPr/>
        </p:nvGrpSpPr>
        <p:grpSpPr>
          <a:xfrm rot="16200000">
            <a:off x="6375779" y="2636525"/>
            <a:ext cx="461506" cy="146817"/>
            <a:chOff x="411004" y="628649"/>
            <a:chExt cx="4541996" cy="1444941"/>
          </a:xfrm>
        </p:grpSpPr>
        <p:grpSp>
          <p:nvGrpSpPr>
            <p:cNvPr id="5993" name="Group 599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005" name="Rectangle 600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06" name="Rectangle 600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94" name="Group 599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003" name="Rectangle 600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04" name="Rectangle 600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95" name="Group 599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001" name="Rectangle 600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02" name="Rectangle 600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96" name="Rectangle 599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7" name="Rectangle 599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8" name="Rectangle 599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9" name="Rectangle 599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0" name="Rectangle 599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5" name="Group 5914"/>
          <p:cNvGrpSpPr>
            <a:grpSpLocks noChangeAspect="1"/>
          </p:cNvGrpSpPr>
          <p:nvPr/>
        </p:nvGrpSpPr>
        <p:grpSpPr>
          <a:xfrm>
            <a:off x="7693512" y="5920072"/>
            <a:ext cx="461505" cy="146818"/>
            <a:chOff x="411004" y="628649"/>
            <a:chExt cx="4541996" cy="1444941"/>
          </a:xfrm>
        </p:grpSpPr>
        <p:grpSp>
          <p:nvGrpSpPr>
            <p:cNvPr id="5979" name="Group 597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91" name="Rectangle 599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92" name="Rectangle 599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80" name="Group 597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89" name="Rectangle 598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90" name="Rectangle 598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81" name="Group 598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87" name="Rectangle 598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88" name="Rectangle 598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82" name="Rectangle 598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3" name="Rectangle 598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4" name="Rectangle 598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5" name="Rectangle 598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6" name="Rectangle 598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6" name="Group 5915"/>
          <p:cNvGrpSpPr>
            <a:grpSpLocks noChangeAspect="1"/>
          </p:cNvGrpSpPr>
          <p:nvPr/>
        </p:nvGrpSpPr>
        <p:grpSpPr>
          <a:xfrm>
            <a:off x="7043588" y="5923053"/>
            <a:ext cx="461505" cy="146818"/>
            <a:chOff x="411004" y="628649"/>
            <a:chExt cx="4541996" cy="1444941"/>
          </a:xfrm>
        </p:grpSpPr>
        <p:grpSp>
          <p:nvGrpSpPr>
            <p:cNvPr id="5965" name="Group 596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77" name="Rectangle 597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78" name="Rectangle 597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66" name="Group 596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75" name="Rectangle 597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76" name="Rectangle 597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67" name="Group 596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73" name="Rectangle 597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74" name="Rectangle 597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68" name="Rectangle 596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9" name="Rectangle 596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0" name="Rectangle 596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1" name="Rectangle 597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2" name="Rectangle 597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7" name="Group 5916"/>
          <p:cNvGrpSpPr>
            <a:grpSpLocks noChangeAspect="1"/>
          </p:cNvGrpSpPr>
          <p:nvPr/>
        </p:nvGrpSpPr>
        <p:grpSpPr>
          <a:xfrm rot="16200000">
            <a:off x="6375779" y="3405908"/>
            <a:ext cx="461506" cy="146817"/>
            <a:chOff x="411004" y="628649"/>
            <a:chExt cx="4541996" cy="1444941"/>
          </a:xfrm>
        </p:grpSpPr>
        <p:grpSp>
          <p:nvGrpSpPr>
            <p:cNvPr id="5951" name="Group 595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63" name="Rectangle 596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64" name="Rectangle 596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52" name="Group 595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61" name="Rectangle 596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62" name="Rectangle 596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53" name="Group 595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59" name="Rectangle 595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60" name="Rectangle 595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54" name="Rectangle 595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5" name="Rectangle 595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6" name="Rectangle 595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7" name="Rectangle 595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8" name="Rectangle 595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8" name="Group 5917"/>
          <p:cNvGrpSpPr>
            <a:grpSpLocks noChangeAspect="1"/>
          </p:cNvGrpSpPr>
          <p:nvPr/>
        </p:nvGrpSpPr>
        <p:grpSpPr>
          <a:xfrm rot="16200000">
            <a:off x="6375779" y="4184410"/>
            <a:ext cx="461506" cy="146817"/>
            <a:chOff x="411004" y="628649"/>
            <a:chExt cx="4542000" cy="1444941"/>
          </a:xfrm>
        </p:grpSpPr>
        <p:grpSp>
          <p:nvGrpSpPr>
            <p:cNvPr id="5937" name="Group 593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49" name="Rectangle 594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50" name="Rectangle 594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38" name="Group 593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47" name="Rectangle 594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48" name="Rectangle 594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39" name="Group 593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45" name="Rectangle 594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46" name="Rectangle 594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40" name="Rectangle 593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1" name="Rectangle 594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2" name="Rectangle 5941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3" name="Rectangle 594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4" name="Rectangle 594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19" name="Group 5918"/>
          <p:cNvGrpSpPr>
            <a:grpSpLocks noChangeAspect="1"/>
          </p:cNvGrpSpPr>
          <p:nvPr/>
        </p:nvGrpSpPr>
        <p:grpSpPr>
          <a:xfrm rot="16200000">
            <a:off x="6375779" y="4929177"/>
            <a:ext cx="461506" cy="146817"/>
            <a:chOff x="411004" y="628649"/>
            <a:chExt cx="4541996" cy="1444941"/>
          </a:xfrm>
        </p:grpSpPr>
        <p:grpSp>
          <p:nvGrpSpPr>
            <p:cNvPr id="5923" name="Group 592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35" name="Rectangle 593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36" name="Rectangle 593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24" name="Group 592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33" name="Rectangle 593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34" name="Rectangle 593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925" name="Group 592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31" name="Rectangle 593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32" name="Rectangle 593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926" name="Rectangle 592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7" name="Rectangle 592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8" name="Rectangle 592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9" name="Rectangle 592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0" name="Rectangle 592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921" name="Rectangle 5920"/>
          <p:cNvSpPr>
            <a:spLocks/>
          </p:cNvSpPr>
          <p:nvPr/>
        </p:nvSpPr>
        <p:spPr>
          <a:xfrm>
            <a:off x="8594237" y="4503531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22" name="TextBox 219"/>
          <p:cNvSpPr txBox="1">
            <a:spLocks noChangeArrowheads="1"/>
          </p:cNvSpPr>
          <p:nvPr/>
        </p:nvSpPr>
        <p:spPr bwMode="auto">
          <a:xfrm>
            <a:off x="8576152" y="4437817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48" name="Group 447"/>
          <p:cNvGrpSpPr/>
          <p:nvPr/>
        </p:nvGrpSpPr>
        <p:grpSpPr>
          <a:xfrm>
            <a:off x="0" y="4163160"/>
            <a:ext cx="1104900" cy="1175049"/>
            <a:chOff x="0" y="4163160"/>
            <a:chExt cx="1104900" cy="1175049"/>
          </a:xfrm>
        </p:grpSpPr>
        <p:sp>
          <p:nvSpPr>
            <p:cNvPr id="4709" name="Rectangle 4708"/>
            <p:cNvSpPr/>
            <p:nvPr/>
          </p:nvSpPr>
          <p:spPr>
            <a:xfrm>
              <a:off x="382" y="4196170"/>
              <a:ext cx="274320" cy="457200"/>
            </a:xfrm>
            <a:prstGeom prst="rect">
              <a:avLst/>
            </a:prstGeom>
            <a:solidFill>
              <a:srgbClr val="AC162C">
                <a:alpha val="3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0" name="TextBox 225"/>
            <p:cNvSpPr txBox="1">
              <a:spLocks noChangeArrowheads="1"/>
            </p:cNvSpPr>
            <p:nvPr/>
          </p:nvSpPr>
          <p:spPr bwMode="auto">
            <a:xfrm>
              <a:off x="242088" y="4163160"/>
              <a:ext cx="8628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FF0000"/>
                  </a:solidFill>
                </a:rPr>
                <a:t>Assigned Rooms</a:t>
              </a:r>
            </a:p>
          </p:txBody>
        </p:sp>
        <p:sp>
          <p:nvSpPr>
            <p:cNvPr id="4711" name="Rectangle 4710"/>
            <p:cNvSpPr/>
            <p:nvPr/>
          </p:nvSpPr>
          <p:spPr>
            <a:xfrm>
              <a:off x="0" y="4847999"/>
              <a:ext cx="274320" cy="457200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2" name="TextBox 225"/>
            <p:cNvSpPr txBox="1">
              <a:spLocks noChangeArrowheads="1"/>
            </p:cNvSpPr>
            <p:nvPr/>
          </p:nvSpPr>
          <p:spPr bwMode="auto">
            <a:xfrm>
              <a:off x="242088" y="4814989"/>
              <a:ext cx="7866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008000"/>
                  </a:solidFill>
                </a:rPr>
                <a:t>Rest Rooms</a:t>
              </a:r>
            </a:p>
          </p:txBody>
        </p:sp>
      </p:grpSp>
      <p:sp>
        <p:nvSpPr>
          <p:cNvPr id="470" name="TextBox 469"/>
          <p:cNvSpPr txBox="1"/>
          <p:nvPr/>
        </p:nvSpPr>
        <p:spPr>
          <a:xfrm>
            <a:off x="6048374" y="0"/>
            <a:ext cx="3095625" cy="10926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defRPr/>
            </a:pPr>
            <a:r>
              <a:rPr lang="en-US" sz="24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Procession ends when all are at their seats (standing)</a:t>
            </a:r>
          </a:p>
        </p:txBody>
      </p:sp>
      <p:sp>
        <p:nvSpPr>
          <p:cNvPr id="1506" name="Rectangle 123"/>
          <p:cNvSpPr>
            <a:spLocks noChangeArrowheads="1"/>
          </p:cNvSpPr>
          <p:nvPr/>
        </p:nvSpPr>
        <p:spPr bwMode="auto">
          <a:xfrm rot="5400000">
            <a:off x="7774511" y="3480235"/>
            <a:ext cx="26988" cy="82296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37" name="Group 1536"/>
          <p:cNvGrpSpPr/>
          <p:nvPr/>
        </p:nvGrpSpPr>
        <p:grpSpPr>
          <a:xfrm>
            <a:off x="7132585" y="3812113"/>
            <a:ext cx="217489" cy="219075"/>
            <a:chOff x="2067654" y="4497630"/>
            <a:chExt cx="217489" cy="219075"/>
          </a:xfrm>
        </p:grpSpPr>
        <p:sp>
          <p:nvSpPr>
            <p:cNvPr id="153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68" name="Rectangle 123"/>
          <p:cNvSpPr>
            <a:spLocks noChangeArrowheads="1"/>
          </p:cNvSpPr>
          <p:nvPr/>
        </p:nvSpPr>
        <p:spPr bwMode="auto">
          <a:xfrm rot="10800000">
            <a:off x="7886797" y="3145144"/>
            <a:ext cx="26988" cy="6400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9" name="Rectangle 123"/>
          <p:cNvSpPr>
            <a:spLocks noChangeArrowheads="1"/>
          </p:cNvSpPr>
          <p:nvPr/>
        </p:nvSpPr>
        <p:spPr bwMode="auto">
          <a:xfrm rot="5400000">
            <a:off x="8090092" y="2909165"/>
            <a:ext cx="26988" cy="36576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0" name="Rectangle 123"/>
          <p:cNvSpPr>
            <a:spLocks noChangeArrowheads="1"/>
          </p:cNvSpPr>
          <p:nvPr/>
        </p:nvSpPr>
        <p:spPr bwMode="auto">
          <a:xfrm rot="5400000">
            <a:off x="7774511" y="3432412"/>
            <a:ext cx="26988" cy="82296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3" name="Oval 380" descr="Royal_Stewart_tartan"/>
          <p:cNvSpPr>
            <a:spLocks noChangeArrowheads="1"/>
          </p:cNvSpPr>
          <p:nvPr/>
        </p:nvSpPr>
        <p:spPr bwMode="auto">
          <a:xfrm rot="8204470">
            <a:off x="8675309" y="2718686"/>
            <a:ext cx="187468" cy="328711"/>
          </a:xfrm>
          <a:prstGeom prst="ellipse">
            <a:avLst/>
          </a:prstGeom>
          <a:blipFill dpi="0" rotWithShape="1">
            <a:blip r:embed="rId9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9" name="Rectangle 231"/>
          <p:cNvSpPr>
            <a:spLocks noChangeArrowheads="1"/>
          </p:cNvSpPr>
          <p:nvPr/>
        </p:nvSpPr>
        <p:spPr bwMode="auto">
          <a:xfrm>
            <a:off x="8361149" y="4735657"/>
            <a:ext cx="27432" cy="54864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>
              <a:latin typeface="Arial" charset="0"/>
            </a:endParaRPr>
          </a:p>
        </p:txBody>
      </p:sp>
      <p:sp>
        <p:nvSpPr>
          <p:cNvPr id="445" name="Rectangle 123"/>
          <p:cNvSpPr>
            <a:spLocks noChangeArrowheads="1"/>
          </p:cNvSpPr>
          <p:nvPr/>
        </p:nvSpPr>
        <p:spPr bwMode="auto">
          <a:xfrm rot="5400000">
            <a:off x="8094552" y="2948065"/>
            <a:ext cx="26988" cy="36576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3854" name="TextBox 219"/>
          <p:cNvSpPr txBox="1">
            <a:spLocks noChangeArrowheads="1"/>
          </p:cNvSpPr>
          <p:nvPr/>
        </p:nvSpPr>
        <p:spPr bwMode="auto">
          <a:xfrm>
            <a:off x="8010090" y="3365918"/>
            <a:ext cx="319752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855" name="TextBox 219"/>
          <p:cNvSpPr txBox="1">
            <a:spLocks noChangeArrowheads="1"/>
          </p:cNvSpPr>
          <p:nvPr/>
        </p:nvSpPr>
        <p:spPr bwMode="auto">
          <a:xfrm>
            <a:off x="8021502" y="4147957"/>
            <a:ext cx="303450" cy="21647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3856" name="TextBox 219"/>
          <p:cNvSpPr txBox="1">
            <a:spLocks noChangeArrowheads="1"/>
          </p:cNvSpPr>
          <p:nvPr/>
        </p:nvSpPr>
        <p:spPr bwMode="auto">
          <a:xfrm>
            <a:off x="7999777" y="4893847"/>
            <a:ext cx="351046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sp>
        <p:nvSpPr>
          <p:cNvPr id="460" name="Rectangle 123"/>
          <p:cNvSpPr>
            <a:spLocks noChangeArrowheads="1"/>
          </p:cNvSpPr>
          <p:nvPr/>
        </p:nvSpPr>
        <p:spPr bwMode="auto">
          <a:xfrm rot="10800000">
            <a:off x="8279624" y="3196439"/>
            <a:ext cx="26988" cy="54864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61" name="Rectangle 123"/>
          <p:cNvSpPr>
            <a:spLocks noChangeArrowheads="1"/>
          </p:cNvSpPr>
          <p:nvPr/>
        </p:nvSpPr>
        <p:spPr bwMode="auto">
          <a:xfrm rot="10800000">
            <a:off x="7829399" y="3149604"/>
            <a:ext cx="26988" cy="6400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62" name="Rectangle 123"/>
          <p:cNvSpPr>
            <a:spLocks noChangeArrowheads="1"/>
          </p:cNvSpPr>
          <p:nvPr/>
        </p:nvSpPr>
        <p:spPr bwMode="auto">
          <a:xfrm rot="10800000">
            <a:off x="8279625" y="3999931"/>
            <a:ext cx="26988" cy="54864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52" name="Rectangle 231"/>
          <p:cNvSpPr>
            <a:spLocks noChangeArrowheads="1"/>
          </p:cNvSpPr>
          <p:nvPr/>
        </p:nvSpPr>
        <p:spPr bwMode="auto">
          <a:xfrm>
            <a:off x="8281617" y="4735657"/>
            <a:ext cx="27432" cy="54864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>
              <a:latin typeface="Arial" charset="0"/>
            </a:endParaRPr>
          </a:p>
        </p:txBody>
      </p:sp>
      <p:sp>
        <p:nvSpPr>
          <p:cNvPr id="454" name="Rectangle 231"/>
          <p:cNvSpPr>
            <a:spLocks noChangeArrowheads="1"/>
          </p:cNvSpPr>
          <p:nvPr/>
        </p:nvSpPr>
        <p:spPr bwMode="auto">
          <a:xfrm>
            <a:off x="8122549" y="4735657"/>
            <a:ext cx="27432" cy="54864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>
              <a:latin typeface="Arial" charset="0"/>
            </a:endParaRPr>
          </a:p>
        </p:txBody>
      </p:sp>
      <p:sp>
        <p:nvSpPr>
          <p:cNvPr id="463" name="Rectangle 231"/>
          <p:cNvSpPr>
            <a:spLocks noChangeArrowheads="1"/>
          </p:cNvSpPr>
          <p:nvPr/>
        </p:nvSpPr>
        <p:spPr bwMode="auto">
          <a:xfrm>
            <a:off x="8202083" y="4735657"/>
            <a:ext cx="27432" cy="54864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>
              <a:latin typeface="Arial" charset="0"/>
            </a:endParaRPr>
          </a:p>
        </p:txBody>
      </p:sp>
      <p:sp>
        <p:nvSpPr>
          <p:cNvPr id="464" name="Rectangle 231"/>
          <p:cNvSpPr>
            <a:spLocks noChangeArrowheads="1"/>
          </p:cNvSpPr>
          <p:nvPr/>
        </p:nvSpPr>
        <p:spPr bwMode="auto">
          <a:xfrm>
            <a:off x="7963481" y="4735657"/>
            <a:ext cx="27432" cy="54864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>
              <a:latin typeface="Arial" charset="0"/>
            </a:endParaRPr>
          </a:p>
        </p:txBody>
      </p:sp>
      <p:sp>
        <p:nvSpPr>
          <p:cNvPr id="465" name="Rectangle 231"/>
          <p:cNvSpPr>
            <a:spLocks noChangeArrowheads="1"/>
          </p:cNvSpPr>
          <p:nvPr/>
        </p:nvSpPr>
        <p:spPr bwMode="auto">
          <a:xfrm>
            <a:off x="8043015" y="4735657"/>
            <a:ext cx="27432" cy="54864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 dirty="0">
              <a:latin typeface="Arial" charset="0"/>
            </a:endParaRPr>
          </a:p>
        </p:txBody>
      </p:sp>
      <p:grpSp>
        <p:nvGrpSpPr>
          <p:cNvPr id="1522" name="Group 1521"/>
          <p:cNvGrpSpPr/>
          <p:nvPr/>
        </p:nvGrpSpPr>
        <p:grpSpPr>
          <a:xfrm>
            <a:off x="7887567" y="4811785"/>
            <a:ext cx="217489" cy="219075"/>
            <a:chOff x="2067654" y="4497630"/>
            <a:chExt cx="217489" cy="219075"/>
          </a:xfrm>
        </p:grpSpPr>
        <p:sp>
          <p:nvSpPr>
            <p:cNvPr id="152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469" name="Rectangle 147"/>
          <p:cNvSpPr>
            <a:spLocks noChangeArrowheads="1"/>
          </p:cNvSpPr>
          <p:nvPr/>
        </p:nvSpPr>
        <p:spPr bwMode="auto">
          <a:xfrm rot="10800000">
            <a:off x="8360519" y="4080177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72" name="Rectangle 147"/>
          <p:cNvSpPr>
            <a:spLocks noChangeArrowheads="1"/>
          </p:cNvSpPr>
          <p:nvPr/>
        </p:nvSpPr>
        <p:spPr bwMode="auto">
          <a:xfrm rot="10800000">
            <a:off x="8360519" y="3276927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grpSp>
        <p:nvGrpSpPr>
          <p:cNvPr id="1528" name="Group 1527"/>
          <p:cNvGrpSpPr/>
          <p:nvPr/>
        </p:nvGrpSpPr>
        <p:grpSpPr>
          <a:xfrm>
            <a:off x="7114011" y="3709504"/>
            <a:ext cx="217489" cy="219075"/>
            <a:chOff x="2067654" y="4497630"/>
            <a:chExt cx="217489" cy="219075"/>
          </a:xfrm>
        </p:grpSpPr>
        <p:sp>
          <p:nvSpPr>
            <p:cNvPr id="15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65" name="Group 1564"/>
          <p:cNvGrpSpPr/>
          <p:nvPr/>
        </p:nvGrpSpPr>
        <p:grpSpPr>
          <a:xfrm>
            <a:off x="7879815" y="4675683"/>
            <a:ext cx="217489" cy="219075"/>
            <a:chOff x="2067654" y="4497630"/>
            <a:chExt cx="217489" cy="219075"/>
          </a:xfrm>
        </p:grpSpPr>
        <p:sp>
          <p:nvSpPr>
            <p:cNvPr id="156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6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19" name="Group 1518"/>
          <p:cNvGrpSpPr/>
          <p:nvPr/>
        </p:nvGrpSpPr>
        <p:grpSpPr>
          <a:xfrm>
            <a:off x="8315590" y="3180148"/>
            <a:ext cx="217489" cy="219075"/>
            <a:chOff x="2067654" y="4497630"/>
            <a:chExt cx="217489" cy="219075"/>
          </a:xfrm>
        </p:grpSpPr>
        <p:sp>
          <p:nvSpPr>
            <p:cNvPr id="152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4" name="Group 1533"/>
          <p:cNvGrpSpPr/>
          <p:nvPr/>
        </p:nvGrpSpPr>
        <p:grpSpPr>
          <a:xfrm>
            <a:off x="8325799" y="3056475"/>
            <a:ext cx="217489" cy="219075"/>
            <a:chOff x="2067654" y="4497630"/>
            <a:chExt cx="217489" cy="219075"/>
          </a:xfrm>
        </p:grpSpPr>
        <p:sp>
          <p:nvSpPr>
            <p:cNvPr id="153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1" name="Group 1530"/>
          <p:cNvGrpSpPr/>
          <p:nvPr/>
        </p:nvGrpSpPr>
        <p:grpSpPr>
          <a:xfrm>
            <a:off x="8225855" y="3815523"/>
            <a:ext cx="217489" cy="219075"/>
            <a:chOff x="2067654" y="4497630"/>
            <a:chExt cx="217489" cy="219075"/>
          </a:xfrm>
        </p:grpSpPr>
        <p:sp>
          <p:nvSpPr>
            <p:cNvPr id="1532" name="Oval 1531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72" name="Group 1571"/>
          <p:cNvGrpSpPr/>
          <p:nvPr/>
        </p:nvGrpSpPr>
        <p:grpSpPr>
          <a:xfrm>
            <a:off x="8228658" y="3710905"/>
            <a:ext cx="217489" cy="219075"/>
            <a:chOff x="2067654" y="4497630"/>
            <a:chExt cx="217489" cy="219075"/>
          </a:xfrm>
        </p:grpSpPr>
        <p:sp>
          <p:nvSpPr>
            <p:cNvPr id="157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7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823" name="Group 3822"/>
          <p:cNvGrpSpPr/>
          <p:nvPr/>
        </p:nvGrpSpPr>
        <p:grpSpPr>
          <a:xfrm>
            <a:off x="8988580" y="3927527"/>
            <a:ext cx="178507" cy="233862"/>
            <a:chOff x="3952668" y="2974658"/>
            <a:chExt cx="210300" cy="272839"/>
          </a:xfrm>
        </p:grpSpPr>
        <p:sp>
          <p:nvSpPr>
            <p:cNvPr id="3824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0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25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26" name="Group 3825"/>
          <p:cNvGrpSpPr/>
          <p:nvPr/>
        </p:nvGrpSpPr>
        <p:grpSpPr>
          <a:xfrm>
            <a:off x="8987986" y="3597591"/>
            <a:ext cx="180399" cy="262558"/>
            <a:chOff x="3952330" y="3088572"/>
            <a:chExt cx="212529" cy="306318"/>
          </a:xfrm>
        </p:grpSpPr>
        <p:sp>
          <p:nvSpPr>
            <p:cNvPr id="3827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1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28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29" name="Group 3828"/>
          <p:cNvGrpSpPr/>
          <p:nvPr/>
        </p:nvGrpSpPr>
        <p:grpSpPr>
          <a:xfrm>
            <a:off x="8987633" y="3453428"/>
            <a:ext cx="180160" cy="261432"/>
            <a:chOff x="3954221" y="3202966"/>
            <a:chExt cx="212247" cy="305004"/>
          </a:xfrm>
        </p:grpSpPr>
        <p:sp>
          <p:nvSpPr>
            <p:cNvPr id="3830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2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832" name="Group 3831"/>
          <p:cNvGrpSpPr/>
          <p:nvPr/>
        </p:nvGrpSpPr>
        <p:grpSpPr>
          <a:xfrm>
            <a:off x="8987280" y="3757169"/>
            <a:ext cx="180160" cy="261432"/>
            <a:chOff x="2210000" y="893391"/>
            <a:chExt cx="180160" cy="261432"/>
          </a:xfrm>
        </p:grpSpPr>
        <p:sp>
          <p:nvSpPr>
            <p:cNvPr id="3833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3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835" name="Group 3834"/>
          <p:cNvGrpSpPr/>
          <p:nvPr/>
        </p:nvGrpSpPr>
        <p:grpSpPr>
          <a:xfrm>
            <a:off x="8988580" y="4089365"/>
            <a:ext cx="182292" cy="232252"/>
            <a:chOff x="3948547" y="2867890"/>
            <a:chExt cx="214759" cy="270961"/>
          </a:xfrm>
        </p:grpSpPr>
        <p:grpSp>
          <p:nvGrpSpPr>
            <p:cNvPr id="3836" name="Group 3835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3838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3839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3837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81" name="Rectangle 370" descr="Wide upward diagonal"/>
          <p:cNvSpPr>
            <a:spLocks noChangeAspect="1" noChangeArrowheads="1"/>
          </p:cNvSpPr>
          <p:nvPr/>
        </p:nvSpPr>
        <p:spPr bwMode="auto">
          <a:xfrm rot="16200000">
            <a:off x="8680717" y="4003394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3782" name="Group 3781"/>
          <p:cNvGrpSpPr/>
          <p:nvPr/>
        </p:nvGrpSpPr>
        <p:grpSpPr>
          <a:xfrm>
            <a:off x="8558917" y="3753397"/>
            <a:ext cx="217489" cy="219075"/>
            <a:chOff x="2067654" y="4497630"/>
            <a:chExt cx="217489" cy="219075"/>
          </a:xfrm>
        </p:grpSpPr>
        <p:sp>
          <p:nvSpPr>
            <p:cNvPr id="378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UM</a:t>
              </a:r>
            </a:p>
          </p:txBody>
        </p:sp>
      </p:grpSp>
      <p:sp>
        <p:nvSpPr>
          <p:cNvPr id="3785" name="Rectangle 370" descr="Wide upward diagonal"/>
          <p:cNvSpPr>
            <a:spLocks noChangeAspect="1" noChangeArrowheads="1"/>
          </p:cNvSpPr>
          <p:nvPr/>
        </p:nvSpPr>
        <p:spPr bwMode="auto">
          <a:xfrm rot="16200000">
            <a:off x="8673601" y="3665660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3786" name="Group 3785"/>
          <p:cNvGrpSpPr/>
          <p:nvPr/>
        </p:nvGrpSpPr>
        <p:grpSpPr>
          <a:xfrm>
            <a:off x="8569237" y="3464385"/>
            <a:ext cx="217864" cy="219075"/>
            <a:chOff x="2067278" y="4497630"/>
            <a:chExt cx="217864" cy="219075"/>
          </a:xfrm>
        </p:grpSpPr>
        <p:sp>
          <p:nvSpPr>
            <p:cNvPr id="378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88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3789" name="Group 3788"/>
          <p:cNvGrpSpPr/>
          <p:nvPr/>
        </p:nvGrpSpPr>
        <p:grpSpPr>
          <a:xfrm>
            <a:off x="8569237" y="3556893"/>
            <a:ext cx="217864" cy="219075"/>
            <a:chOff x="2067278" y="4497630"/>
            <a:chExt cx="217864" cy="219075"/>
          </a:xfrm>
        </p:grpSpPr>
        <p:sp>
          <p:nvSpPr>
            <p:cNvPr id="379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91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3792" name="Group 3791"/>
          <p:cNvGrpSpPr/>
          <p:nvPr/>
        </p:nvGrpSpPr>
        <p:grpSpPr>
          <a:xfrm>
            <a:off x="8840414" y="3642093"/>
            <a:ext cx="217489" cy="219075"/>
            <a:chOff x="2067654" y="4497630"/>
            <a:chExt cx="217489" cy="219075"/>
          </a:xfrm>
        </p:grpSpPr>
        <p:sp>
          <p:nvSpPr>
            <p:cNvPr id="379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9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795" name="Group 3794"/>
          <p:cNvGrpSpPr/>
          <p:nvPr/>
        </p:nvGrpSpPr>
        <p:grpSpPr>
          <a:xfrm>
            <a:off x="8840414" y="3812197"/>
            <a:ext cx="217489" cy="219075"/>
            <a:chOff x="2067654" y="4497630"/>
            <a:chExt cx="217489" cy="219075"/>
          </a:xfrm>
        </p:grpSpPr>
        <p:sp>
          <p:nvSpPr>
            <p:cNvPr id="379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9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76159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ctrTitle"/>
          </p:nvPr>
        </p:nvSpPr>
        <p:spPr>
          <a:xfrm>
            <a:off x="685800" y="2330450"/>
            <a:ext cx="7772400" cy="2197100"/>
          </a:xfrm>
        </p:spPr>
        <p:txBody>
          <a:bodyPr/>
          <a:lstStyle/>
          <a:p>
            <a:r>
              <a:rPr lang="en-US" altLang="en-US" dirty="0" smtClean="0">
                <a:solidFill>
                  <a:srgbClr val="663300"/>
                </a:solidFill>
                <a:latin typeface="Comic Sans MS" panose="030F0702030302020204" pitchFamily="66" charset="0"/>
              </a:rPr>
              <a:t>Usher &amp; Marshal Positions</a:t>
            </a:r>
            <a:endParaRPr lang="en-US" altLang="en-US" sz="5400" dirty="0">
              <a:solidFill>
                <a:srgbClr val="6633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2052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7913" y="231775"/>
            <a:ext cx="4448175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8138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049" name="Straight Connector 4048"/>
          <p:cNvCxnSpPr/>
          <p:nvPr/>
        </p:nvCxnSpPr>
        <p:spPr>
          <a:xfrm rot="20400000" flipV="1">
            <a:off x="5125972" y="271355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0" name="Straight Connector 4049"/>
          <p:cNvCxnSpPr/>
          <p:nvPr/>
        </p:nvCxnSpPr>
        <p:spPr>
          <a:xfrm rot="1200000">
            <a:off x="5125972" y="281978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1" name="Straight Connector 4050"/>
          <p:cNvCxnSpPr/>
          <p:nvPr/>
        </p:nvCxnSpPr>
        <p:spPr>
          <a:xfrm rot="1200000">
            <a:off x="5125972" y="433536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2" name="Straight Connector 4051"/>
          <p:cNvCxnSpPr/>
          <p:nvPr/>
        </p:nvCxnSpPr>
        <p:spPr>
          <a:xfrm rot="20400000" flipV="1">
            <a:off x="5125972" y="422559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3" name="Straight Connector 4052"/>
          <p:cNvCxnSpPr/>
          <p:nvPr/>
        </p:nvCxnSpPr>
        <p:spPr>
          <a:xfrm flipV="1">
            <a:off x="5157841" y="390605"/>
            <a:ext cx="17677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4" name="Straight Connector 4053"/>
          <p:cNvCxnSpPr/>
          <p:nvPr/>
        </p:nvCxnSpPr>
        <p:spPr>
          <a:xfrm flipV="1">
            <a:off x="5186170" y="6371851"/>
            <a:ext cx="3101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96" name="Rectangle 7595"/>
          <p:cNvSpPr/>
          <p:nvPr/>
        </p:nvSpPr>
        <p:spPr>
          <a:xfrm>
            <a:off x="5492256" y="2109901"/>
            <a:ext cx="403028" cy="2610767"/>
          </a:xfrm>
          <a:prstGeom prst="rect">
            <a:avLst/>
          </a:prstGeom>
          <a:solidFill>
            <a:srgbClr val="E7BFC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7" name="Rectangle 7596"/>
          <p:cNvSpPr/>
          <p:nvPr/>
        </p:nvSpPr>
        <p:spPr>
          <a:xfrm>
            <a:off x="8040302" y="599342"/>
            <a:ext cx="539727" cy="5628582"/>
          </a:xfrm>
          <a:prstGeom prst="rect">
            <a:avLst/>
          </a:prstGeom>
          <a:solidFill>
            <a:srgbClr val="E7BFC5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8" name="Block Arc 7597"/>
          <p:cNvSpPr>
            <a:spLocks/>
          </p:cNvSpPr>
          <p:nvPr/>
        </p:nvSpPr>
        <p:spPr>
          <a:xfrm rot="10800000">
            <a:off x="5497145" y="3167464"/>
            <a:ext cx="3084152" cy="3084155"/>
          </a:xfrm>
          <a:prstGeom prst="blockArc">
            <a:avLst>
              <a:gd name="adj1" fmla="val 10800000"/>
              <a:gd name="adj2" fmla="val 21599985"/>
              <a:gd name="adj3" fmla="val 12954"/>
            </a:avLst>
          </a:prstGeom>
          <a:solidFill>
            <a:srgbClr val="E7BFC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599" name="Block Arc 7598"/>
          <p:cNvSpPr>
            <a:spLocks/>
          </p:cNvSpPr>
          <p:nvPr/>
        </p:nvSpPr>
        <p:spPr>
          <a:xfrm flipH="1">
            <a:off x="5497141" y="574954"/>
            <a:ext cx="3084155" cy="3084155"/>
          </a:xfrm>
          <a:prstGeom prst="blockArc">
            <a:avLst>
              <a:gd name="adj1" fmla="val 10800000"/>
              <a:gd name="adj2" fmla="val 21599985"/>
              <a:gd name="adj3" fmla="val 12954"/>
            </a:avLst>
          </a:prstGeom>
          <a:solidFill>
            <a:srgbClr val="E7BFC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7600" name="Straight Connector 7599"/>
          <p:cNvCxnSpPr/>
          <p:nvPr/>
        </p:nvCxnSpPr>
        <p:spPr>
          <a:xfrm rot="5400000">
            <a:off x="5764129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1" name="Straight Connector 7600"/>
          <p:cNvCxnSpPr/>
          <p:nvPr/>
        </p:nvCxnSpPr>
        <p:spPr>
          <a:xfrm rot="5400000">
            <a:off x="5692707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2" name="Straight Connector 7601"/>
          <p:cNvCxnSpPr/>
          <p:nvPr/>
        </p:nvCxnSpPr>
        <p:spPr>
          <a:xfrm rot="5400000">
            <a:off x="5630268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3" name="Straight Connector 7602"/>
          <p:cNvCxnSpPr/>
          <p:nvPr/>
        </p:nvCxnSpPr>
        <p:spPr>
          <a:xfrm rot="5400000">
            <a:off x="5561348" y="3413635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4" name="Straight Connector 7603"/>
          <p:cNvCxnSpPr/>
          <p:nvPr/>
        </p:nvCxnSpPr>
        <p:spPr>
          <a:xfrm rot="5400000">
            <a:off x="5493907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5" name="Straight Connector 7604"/>
          <p:cNvCxnSpPr/>
          <p:nvPr/>
        </p:nvCxnSpPr>
        <p:spPr>
          <a:xfrm rot="5400000">
            <a:off x="5429476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6" name="Straight Connector 7605"/>
          <p:cNvCxnSpPr/>
          <p:nvPr/>
        </p:nvCxnSpPr>
        <p:spPr>
          <a:xfrm rot="5400000">
            <a:off x="5362546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07" name="Rectangle 7606"/>
          <p:cNvSpPr/>
          <p:nvPr/>
        </p:nvSpPr>
        <p:spPr>
          <a:xfrm>
            <a:off x="5409694" y="1085257"/>
            <a:ext cx="84815" cy="3598180"/>
          </a:xfrm>
          <a:prstGeom prst="rect">
            <a:avLst/>
          </a:prstGeom>
          <a:solidFill>
            <a:srgbClr val="E7BFC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608" name="Straight Connector 7607"/>
          <p:cNvCxnSpPr/>
          <p:nvPr/>
        </p:nvCxnSpPr>
        <p:spPr>
          <a:xfrm rot="5400000">
            <a:off x="5298293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9" name="Straight Connector 7608"/>
          <p:cNvCxnSpPr/>
          <p:nvPr/>
        </p:nvCxnSpPr>
        <p:spPr>
          <a:xfrm rot="5400000">
            <a:off x="5226008" y="3413634"/>
            <a:ext cx="562858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0" name="Straight Connector 7609"/>
          <p:cNvCxnSpPr/>
          <p:nvPr/>
        </p:nvCxnSpPr>
        <p:spPr>
          <a:xfrm rot="5400000">
            <a:off x="3726189" y="2850936"/>
            <a:ext cx="3531357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11" name="Rounded Rectangle 7610"/>
          <p:cNvSpPr>
            <a:spLocks noChangeAspect="1"/>
          </p:cNvSpPr>
          <p:nvPr/>
        </p:nvSpPr>
        <p:spPr>
          <a:xfrm rot="5400000">
            <a:off x="4195906" y="1866032"/>
            <a:ext cx="5678868" cy="3086159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2" name="Rounded Rectangle 7611"/>
          <p:cNvSpPr>
            <a:spLocks noChangeAspect="1"/>
          </p:cNvSpPr>
          <p:nvPr/>
        </p:nvSpPr>
        <p:spPr>
          <a:xfrm rot="5400000">
            <a:off x="4260403" y="1935305"/>
            <a:ext cx="5549873" cy="2947614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3" name="Rounded Rectangle 7612"/>
          <p:cNvSpPr>
            <a:spLocks/>
          </p:cNvSpPr>
          <p:nvPr/>
        </p:nvSpPr>
        <p:spPr>
          <a:xfrm rot="5400000">
            <a:off x="4332690" y="2001566"/>
            <a:ext cx="5405304" cy="2815091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4" name="Rounded Rectangle 7613"/>
          <p:cNvSpPr>
            <a:spLocks/>
          </p:cNvSpPr>
          <p:nvPr/>
        </p:nvSpPr>
        <p:spPr>
          <a:xfrm rot="5400000">
            <a:off x="4395938" y="2068831"/>
            <a:ext cx="5278805" cy="2680562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5" name="Rounded Rectangle 7614"/>
          <p:cNvSpPr>
            <a:spLocks/>
          </p:cNvSpPr>
          <p:nvPr/>
        </p:nvSpPr>
        <p:spPr>
          <a:xfrm rot="5400000">
            <a:off x="4458754" y="2136324"/>
            <a:ext cx="5153173" cy="2545576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6" name="Rounded Rectangle 7615"/>
          <p:cNvSpPr>
            <a:spLocks/>
          </p:cNvSpPr>
          <p:nvPr/>
        </p:nvSpPr>
        <p:spPr>
          <a:xfrm rot="5400000">
            <a:off x="4528496" y="2201354"/>
            <a:ext cx="5013690" cy="2415517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7" name="Rounded Rectangle 7616"/>
          <p:cNvSpPr>
            <a:spLocks/>
          </p:cNvSpPr>
          <p:nvPr/>
        </p:nvSpPr>
        <p:spPr>
          <a:xfrm rot="5400000">
            <a:off x="4597703" y="2276926"/>
            <a:ext cx="4881298" cy="2276971"/>
          </a:xfrm>
          <a:prstGeom prst="roundRect">
            <a:avLst>
              <a:gd name="adj" fmla="val 50000"/>
            </a:avLst>
          </a:prstGeom>
          <a:noFill/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618" name="Straight Connector 7617"/>
          <p:cNvCxnSpPr/>
          <p:nvPr/>
        </p:nvCxnSpPr>
        <p:spPr>
          <a:xfrm rot="5400000">
            <a:off x="3609319" y="2885634"/>
            <a:ext cx="3600751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19" name="Rectangle 7618"/>
          <p:cNvSpPr/>
          <p:nvPr/>
        </p:nvSpPr>
        <p:spPr>
          <a:xfrm>
            <a:off x="5367769" y="516427"/>
            <a:ext cx="168665" cy="568476"/>
          </a:xfrm>
          <a:prstGeom prst="rect">
            <a:avLst/>
          </a:prstGeom>
          <a:solidFill>
            <a:srgbClr val="E7BFC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620" name="Group 7619"/>
          <p:cNvGrpSpPr/>
          <p:nvPr/>
        </p:nvGrpSpPr>
        <p:grpSpPr>
          <a:xfrm rot="5400000">
            <a:off x="5166743" y="715343"/>
            <a:ext cx="571645" cy="169630"/>
            <a:chOff x="244468" y="5168552"/>
            <a:chExt cx="677932" cy="201169"/>
          </a:xfrm>
        </p:grpSpPr>
        <p:cxnSp>
          <p:nvCxnSpPr>
            <p:cNvPr id="7622" name="Straight Connector 7621"/>
            <p:cNvCxnSpPr/>
            <p:nvPr/>
          </p:nvCxnSpPr>
          <p:spPr>
            <a:xfrm>
              <a:off x="244468" y="5169694"/>
              <a:ext cx="676656" cy="0"/>
            </a:xfrm>
            <a:prstGeom prst="line">
              <a:avLst/>
            </a:prstGeom>
            <a:ln w="3175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23" name="Straight Connector 7622"/>
            <p:cNvCxnSpPr/>
            <p:nvPr/>
          </p:nvCxnSpPr>
          <p:spPr>
            <a:xfrm>
              <a:off x="244471" y="5369721"/>
              <a:ext cx="676655" cy="0"/>
            </a:xfrm>
            <a:prstGeom prst="line">
              <a:avLst/>
            </a:prstGeom>
            <a:ln w="3175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24" name="Straight Connector 7623"/>
            <p:cNvCxnSpPr/>
            <p:nvPr/>
          </p:nvCxnSpPr>
          <p:spPr>
            <a:xfrm rot="5400000">
              <a:off x="149310" y="5269136"/>
              <a:ext cx="201167" cy="0"/>
            </a:xfrm>
            <a:prstGeom prst="line">
              <a:avLst/>
            </a:prstGeom>
            <a:ln w="3175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25" name="Straight Connector 7624"/>
            <p:cNvCxnSpPr/>
            <p:nvPr/>
          </p:nvCxnSpPr>
          <p:spPr>
            <a:xfrm rot="5400000">
              <a:off x="894968" y="5197124"/>
              <a:ext cx="54864" cy="0"/>
            </a:xfrm>
            <a:prstGeom prst="line">
              <a:avLst/>
            </a:prstGeom>
            <a:ln w="3175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26" name="Straight Connector 7625"/>
            <p:cNvCxnSpPr/>
            <p:nvPr/>
          </p:nvCxnSpPr>
          <p:spPr>
            <a:xfrm rot="5400000">
              <a:off x="894967" y="5342288"/>
              <a:ext cx="54864" cy="0"/>
            </a:xfrm>
            <a:prstGeom prst="line">
              <a:avLst/>
            </a:prstGeom>
            <a:ln w="3175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621" name="Straight Connector 7620"/>
          <p:cNvCxnSpPr/>
          <p:nvPr/>
        </p:nvCxnSpPr>
        <p:spPr>
          <a:xfrm rot="5400000">
            <a:off x="5452102" y="4641031"/>
            <a:ext cx="0" cy="84815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6" name="Straight Connector 4055"/>
          <p:cNvCxnSpPr/>
          <p:nvPr/>
        </p:nvCxnSpPr>
        <p:spPr>
          <a:xfrm>
            <a:off x="5186170" y="2175308"/>
            <a:ext cx="0" cy="530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7" name="Straight Connector 4056"/>
          <p:cNvCxnSpPr/>
          <p:nvPr/>
        </p:nvCxnSpPr>
        <p:spPr>
          <a:xfrm>
            <a:off x="5186170" y="2826867"/>
            <a:ext cx="0" cy="13869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8" name="Straight Connector 4057"/>
          <p:cNvCxnSpPr/>
          <p:nvPr/>
        </p:nvCxnSpPr>
        <p:spPr>
          <a:xfrm flipH="1">
            <a:off x="5183981" y="4343179"/>
            <a:ext cx="0" cy="20290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9" name="Straight Connector 4058"/>
          <p:cNvCxnSpPr/>
          <p:nvPr/>
        </p:nvCxnSpPr>
        <p:spPr>
          <a:xfrm flipV="1">
            <a:off x="556506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2" name="Straight Connector 7591"/>
          <p:cNvCxnSpPr/>
          <p:nvPr/>
        </p:nvCxnSpPr>
        <p:spPr>
          <a:xfrm rot="4200000" flipV="1">
            <a:off x="5405718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3" name="Straight Connector 7592"/>
          <p:cNvCxnSpPr/>
          <p:nvPr/>
        </p:nvCxnSpPr>
        <p:spPr>
          <a:xfrm rot="6600000">
            <a:off x="5299487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4" name="Straight Connector 7593"/>
          <p:cNvCxnSpPr/>
          <p:nvPr/>
        </p:nvCxnSpPr>
        <p:spPr>
          <a:xfrm rot="4200000" flipV="1">
            <a:off x="5529655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5" name="Straight Connector 7594"/>
          <p:cNvCxnSpPr/>
          <p:nvPr/>
        </p:nvCxnSpPr>
        <p:spPr>
          <a:xfrm rot="6600000">
            <a:off x="5423425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8" name="Straight Connector 7587"/>
          <p:cNvCxnSpPr/>
          <p:nvPr/>
        </p:nvCxnSpPr>
        <p:spPr>
          <a:xfrm rot="4200000" flipV="1">
            <a:off x="5788156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9" name="Straight Connector 7588"/>
          <p:cNvCxnSpPr/>
          <p:nvPr/>
        </p:nvCxnSpPr>
        <p:spPr>
          <a:xfrm rot="6600000">
            <a:off x="5681925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0" name="Straight Connector 7589"/>
          <p:cNvCxnSpPr/>
          <p:nvPr/>
        </p:nvCxnSpPr>
        <p:spPr>
          <a:xfrm rot="4200000" flipV="1">
            <a:off x="5912093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1" name="Straight Connector 7590"/>
          <p:cNvCxnSpPr/>
          <p:nvPr/>
        </p:nvCxnSpPr>
        <p:spPr>
          <a:xfrm rot="6600000">
            <a:off x="5805863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62" name="Straight Connector 4061"/>
          <p:cNvCxnSpPr/>
          <p:nvPr/>
        </p:nvCxnSpPr>
        <p:spPr>
          <a:xfrm flipV="1">
            <a:off x="5951043" y="390605"/>
            <a:ext cx="203966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63" name="Straight Connector 4062"/>
          <p:cNvCxnSpPr/>
          <p:nvPr/>
        </p:nvCxnSpPr>
        <p:spPr>
          <a:xfrm flipV="1">
            <a:off x="822795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64" name="Straight Connector 4063"/>
          <p:cNvCxnSpPr/>
          <p:nvPr/>
        </p:nvCxnSpPr>
        <p:spPr>
          <a:xfrm flipV="1">
            <a:off x="8606851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4" name="Straight Connector 7583"/>
          <p:cNvCxnSpPr/>
          <p:nvPr/>
        </p:nvCxnSpPr>
        <p:spPr>
          <a:xfrm rot="4200000" flipV="1">
            <a:off x="8061530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5" name="Straight Connector 7584"/>
          <p:cNvCxnSpPr/>
          <p:nvPr/>
        </p:nvCxnSpPr>
        <p:spPr>
          <a:xfrm rot="6600000">
            <a:off x="7955299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6" name="Straight Connector 7585"/>
          <p:cNvCxnSpPr/>
          <p:nvPr/>
        </p:nvCxnSpPr>
        <p:spPr>
          <a:xfrm rot="4200000" flipV="1">
            <a:off x="8185467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7" name="Straight Connector 7586"/>
          <p:cNvCxnSpPr/>
          <p:nvPr/>
        </p:nvCxnSpPr>
        <p:spPr>
          <a:xfrm rot="6600000">
            <a:off x="8079237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0" name="Straight Connector 7579"/>
          <p:cNvCxnSpPr/>
          <p:nvPr/>
        </p:nvCxnSpPr>
        <p:spPr>
          <a:xfrm rot="4200000" flipV="1">
            <a:off x="8443967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1" name="Straight Connector 7580"/>
          <p:cNvCxnSpPr/>
          <p:nvPr/>
        </p:nvCxnSpPr>
        <p:spPr>
          <a:xfrm rot="6600000">
            <a:off x="8337736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2" name="Straight Connector 7581"/>
          <p:cNvCxnSpPr/>
          <p:nvPr/>
        </p:nvCxnSpPr>
        <p:spPr>
          <a:xfrm rot="4200000" flipV="1">
            <a:off x="8567904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3" name="Straight Connector 7582"/>
          <p:cNvCxnSpPr/>
          <p:nvPr/>
        </p:nvCxnSpPr>
        <p:spPr>
          <a:xfrm rot="6600000">
            <a:off x="8461674" y="351652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67" name="Straight Connector 4066"/>
          <p:cNvCxnSpPr/>
          <p:nvPr/>
        </p:nvCxnSpPr>
        <p:spPr>
          <a:xfrm>
            <a:off x="5175237" y="372899"/>
            <a:ext cx="1973" cy="84306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6" name="Straight Connector 7575"/>
          <p:cNvCxnSpPr/>
          <p:nvPr/>
        </p:nvCxnSpPr>
        <p:spPr>
          <a:xfrm rot="20400000" flipV="1">
            <a:off x="5095875" y="1341385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7" name="Straight Connector 7576"/>
          <p:cNvCxnSpPr/>
          <p:nvPr/>
        </p:nvCxnSpPr>
        <p:spPr>
          <a:xfrm rot="1200000">
            <a:off x="5095875" y="1447616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8" name="Straight Connector 7577"/>
          <p:cNvCxnSpPr/>
          <p:nvPr/>
        </p:nvCxnSpPr>
        <p:spPr>
          <a:xfrm rot="20400000" flipV="1">
            <a:off x="5095875" y="1217448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9" name="Straight Connector 7578"/>
          <p:cNvCxnSpPr/>
          <p:nvPr/>
        </p:nvCxnSpPr>
        <p:spPr>
          <a:xfrm rot="1200000">
            <a:off x="5095875" y="1323678"/>
            <a:ext cx="67989" cy="0"/>
          </a:xfrm>
          <a:prstGeom prst="line">
            <a:avLst/>
          </a:prstGeom>
          <a:ln w="952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69" name="Straight Connector 4068"/>
          <p:cNvCxnSpPr/>
          <p:nvPr/>
        </p:nvCxnSpPr>
        <p:spPr>
          <a:xfrm>
            <a:off x="5175237" y="1457146"/>
            <a:ext cx="1973" cy="14957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0" name="Straight Connector 4069"/>
          <p:cNvCxnSpPr/>
          <p:nvPr/>
        </p:nvCxnSpPr>
        <p:spPr>
          <a:xfrm>
            <a:off x="5175237" y="1825419"/>
            <a:ext cx="1973" cy="35354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71" name="Rectangle 4070"/>
          <p:cNvSpPr/>
          <p:nvPr/>
        </p:nvSpPr>
        <p:spPr>
          <a:xfrm>
            <a:off x="4195887" y="2752410"/>
            <a:ext cx="783022" cy="1397457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072" name="Straight Connector 4071"/>
          <p:cNvCxnSpPr/>
          <p:nvPr/>
        </p:nvCxnSpPr>
        <p:spPr>
          <a:xfrm>
            <a:off x="4335765" y="6624216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3" name="Straight Connector 4072"/>
          <p:cNvCxnSpPr/>
          <p:nvPr/>
        </p:nvCxnSpPr>
        <p:spPr>
          <a:xfrm>
            <a:off x="5143496" y="6614613"/>
            <a:ext cx="0" cy="25016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4" name="Straight Connector 4073"/>
          <p:cNvCxnSpPr/>
          <p:nvPr/>
        </p:nvCxnSpPr>
        <p:spPr>
          <a:xfrm>
            <a:off x="4676132" y="6609850"/>
            <a:ext cx="981" cy="2549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5" name="Straight Connector 4074"/>
          <p:cNvCxnSpPr/>
          <p:nvPr/>
        </p:nvCxnSpPr>
        <p:spPr>
          <a:xfrm flipV="1">
            <a:off x="8276775" y="6383765"/>
            <a:ext cx="488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6" name="Straight Connector 4075"/>
          <p:cNvCxnSpPr/>
          <p:nvPr/>
        </p:nvCxnSpPr>
        <p:spPr>
          <a:xfrm flipV="1">
            <a:off x="5151738" y="6629857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7" name="Straight Connector 4076"/>
          <p:cNvCxnSpPr/>
          <p:nvPr/>
        </p:nvCxnSpPr>
        <p:spPr>
          <a:xfrm>
            <a:off x="5450275" y="6617782"/>
            <a:ext cx="0" cy="24699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8" name="Straight Connector 4077"/>
          <p:cNvCxnSpPr/>
          <p:nvPr/>
        </p:nvCxnSpPr>
        <p:spPr>
          <a:xfrm>
            <a:off x="8754932" y="372312"/>
            <a:ext cx="0" cy="60026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9" name="Straight Connector 4078"/>
          <p:cNvCxnSpPr/>
          <p:nvPr/>
        </p:nvCxnSpPr>
        <p:spPr>
          <a:xfrm>
            <a:off x="8292027" y="6386064"/>
            <a:ext cx="0" cy="478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0" name="Straight Connector 4079"/>
          <p:cNvCxnSpPr/>
          <p:nvPr/>
        </p:nvCxnSpPr>
        <p:spPr>
          <a:xfrm>
            <a:off x="4338528" y="6610478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1" name="Straight Connector 4080"/>
          <p:cNvCxnSpPr/>
          <p:nvPr/>
        </p:nvCxnSpPr>
        <p:spPr>
          <a:xfrm flipV="1">
            <a:off x="4675576" y="2157210"/>
            <a:ext cx="50686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2" name="Straight Connector 4081"/>
          <p:cNvCxnSpPr/>
          <p:nvPr/>
        </p:nvCxnSpPr>
        <p:spPr>
          <a:xfrm>
            <a:off x="4696740" y="2164093"/>
            <a:ext cx="241" cy="48428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3" name="Straight Connector 4082"/>
          <p:cNvCxnSpPr/>
          <p:nvPr/>
        </p:nvCxnSpPr>
        <p:spPr>
          <a:xfrm flipV="1">
            <a:off x="4171197" y="2629675"/>
            <a:ext cx="539650" cy="82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5" name="Straight Connector 7554"/>
          <p:cNvCxnSpPr/>
          <p:nvPr/>
        </p:nvCxnSpPr>
        <p:spPr bwMode="auto">
          <a:xfrm rot="5400000">
            <a:off x="4851423" y="2291475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6" name="Straight Connector 7555"/>
          <p:cNvCxnSpPr/>
          <p:nvPr/>
        </p:nvCxnSpPr>
        <p:spPr bwMode="auto">
          <a:xfrm rot="5400000">
            <a:off x="4851423" y="231222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7" name="Straight Connector 7556"/>
          <p:cNvCxnSpPr/>
          <p:nvPr/>
        </p:nvCxnSpPr>
        <p:spPr bwMode="auto">
          <a:xfrm rot="5400000">
            <a:off x="4851423" y="2332968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8" name="Straight Connector 7557"/>
          <p:cNvCxnSpPr/>
          <p:nvPr/>
        </p:nvCxnSpPr>
        <p:spPr bwMode="auto">
          <a:xfrm rot="5400000">
            <a:off x="4851423" y="2355603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9" name="Straight Connector 7558"/>
          <p:cNvCxnSpPr/>
          <p:nvPr/>
        </p:nvCxnSpPr>
        <p:spPr bwMode="auto">
          <a:xfrm rot="5400000">
            <a:off x="4851423" y="2376349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0" name="Straight Connector 7559"/>
          <p:cNvCxnSpPr/>
          <p:nvPr/>
        </p:nvCxnSpPr>
        <p:spPr bwMode="auto">
          <a:xfrm rot="5400000">
            <a:off x="4851423" y="2397096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1" name="Straight Connector 7560"/>
          <p:cNvCxnSpPr/>
          <p:nvPr/>
        </p:nvCxnSpPr>
        <p:spPr bwMode="auto">
          <a:xfrm rot="5400000">
            <a:off x="4851423" y="241973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2" name="Straight Connector 7561"/>
          <p:cNvCxnSpPr/>
          <p:nvPr/>
        </p:nvCxnSpPr>
        <p:spPr bwMode="auto">
          <a:xfrm rot="5400000">
            <a:off x="4851423" y="2440477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3" name="Straight Connector 7562"/>
          <p:cNvCxnSpPr/>
          <p:nvPr/>
        </p:nvCxnSpPr>
        <p:spPr bwMode="auto">
          <a:xfrm rot="5400000">
            <a:off x="4851423" y="246311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4" name="Straight Connector 7563"/>
          <p:cNvCxnSpPr/>
          <p:nvPr/>
        </p:nvCxnSpPr>
        <p:spPr bwMode="auto">
          <a:xfrm rot="5400000">
            <a:off x="4852285" y="2482995"/>
            <a:ext cx="0" cy="74186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5" name="Straight Connector 7564"/>
          <p:cNvCxnSpPr/>
          <p:nvPr/>
        </p:nvCxnSpPr>
        <p:spPr bwMode="auto">
          <a:xfrm rot="5400000">
            <a:off x="4763436" y="2291475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6" name="Straight Connector 7565"/>
          <p:cNvCxnSpPr/>
          <p:nvPr/>
        </p:nvCxnSpPr>
        <p:spPr bwMode="auto">
          <a:xfrm rot="5400000">
            <a:off x="4763436" y="231222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7" name="Straight Connector 7566"/>
          <p:cNvCxnSpPr/>
          <p:nvPr/>
        </p:nvCxnSpPr>
        <p:spPr bwMode="auto">
          <a:xfrm rot="5400000">
            <a:off x="4763436" y="2332968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8" name="Straight Connector 7567"/>
          <p:cNvCxnSpPr/>
          <p:nvPr/>
        </p:nvCxnSpPr>
        <p:spPr bwMode="auto">
          <a:xfrm rot="5400000">
            <a:off x="4763436" y="2355603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9" name="Straight Connector 7568"/>
          <p:cNvCxnSpPr/>
          <p:nvPr/>
        </p:nvCxnSpPr>
        <p:spPr bwMode="auto">
          <a:xfrm rot="5400000">
            <a:off x="4763436" y="2376349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0" name="Straight Connector 7569"/>
          <p:cNvCxnSpPr/>
          <p:nvPr/>
        </p:nvCxnSpPr>
        <p:spPr bwMode="auto">
          <a:xfrm rot="5400000">
            <a:off x="4763436" y="2397096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1" name="Straight Connector 7570"/>
          <p:cNvCxnSpPr/>
          <p:nvPr/>
        </p:nvCxnSpPr>
        <p:spPr bwMode="auto">
          <a:xfrm rot="5400000">
            <a:off x="4763436" y="241973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2" name="Straight Connector 7571"/>
          <p:cNvCxnSpPr/>
          <p:nvPr/>
        </p:nvCxnSpPr>
        <p:spPr bwMode="auto">
          <a:xfrm rot="5400000">
            <a:off x="4763436" y="2440477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3" name="Straight Connector 7572"/>
          <p:cNvCxnSpPr/>
          <p:nvPr/>
        </p:nvCxnSpPr>
        <p:spPr bwMode="auto">
          <a:xfrm rot="5400000">
            <a:off x="4763436" y="2463111"/>
            <a:ext cx="0" cy="72461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4" name="Straight Connector 7573"/>
          <p:cNvCxnSpPr/>
          <p:nvPr/>
        </p:nvCxnSpPr>
        <p:spPr bwMode="auto">
          <a:xfrm rot="5400000">
            <a:off x="4764296" y="2482997"/>
            <a:ext cx="0" cy="74185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5" name="Straight Connector 7574"/>
          <p:cNvCxnSpPr/>
          <p:nvPr/>
        </p:nvCxnSpPr>
        <p:spPr bwMode="auto">
          <a:xfrm rot="5400000" flipH="1">
            <a:off x="4709350" y="2424921"/>
            <a:ext cx="196156" cy="17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37" name="Group 6"/>
          <p:cNvGrpSpPr>
            <a:grpSpLocks/>
          </p:cNvGrpSpPr>
          <p:nvPr/>
        </p:nvGrpSpPr>
        <p:grpSpPr bwMode="auto">
          <a:xfrm>
            <a:off x="4561344" y="6467324"/>
            <a:ext cx="137160" cy="128875"/>
            <a:chOff x="6610350" y="3232956"/>
            <a:chExt cx="1028700" cy="1108858"/>
          </a:xfrm>
        </p:grpSpPr>
        <p:cxnSp>
          <p:nvCxnSpPr>
            <p:cNvPr id="7546" name="Straight Connector 7545"/>
            <p:cNvCxnSpPr/>
            <p:nvPr/>
          </p:nvCxnSpPr>
          <p:spPr bwMode="auto">
            <a:xfrm>
              <a:off x="6603895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7" name="Straight Connector 7546"/>
            <p:cNvCxnSpPr/>
            <p:nvPr/>
          </p:nvCxnSpPr>
          <p:spPr bwMode="auto">
            <a:xfrm>
              <a:off x="6733289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8" name="Straight Connector 7547"/>
            <p:cNvCxnSpPr/>
            <p:nvPr/>
          </p:nvCxnSpPr>
          <p:spPr bwMode="auto">
            <a:xfrm>
              <a:off x="6862683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9" name="Straight Connector 7548"/>
            <p:cNvCxnSpPr/>
            <p:nvPr/>
          </p:nvCxnSpPr>
          <p:spPr bwMode="auto">
            <a:xfrm>
              <a:off x="6992078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0" name="Straight Connector 7549"/>
            <p:cNvCxnSpPr/>
            <p:nvPr/>
          </p:nvCxnSpPr>
          <p:spPr bwMode="auto">
            <a:xfrm>
              <a:off x="7121472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1" name="Straight Connector 7550"/>
            <p:cNvCxnSpPr/>
            <p:nvPr/>
          </p:nvCxnSpPr>
          <p:spPr bwMode="auto">
            <a:xfrm>
              <a:off x="7250867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2" name="Straight Connector 7551"/>
            <p:cNvCxnSpPr/>
            <p:nvPr/>
          </p:nvCxnSpPr>
          <p:spPr bwMode="auto">
            <a:xfrm>
              <a:off x="7380261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3" name="Straight Connector 7552"/>
            <p:cNvCxnSpPr/>
            <p:nvPr/>
          </p:nvCxnSpPr>
          <p:spPr bwMode="auto">
            <a:xfrm>
              <a:off x="7509656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4" name="Straight Connector 7553"/>
            <p:cNvCxnSpPr/>
            <p:nvPr/>
          </p:nvCxnSpPr>
          <p:spPr bwMode="auto">
            <a:xfrm>
              <a:off x="7639050" y="3235175"/>
              <a:ext cx="0" cy="1106639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38" name="Group 192"/>
          <p:cNvGrpSpPr>
            <a:grpSpLocks/>
          </p:cNvGrpSpPr>
          <p:nvPr/>
        </p:nvGrpSpPr>
        <p:grpSpPr bwMode="auto">
          <a:xfrm>
            <a:off x="4389071" y="6262616"/>
            <a:ext cx="125946" cy="162128"/>
            <a:chOff x="5051147" y="5446060"/>
            <a:chExt cx="123590" cy="153546"/>
          </a:xfrm>
        </p:grpSpPr>
        <p:cxnSp>
          <p:nvCxnSpPr>
            <p:cNvPr id="7539" name="Straight Connector 7538"/>
            <p:cNvCxnSpPr/>
            <p:nvPr/>
          </p:nvCxnSpPr>
          <p:spPr bwMode="auto">
            <a:xfrm>
              <a:off x="5051147" y="5456354"/>
              <a:ext cx="123589" cy="12180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0" name="Straight Connector 7539"/>
            <p:cNvCxnSpPr/>
            <p:nvPr/>
          </p:nvCxnSpPr>
          <p:spPr bwMode="auto">
            <a:xfrm>
              <a:off x="5051147" y="5476941"/>
              <a:ext cx="123589" cy="12180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1" name="Straight Connector 7540"/>
            <p:cNvCxnSpPr/>
            <p:nvPr/>
          </p:nvCxnSpPr>
          <p:spPr bwMode="auto">
            <a:xfrm>
              <a:off x="5062998" y="5446060"/>
              <a:ext cx="111737" cy="11151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2" name="Straight Connector 7541"/>
            <p:cNvCxnSpPr/>
            <p:nvPr/>
          </p:nvCxnSpPr>
          <p:spPr bwMode="auto">
            <a:xfrm>
              <a:off x="5085007" y="5446060"/>
              <a:ext cx="89729" cy="89211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3" name="Straight Connector 7542"/>
            <p:cNvCxnSpPr/>
            <p:nvPr/>
          </p:nvCxnSpPr>
          <p:spPr bwMode="auto">
            <a:xfrm>
              <a:off x="5127332" y="5446060"/>
              <a:ext cx="47404" cy="480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4" name="Straight Connector 7543"/>
            <p:cNvCxnSpPr/>
            <p:nvPr/>
          </p:nvCxnSpPr>
          <p:spPr bwMode="auto">
            <a:xfrm>
              <a:off x="5147648" y="5446060"/>
              <a:ext cx="27088" cy="25733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5" name="Straight Connector 7544"/>
            <p:cNvCxnSpPr/>
            <p:nvPr/>
          </p:nvCxnSpPr>
          <p:spPr bwMode="auto">
            <a:xfrm>
              <a:off x="5107016" y="5446060"/>
              <a:ext cx="67720" cy="6862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086" name="Straight Connector 4085"/>
          <p:cNvCxnSpPr/>
          <p:nvPr/>
        </p:nvCxnSpPr>
        <p:spPr>
          <a:xfrm>
            <a:off x="4001895" y="4154222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7" name="Straight Connector 4086"/>
          <p:cNvCxnSpPr/>
          <p:nvPr/>
        </p:nvCxnSpPr>
        <p:spPr>
          <a:xfrm>
            <a:off x="4188832" y="274959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8" name="Straight Connector 4087"/>
          <p:cNvCxnSpPr/>
          <p:nvPr/>
        </p:nvCxnSpPr>
        <p:spPr>
          <a:xfrm>
            <a:off x="4181779" y="2756643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9" name="Straight Connector 4088"/>
          <p:cNvCxnSpPr/>
          <p:nvPr/>
        </p:nvCxnSpPr>
        <p:spPr>
          <a:xfrm>
            <a:off x="4975380" y="2753122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0" name="Straight Connector 4089"/>
          <p:cNvCxnSpPr/>
          <p:nvPr/>
        </p:nvCxnSpPr>
        <p:spPr>
          <a:xfrm>
            <a:off x="4663508" y="4498134"/>
            <a:ext cx="0" cy="1760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1" name="Straight Connector 4090"/>
          <p:cNvCxnSpPr/>
          <p:nvPr/>
        </p:nvCxnSpPr>
        <p:spPr>
          <a:xfrm>
            <a:off x="3991313" y="4351740"/>
            <a:ext cx="58550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2" name="Straight Connector 4091"/>
          <p:cNvCxnSpPr/>
          <p:nvPr/>
        </p:nvCxnSpPr>
        <p:spPr>
          <a:xfrm>
            <a:off x="4576817" y="4350912"/>
            <a:ext cx="86691" cy="15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3" name="Straight Connector 4092"/>
          <p:cNvCxnSpPr/>
          <p:nvPr/>
        </p:nvCxnSpPr>
        <p:spPr>
          <a:xfrm>
            <a:off x="4322864" y="6453079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4" name="Straight Connector 4093"/>
          <p:cNvCxnSpPr/>
          <p:nvPr/>
        </p:nvCxnSpPr>
        <p:spPr>
          <a:xfrm>
            <a:off x="4386353" y="6259086"/>
            <a:ext cx="28569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5" name="Straight Connector 4094"/>
          <p:cNvCxnSpPr/>
          <p:nvPr/>
        </p:nvCxnSpPr>
        <p:spPr>
          <a:xfrm flipH="1">
            <a:off x="4382825" y="6259089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6" name="Straight Connector 4095"/>
          <p:cNvCxnSpPr/>
          <p:nvPr/>
        </p:nvCxnSpPr>
        <p:spPr>
          <a:xfrm flipH="1">
            <a:off x="4915421" y="2238153"/>
            <a:ext cx="0" cy="40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7" name="Straight Connector 4096"/>
          <p:cNvCxnSpPr/>
          <p:nvPr/>
        </p:nvCxnSpPr>
        <p:spPr>
          <a:xfrm flipH="1" flipV="1">
            <a:off x="4719324" y="2639066"/>
            <a:ext cx="1960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8" name="Straight Connector 4097"/>
          <p:cNvCxnSpPr/>
          <p:nvPr/>
        </p:nvCxnSpPr>
        <p:spPr>
          <a:xfrm>
            <a:off x="4307267" y="4522823"/>
            <a:ext cx="19124" cy="2081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00" name="Rectangle 4099"/>
          <p:cNvSpPr/>
          <p:nvPr/>
        </p:nvSpPr>
        <p:spPr>
          <a:xfrm>
            <a:off x="8123518" y="3054815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02" name="Rectangle 4101"/>
          <p:cNvSpPr/>
          <p:nvPr/>
        </p:nvSpPr>
        <p:spPr>
          <a:xfrm>
            <a:off x="8206010" y="3053757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04" name="TextBox 219"/>
          <p:cNvSpPr txBox="1">
            <a:spLocks noChangeArrowheads="1"/>
          </p:cNvSpPr>
          <p:nvPr/>
        </p:nvSpPr>
        <p:spPr bwMode="auto">
          <a:xfrm>
            <a:off x="4265565" y="3597445"/>
            <a:ext cx="643666" cy="354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100" dirty="0">
                <a:solidFill>
                  <a:srgbClr val="663300"/>
                </a:solidFill>
                <a:cs typeface="Arial" panose="020B0604020202020204" pitchFamily="34" charset="0"/>
              </a:rPr>
              <a:t>Platform </a:t>
            </a:r>
            <a:r>
              <a:rPr lang="en-US" altLang="en-US" sz="1100" dirty="0" smtClean="0">
                <a:solidFill>
                  <a:srgbClr val="663300"/>
                </a:solidFill>
                <a:cs typeface="Arial" panose="020B0604020202020204" pitchFamily="34" charset="0"/>
              </a:rPr>
              <a:t>Party</a:t>
            </a:r>
            <a:endParaRPr lang="en-US" altLang="en-US" sz="1100" dirty="0">
              <a:solidFill>
                <a:srgbClr val="663300"/>
              </a:solidFill>
              <a:cs typeface="Arial" panose="020B0604020202020204" pitchFamily="34" charset="0"/>
            </a:endParaRPr>
          </a:p>
        </p:txBody>
      </p:sp>
      <p:sp>
        <p:nvSpPr>
          <p:cNvPr id="4107" name="TextBox 219"/>
          <p:cNvSpPr txBox="1">
            <a:spLocks noChangeArrowheads="1"/>
          </p:cNvSpPr>
          <p:nvPr/>
        </p:nvSpPr>
        <p:spPr bwMode="auto">
          <a:xfrm rot="5400000">
            <a:off x="8012369" y="3334188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663300"/>
                </a:solidFill>
                <a:cs typeface="Arial" panose="020B0604020202020204" pitchFamily="34" charset="0"/>
              </a:rPr>
              <a:t>Platform</a:t>
            </a:r>
          </a:p>
        </p:txBody>
      </p:sp>
      <p:sp>
        <p:nvSpPr>
          <p:cNvPr id="4108" name="TextBox 219"/>
          <p:cNvSpPr txBox="1">
            <a:spLocks noChangeArrowheads="1"/>
          </p:cNvSpPr>
          <p:nvPr/>
        </p:nvSpPr>
        <p:spPr bwMode="auto">
          <a:xfrm rot="5400000">
            <a:off x="7891398" y="3368807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FFB66D"/>
                </a:solidFill>
                <a:cs typeface="Arial" panose="020B0604020202020204" pitchFamily="34" charset="0"/>
              </a:rPr>
              <a:t>Ramp</a:t>
            </a:r>
          </a:p>
        </p:txBody>
      </p:sp>
      <p:sp>
        <p:nvSpPr>
          <p:cNvPr id="4110" name="TextBox 4109"/>
          <p:cNvSpPr txBox="1"/>
          <p:nvPr/>
        </p:nvSpPr>
        <p:spPr>
          <a:xfrm>
            <a:off x="4255263" y="2872138"/>
            <a:ext cx="664270" cy="598177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 fontAlgn="base">
              <a:lnSpc>
                <a:spcPts val="13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Multi-purpose room</a:t>
            </a:r>
          </a:p>
        </p:txBody>
      </p:sp>
      <p:sp>
        <p:nvSpPr>
          <p:cNvPr id="4111" name="TextBox 4110"/>
          <p:cNvSpPr txBox="1"/>
          <p:nvPr/>
        </p:nvSpPr>
        <p:spPr>
          <a:xfrm>
            <a:off x="6065717" y="6635112"/>
            <a:ext cx="151752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Fitness Center</a:t>
            </a:r>
          </a:p>
        </p:txBody>
      </p:sp>
      <p:sp>
        <p:nvSpPr>
          <p:cNvPr id="4112" name="TextBox 230"/>
          <p:cNvSpPr txBox="1">
            <a:spLocks noChangeArrowheads="1"/>
          </p:cNvSpPr>
          <p:nvPr/>
        </p:nvSpPr>
        <p:spPr bwMode="auto">
          <a:xfrm>
            <a:off x="2713053" y="6526223"/>
            <a:ext cx="16783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b="1" i="1" dirty="0">
                <a:solidFill>
                  <a:srgbClr val="663300"/>
                </a:solidFill>
                <a:cs typeface="Arial" panose="020B0604020202020204" pitchFamily="34" charset="0"/>
              </a:rPr>
              <a:t>Newell Entrance</a:t>
            </a:r>
          </a:p>
        </p:txBody>
      </p:sp>
      <p:sp>
        <p:nvSpPr>
          <p:cNvPr id="4113" name="TextBox 230"/>
          <p:cNvSpPr txBox="1">
            <a:spLocks noChangeArrowheads="1"/>
          </p:cNvSpPr>
          <p:nvPr/>
        </p:nvSpPr>
        <p:spPr bwMode="auto">
          <a:xfrm rot="16200000">
            <a:off x="4208480" y="4830773"/>
            <a:ext cx="1392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400" b="1" i="1" dirty="0" err="1">
                <a:solidFill>
                  <a:srgbClr val="663300"/>
                </a:solidFill>
                <a:cs typeface="Arial" panose="020B0604020202020204" pitchFamily="34" charset="0"/>
              </a:rPr>
              <a:t>Karpus</a:t>
            </a:r>
            <a:r>
              <a:rPr lang="en-US" altLang="en-US" sz="1400" b="1" i="1" dirty="0">
                <a:solidFill>
                  <a:srgbClr val="663300"/>
                </a:solidFill>
                <a:cs typeface="Arial" panose="020B0604020202020204" pitchFamily="34" charset="0"/>
              </a:rPr>
              <a:t> Atrium</a:t>
            </a:r>
          </a:p>
        </p:txBody>
      </p:sp>
      <p:grpSp>
        <p:nvGrpSpPr>
          <p:cNvPr id="7134" name="Group 7133"/>
          <p:cNvGrpSpPr/>
          <p:nvPr/>
        </p:nvGrpSpPr>
        <p:grpSpPr>
          <a:xfrm rot="16200000">
            <a:off x="5631924" y="2048256"/>
            <a:ext cx="747266" cy="61323"/>
            <a:chOff x="949036" y="762001"/>
            <a:chExt cx="3335180" cy="273698"/>
          </a:xfrm>
        </p:grpSpPr>
        <p:grpSp>
          <p:nvGrpSpPr>
            <p:cNvPr id="7507" name="Group 7506"/>
            <p:cNvGrpSpPr/>
            <p:nvPr/>
          </p:nvGrpSpPr>
          <p:grpSpPr>
            <a:xfrm>
              <a:off x="949036" y="762001"/>
              <a:ext cx="422193" cy="273698"/>
              <a:chOff x="5352472" y="1436253"/>
              <a:chExt cx="1339273" cy="868220"/>
            </a:xfrm>
          </p:grpSpPr>
          <p:sp>
            <p:nvSpPr>
              <p:cNvPr id="7535" name="Rounded Rectangle 75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6" name="Block Arc 75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8" name="Group 7507"/>
            <p:cNvGrpSpPr/>
            <p:nvPr/>
          </p:nvGrpSpPr>
          <p:grpSpPr>
            <a:xfrm>
              <a:off x="1272701" y="762001"/>
              <a:ext cx="422193" cy="273698"/>
              <a:chOff x="5352472" y="1436253"/>
              <a:chExt cx="1339273" cy="868220"/>
            </a:xfrm>
          </p:grpSpPr>
          <p:sp>
            <p:nvSpPr>
              <p:cNvPr id="7533" name="Rounded Rectangle 75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4" name="Block Arc 75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9" name="Group 7508"/>
            <p:cNvGrpSpPr/>
            <p:nvPr/>
          </p:nvGrpSpPr>
          <p:grpSpPr>
            <a:xfrm>
              <a:off x="1596366" y="762001"/>
              <a:ext cx="422193" cy="273698"/>
              <a:chOff x="5352472" y="1436253"/>
              <a:chExt cx="1339273" cy="868220"/>
            </a:xfrm>
          </p:grpSpPr>
          <p:sp>
            <p:nvSpPr>
              <p:cNvPr id="7531" name="Rounded Rectangle 75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2" name="Block Arc 75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0" name="Group 7509"/>
            <p:cNvGrpSpPr/>
            <p:nvPr/>
          </p:nvGrpSpPr>
          <p:grpSpPr>
            <a:xfrm>
              <a:off x="1920031" y="762001"/>
              <a:ext cx="422193" cy="273698"/>
              <a:chOff x="5352472" y="1436253"/>
              <a:chExt cx="1339273" cy="868220"/>
            </a:xfrm>
          </p:grpSpPr>
          <p:sp>
            <p:nvSpPr>
              <p:cNvPr id="7529" name="Rounded Rectangle 75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0" name="Block Arc 75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1" name="Group 7510"/>
            <p:cNvGrpSpPr/>
            <p:nvPr/>
          </p:nvGrpSpPr>
          <p:grpSpPr>
            <a:xfrm>
              <a:off x="2891026" y="762001"/>
              <a:ext cx="422193" cy="273698"/>
              <a:chOff x="5352472" y="1436253"/>
              <a:chExt cx="1339273" cy="868220"/>
            </a:xfrm>
          </p:grpSpPr>
          <p:sp>
            <p:nvSpPr>
              <p:cNvPr id="7527" name="Rounded Rectangle 75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8" name="Block Arc 75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2" name="Group 7511"/>
            <p:cNvGrpSpPr/>
            <p:nvPr/>
          </p:nvGrpSpPr>
          <p:grpSpPr>
            <a:xfrm>
              <a:off x="3214691" y="762001"/>
              <a:ext cx="422193" cy="273698"/>
              <a:chOff x="5352472" y="1436253"/>
              <a:chExt cx="1339273" cy="868220"/>
            </a:xfrm>
          </p:grpSpPr>
          <p:sp>
            <p:nvSpPr>
              <p:cNvPr id="7525" name="Rounded Rectangle 75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6" name="Block Arc 75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3" name="Group 7512"/>
            <p:cNvGrpSpPr/>
            <p:nvPr/>
          </p:nvGrpSpPr>
          <p:grpSpPr>
            <a:xfrm>
              <a:off x="2243696" y="762001"/>
              <a:ext cx="422193" cy="273698"/>
              <a:chOff x="5352472" y="1436253"/>
              <a:chExt cx="1339273" cy="868220"/>
            </a:xfrm>
          </p:grpSpPr>
          <p:sp>
            <p:nvSpPr>
              <p:cNvPr id="7523" name="Rounded Rectangle 75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4" name="Block Arc 75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4" name="Group 7513"/>
            <p:cNvGrpSpPr/>
            <p:nvPr/>
          </p:nvGrpSpPr>
          <p:grpSpPr>
            <a:xfrm>
              <a:off x="2567361" y="762001"/>
              <a:ext cx="422193" cy="273698"/>
              <a:chOff x="5352472" y="1436253"/>
              <a:chExt cx="1339273" cy="868220"/>
            </a:xfrm>
          </p:grpSpPr>
          <p:sp>
            <p:nvSpPr>
              <p:cNvPr id="7521" name="Rounded Rectangle 75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2" name="Block Arc 75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5" name="Group 7514"/>
            <p:cNvGrpSpPr/>
            <p:nvPr/>
          </p:nvGrpSpPr>
          <p:grpSpPr>
            <a:xfrm>
              <a:off x="3538356" y="762001"/>
              <a:ext cx="422193" cy="273698"/>
              <a:chOff x="5352472" y="1436253"/>
              <a:chExt cx="1339273" cy="868220"/>
            </a:xfrm>
          </p:grpSpPr>
          <p:sp>
            <p:nvSpPr>
              <p:cNvPr id="7519" name="Rounded Rectangle 75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0" name="Block Arc 75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16" name="Group 7515"/>
            <p:cNvGrpSpPr/>
            <p:nvPr/>
          </p:nvGrpSpPr>
          <p:grpSpPr>
            <a:xfrm>
              <a:off x="3862023" y="762001"/>
              <a:ext cx="422193" cy="273698"/>
              <a:chOff x="5352472" y="1436253"/>
              <a:chExt cx="1339273" cy="868220"/>
            </a:xfrm>
          </p:grpSpPr>
          <p:sp>
            <p:nvSpPr>
              <p:cNvPr id="7517" name="Rounded Rectangle 751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18" name="Block Arc 75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35" name="Group 7134"/>
          <p:cNvGrpSpPr/>
          <p:nvPr/>
        </p:nvGrpSpPr>
        <p:grpSpPr>
          <a:xfrm rot="16200000">
            <a:off x="5726864" y="2048256"/>
            <a:ext cx="747266" cy="61323"/>
            <a:chOff x="949036" y="1185650"/>
            <a:chExt cx="3335180" cy="273698"/>
          </a:xfrm>
        </p:grpSpPr>
        <p:grpSp>
          <p:nvGrpSpPr>
            <p:cNvPr id="7477" name="Group 7476"/>
            <p:cNvGrpSpPr/>
            <p:nvPr/>
          </p:nvGrpSpPr>
          <p:grpSpPr>
            <a:xfrm>
              <a:off x="949036" y="1185650"/>
              <a:ext cx="422193" cy="273698"/>
              <a:chOff x="5352472" y="1436253"/>
              <a:chExt cx="1339273" cy="868220"/>
            </a:xfrm>
          </p:grpSpPr>
          <p:sp>
            <p:nvSpPr>
              <p:cNvPr id="7505" name="Rounded Rectangle 75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6" name="Block Arc 75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roup 7477"/>
            <p:cNvGrpSpPr/>
            <p:nvPr/>
          </p:nvGrpSpPr>
          <p:grpSpPr>
            <a:xfrm>
              <a:off x="1272701" y="1185650"/>
              <a:ext cx="422193" cy="273698"/>
              <a:chOff x="5352472" y="1436253"/>
              <a:chExt cx="1339273" cy="868220"/>
            </a:xfrm>
          </p:grpSpPr>
          <p:sp>
            <p:nvSpPr>
              <p:cNvPr id="7503" name="Rounded Rectangle 75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4" name="Block Arc 75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9" name="Group 7478"/>
            <p:cNvGrpSpPr/>
            <p:nvPr/>
          </p:nvGrpSpPr>
          <p:grpSpPr>
            <a:xfrm>
              <a:off x="1596366" y="1185650"/>
              <a:ext cx="422193" cy="273698"/>
              <a:chOff x="5352472" y="1436253"/>
              <a:chExt cx="1339273" cy="868220"/>
            </a:xfrm>
          </p:grpSpPr>
          <p:sp>
            <p:nvSpPr>
              <p:cNvPr id="7501" name="Rounded Rectangle 75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2" name="Block Arc 75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0" name="Group 7479"/>
            <p:cNvGrpSpPr/>
            <p:nvPr/>
          </p:nvGrpSpPr>
          <p:grpSpPr>
            <a:xfrm>
              <a:off x="1920031" y="1185650"/>
              <a:ext cx="422193" cy="273698"/>
              <a:chOff x="5352472" y="1436253"/>
              <a:chExt cx="1339273" cy="868220"/>
            </a:xfrm>
          </p:grpSpPr>
          <p:sp>
            <p:nvSpPr>
              <p:cNvPr id="7499" name="Rounded Rectangle 74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0" name="Block Arc 74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1" name="Group 7480"/>
            <p:cNvGrpSpPr/>
            <p:nvPr/>
          </p:nvGrpSpPr>
          <p:grpSpPr>
            <a:xfrm>
              <a:off x="2891026" y="1185650"/>
              <a:ext cx="422193" cy="273698"/>
              <a:chOff x="5352472" y="1436253"/>
              <a:chExt cx="1339273" cy="868220"/>
            </a:xfrm>
          </p:grpSpPr>
          <p:sp>
            <p:nvSpPr>
              <p:cNvPr id="7497" name="Rounded Rectangle 74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8" name="Block Arc 74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2" name="Group 7481"/>
            <p:cNvGrpSpPr/>
            <p:nvPr/>
          </p:nvGrpSpPr>
          <p:grpSpPr>
            <a:xfrm>
              <a:off x="3214691" y="1185650"/>
              <a:ext cx="422193" cy="273698"/>
              <a:chOff x="5352472" y="1436253"/>
              <a:chExt cx="1339273" cy="868220"/>
            </a:xfrm>
          </p:grpSpPr>
          <p:sp>
            <p:nvSpPr>
              <p:cNvPr id="7495" name="Rounded Rectangle 74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6" name="Block Arc 74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3" name="Group 7482"/>
            <p:cNvGrpSpPr/>
            <p:nvPr/>
          </p:nvGrpSpPr>
          <p:grpSpPr>
            <a:xfrm>
              <a:off x="2243696" y="1185650"/>
              <a:ext cx="422193" cy="273698"/>
              <a:chOff x="5352472" y="1436253"/>
              <a:chExt cx="1339273" cy="868220"/>
            </a:xfrm>
          </p:grpSpPr>
          <p:sp>
            <p:nvSpPr>
              <p:cNvPr id="7493" name="Rounded Rectangle 74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4" name="Block Arc 74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4" name="Group 7483"/>
            <p:cNvGrpSpPr/>
            <p:nvPr/>
          </p:nvGrpSpPr>
          <p:grpSpPr>
            <a:xfrm>
              <a:off x="2567361" y="1185650"/>
              <a:ext cx="422193" cy="273698"/>
              <a:chOff x="5352472" y="1436253"/>
              <a:chExt cx="1339273" cy="868220"/>
            </a:xfrm>
          </p:grpSpPr>
          <p:sp>
            <p:nvSpPr>
              <p:cNvPr id="7491" name="Rounded Rectangle 74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2" name="Block Arc 74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5" name="Group 7484"/>
            <p:cNvGrpSpPr/>
            <p:nvPr/>
          </p:nvGrpSpPr>
          <p:grpSpPr>
            <a:xfrm>
              <a:off x="3538356" y="1185650"/>
              <a:ext cx="422193" cy="273698"/>
              <a:chOff x="5352472" y="1436253"/>
              <a:chExt cx="1339273" cy="868220"/>
            </a:xfrm>
          </p:grpSpPr>
          <p:sp>
            <p:nvSpPr>
              <p:cNvPr id="7489" name="Rounded Rectangle 74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0" name="Block Arc 74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86" name="Group 7485"/>
            <p:cNvGrpSpPr/>
            <p:nvPr/>
          </p:nvGrpSpPr>
          <p:grpSpPr>
            <a:xfrm>
              <a:off x="3862023" y="1185650"/>
              <a:ext cx="422193" cy="273698"/>
              <a:chOff x="5352472" y="1436253"/>
              <a:chExt cx="1339273" cy="868220"/>
            </a:xfrm>
          </p:grpSpPr>
          <p:sp>
            <p:nvSpPr>
              <p:cNvPr id="7487" name="Rounded Rectangle 74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88" name="Block Arc 74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36" name="Group 7135"/>
          <p:cNvGrpSpPr/>
          <p:nvPr/>
        </p:nvGrpSpPr>
        <p:grpSpPr>
          <a:xfrm rot="16200000">
            <a:off x="5821806" y="2048256"/>
            <a:ext cx="747266" cy="61323"/>
            <a:chOff x="949036" y="1608981"/>
            <a:chExt cx="3335180" cy="273698"/>
          </a:xfrm>
        </p:grpSpPr>
        <p:grpSp>
          <p:nvGrpSpPr>
            <p:cNvPr id="7447" name="Group 7446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7475" name="Rounded Rectangle 74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6" name="Block Arc 74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48" name="Group 7447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7473" name="Rounded Rectangle 74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4" name="Block Arc 74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49" name="Group 7448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7471" name="Rounded Rectangle 74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2" name="Block Arc 74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0" name="Group 7449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7469" name="Rounded Rectangle 74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0" name="Block Arc 74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1" name="Group 7450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7467" name="Rounded Rectangle 74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8" name="Block Arc 74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2" name="Group 7451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7465" name="Rounded Rectangle 74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6" name="Block Arc 74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3" name="Group 7452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7463" name="Rounded Rectangle 74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4" name="Block Arc 74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4" name="Group 7453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7461" name="Rounded Rectangle 74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2" name="Block Arc 74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5" name="Group 7454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7459" name="Rounded Rectangle 74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0" name="Block Arc 74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6" name="Group 7455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7457" name="Rounded Rectangle 745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58" name="Block Arc 74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37" name="Group 7136"/>
          <p:cNvGrpSpPr/>
          <p:nvPr/>
        </p:nvGrpSpPr>
        <p:grpSpPr>
          <a:xfrm rot="16200000">
            <a:off x="5916747" y="2048256"/>
            <a:ext cx="747266" cy="61323"/>
            <a:chOff x="949036" y="2032630"/>
            <a:chExt cx="3335180" cy="273698"/>
          </a:xfrm>
        </p:grpSpPr>
        <p:grpSp>
          <p:nvGrpSpPr>
            <p:cNvPr id="7417" name="Group 7416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7445" name="Rounded Rectangle 74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46" name="Block Arc 74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18" name="Group 7417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7443" name="Rounded Rectangle 74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44" name="Block Arc 74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19" name="Group 7418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7441" name="Rounded Rectangle 74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42" name="Block Arc 74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0" name="Group 7419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7439" name="Rounded Rectangle 74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40" name="Block Arc 74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1" name="Group 7420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7437" name="Rounded Rectangle 74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8" name="Block Arc 74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2" name="Group 7421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7435" name="Rounded Rectangle 74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6" name="Block Arc 74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3" name="Group 7422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7433" name="Rounded Rectangle 74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4" name="Block Arc 74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4" name="Group 7423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7431" name="Rounded Rectangle 74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2" name="Block Arc 74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5" name="Group 7424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7429" name="Rounded Rectangle 74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0" name="Block Arc 74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26" name="Group 7425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7427" name="Rounded Rectangle 74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28" name="Block Arc 74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38" name="Group 7137"/>
          <p:cNvGrpSpPr/>
          <p:nvPr/>
        </p:nvGrpSpPr>
        <p:grpSpPr>
          <a:xfrm rot="16200000">
            <a:off x="6011688" y="2048256"/>
            <a:ext cx="747266" cy="61323"/>
            <a:chOff x="949033" y="2456700"/>
            <a:chExt cx="3335180" cy="273698"/>
          </a:xfrm>
        </p:grpSpPr>
        <p:grpSp>
          <p:nvGrpSpPr>
            <p:cNvPr id="7387" name="Group 7386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7415" name="Rounded Rectangle 741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6" name="Block Arc 741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88" name="Group 7387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7413" name="Rounded Rectangle 741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4" name="Block Arc 741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89" name="Group 7388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7411" name="Rounded Rectangle 741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2" name="Block Arc 741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0" name="Group 7389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7409" name="Rounded Rectangle 740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0" name="Block Arc 740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1" name="Group 7390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7407" name="Rounded Rectangle 740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8" name="Block Arc 740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2" name="Group 7391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7405" name="Rounded Rectangle 740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6" name="Block Arc 740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3" name="Group 7392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7403" name="Rounded Rectangle 740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4" name="Block Arc 740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4" name="Group 7393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7401" name="Rounded Rectangle 740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2" name="Block Arc 740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5" name="Group 7394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7399" name="Rounded Rectangle 739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0" name="Block Arc 739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96" name="Group 7395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7397" name="Rounded Rectangle 739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8" name="Block Arc 739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39" name="Group 7138"/>
          <p:cNvGrpSpPr/>
          <p:nvPr/>
        </p:nvGrpSpPr>
        <p:grpSpPr>
          <a:xfrm rot="16200000">
            <a:off x="6106629" y="2048256"/>
            <a:ext cx="747266" cy="61323"/>
            <a:chOff x="947832" y="2880954"/>
            <a:chExt cx="3335180" cy="273698"/>
          </a:xfrm>
        </p:grpSpPr>
        <p:grpSp>
          <p:nvGrpSpPr>
            <p:cNvPr id="7357" name="Group 7356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7385" name="Rounded Rectangle 73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6" name="Block Arc 73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58" name="Group 7357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7383" name="Rounded Rectangle 73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4" name="Block Arc 73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59" name="Group 7358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7381" name="Rounded Rectangle 73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2" name="Block Arc 73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0" name="Group 7359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7379" name="Rounded Rectangle 73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0" name="Block Arc 73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1" name="Group 7360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7377" name="Rounded Rectangle 73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8" name="Block Arc 73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2" name="Group 7361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7375" name="Rounded Rectangle 73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6" name="Block Arc 73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3" name="Group 7362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7373" name="Rounded Rectangle 73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4" name="Block Arc 73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4" name="Group 7363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7371" name="Rounded Rectangle 73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2" name="Block Arc 73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5" name="Group 7364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7369" name="Rounded Rectangle 73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0" name="Block Arc 73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66" name="Group 7365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7367" name="Rounded Rectangle 736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8" name="Block Arc 73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0" name="Group 7139"/>
          <p:cNvGrpSpPr/>
          <p:nvPr/>
        </p:nvGrpSpPr>
        <p:grpSpPr>
          <a:xfrm rot="16200000">
            <a:off x="6201570" y="2048256"/>
            <a:ext cx="747266" cy="61323"/>
            <a:chOff x="947832" y="3304603"/>
            <a:chExt cx="3335180" cy="273698"/>
          </a:xfrm>
        </p:grpSpPr>
        <p:grpSp>
          <p:nvGrpSpPr>
            <p:cNvPr id="7327" name="Group 7326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7355" name="Rounded Rectangle 73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6" name="Block Arc 73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28" name="Group 7327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7353" name="Rounded Rectangle 73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4" name="Block Arc 73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29" name="Group 7328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7351" name="Rounded Rectangle 73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2" name="Block Arc 73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0" name="Group 7329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7349" name="Rounded Rectangle 73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0" name="Block Arc 73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1" name="Group 7330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7347" name="Rounded Rectangle 73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8" name="Block Arc 73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2" name="Group 7331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7345" name="Rounded Rectangle 73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6" name="Block Arc 73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3" name="Group 7332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7343" name="Rounded Rectangle 73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4" name="Block Arc 73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4" name="Group 7333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7341" name="Rounded Rectangle 73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2" name="Block Arc 73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5" name="Group 7334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7339" name="Rounded Rectangle 73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0" name="Block Arc 73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36" name="Group 7335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7337" name="Rounded Rectangle 73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38" name="Block Arc 73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1" name="Group 7140"/>
          <p:cNvGrpSpPr/>
          <p:nvPr/>
        </p:nvGrpSpPr>
        <p:grpSpPr>
          <a:xfrm rot="16200000">
            <a:off x="6296511" y="2048256"/>
            <a:ext cx="747266" cy="61323"/>
            <a:chOff x="947832" y="3727934"/>
            <a:chExt cx="3335180" cy="273698"/>
          </a:xfrm>
        </p:grpSpPr>
        <p:grpSp>
          <p:nvGrpSpPr>
            <p:cNvPr id="7297" name="Group 7296"/>
            <p:cNvGrpSpPr/>
            <p:nvPr/>
          </p:nvGrpSpPr>
          <p:grpSpPr>
            <a:xfrm>
              <a:off x="947832" y="3727934"/>
              <a:ext cx="422193" cy="273698"/>
              <a:chOff x="5352472" y="1436253"/>
              <a:chExt cx="1339273" cy="868220"/>
            </a:xfrm>
          </p:grpSpPr>
          <p:sp>
            <p:nvSpPr>
              <p:cNvPr id="7325" name="Rounded Rectangle 73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6" name="Block Arc 73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98" name="Group 7297"/>
            <p:cNvGrpSpPr/>
            <p:nvPr/>
          </p:nvGrpSpPr>
          <p:grpSpPr>
            <a:xfrm>
              <a:off x="1271497" y="3727934"/>
              <a:ext cx="422193" cy="273698"/>
              <a:chOff x="5352472" y="1436253"/>
              <a:chExt cx="1339273" cy="868220"/>
            </a:xfrm>
          </p:grpSpPr>
          <p:sp>
            <p:nvSpPr>
              <p:cNvPr id="7323" name="Rounded Rectangle 73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4" name="Block Arc 73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99" name="Group 7298"/>
            <p:cNvGrpSpPr/>
            <p:nvPr/>
          </p:nvGrpSpPr>
          <p:grpSpPr>
            <a:xfrm>
              <a:off x="1595162" y="3727934"/>
              <a:ext cx="422193" cy="273698"/>
              <a:chOff x="5352472" y="1436253"/>
              <a:chExt cx="1339273" cy="868220"/>
            </a:xfrm>
          </p:grpSpPr>
          <p:sp>
            <p:nvSpPr>
              <p:cNvPr id="7321" name="Rounded Rectangle 73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2" name="Block Arc 73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0" name="Group 7299"/>
            <p:cNvGrpSpPr/>
            <p:nvPr/>
          </p:nvGrpSpPr>
          <p:grpSpPr>
            <a:xfrm>
              <a:off x="1918827" y="3727934"/>
              <a:ext cx="422193" cy="273698"/>
              <a:chOff x="5352472" y="1436253"/>
              <a:chExt cx="1339273" cy="868220"/>
            </a:xfrm>
          </p:grpSpPr>
          <p:sp>
            <p:nvSpPr>
              <p:cNvPr id="7319" name="Rounded Rectangle 73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0" name="Block Arc 73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1" name="Group 7300"/>
            <p:cNvGrpSpPr/>
            <p:nvPr/>
          </p:nvGrpSpPr>
          <p:grpSpPr>
            <a:xfrm>
              <a:off x="2889822" y="3727934"/>
              <a:ext cx="422193" cy="273698"/>
              <a:chOff x="5352472" y="1436253"/>
              <a:chExt cx="1339273" cy="868220"/>
            </a:xfrm>
          </p:grpSpPr>
          <p:sp>
            <p:nvSpPr>
              <p:cNvPr id="7317" name="Rounded Rectangle 73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8" name="Block Arc 73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2" name="Group 7301"/>
            <p:cNvGrpSpPr/>
            <p:nvPr/>
          </p:nvGrpSpPr>
          <p:grpSpPr>
            <a:xfrm>
              <a:off x="3213487" y="3727934"/>
              <a:ext cx="422193" cy="273698"/>
              <a:chOff x="5352472" y="1436253"/>
              <a:chExt cx="1339273" cy="868220"/>
            </a:xfrm>
          </p:grpSpPr>
          <p:sp>
            <p:nvSpPr>
              <p:cNvPr id="7315" name="Rounded Rectangle 73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6" name="Block Arc 73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3" name="Group 7302"/>
            <p:cNvGrpSpPr/>
            <p:nvPr/>
          </p:nvGrpSpPr>
          <p:grpSpPr>
            <a:xfrm>
              <a:off x="2242492" y="3727934"/>
              <a:ext cx="422193" cy="273698"/>
              <a:chOff x="5352472" y="1436253"/>
              <a:chExt cx="1339273" cy="868220"/>
            </a:xfrm>
          </p:grpSpPr>
          <p:sp>
            <p:nvSpPr>
              <p:cNvPr id="7313" name="Rounded Rectangle 731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4" name="Block Arc 731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4" name="Group 7303"/>
            <p:cNvGrpSpPr/>
            <p:nvPr/>
          </p:nvGrpSpPr>
          <p:grpSpPr>
            <a:xfrm>
              <a:off x="2566157" y="3727934"/>
              <a:ext cx="422193" cy="273698"/>
              <a:chOff x="5352472" y="1436253"/>
              <a:chExt cx="1339273" cy="868220"/>
            </a:xfrm>
          </p:grpSpPr>
          <p:sp>
            <p:nvSpPr>
              <p:cNvPr id="7311" name="Rounded Rectangle 731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2" name="Block Arc 731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5" name="Group 7304"/>
            <p:cNvGrpSpPr/>
            <p:nvPr/>
          </p:nvGrpSpPr>
          <p:grpSpPr>
            <a:xfrm>
              <a:off x="3537152" y="3727934"/>
              <a:ext cx="422193" cy="273698"/>
              <a:chOff x="5352472" y="1436253"/>
              <a:chExt cx="1339273" cy="868220"/>
            </a:xfrm>
          </p:grpSpPr>
          <p:sp>
            <p:nvSpPr>
              <p:cNvPr id="7309" name="Rounded Rectangle 730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0" name="Block Arc 730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06" name="Group 7305"/>
            <p:cNvGrpSpPr/>
            <p:nvPr/>
          </p:nvGrpSpPr>
          <p:grpSpPr>
            <a:xfrm>
              <a:off x="3860819" y="3727934"/>
              <a:ext cx="422193" cy="273698"/>
              <a:chOff x="5352472" y="1436253"/>
              <a:chExt cx="1339273" cy="868220"/>
            </a:xfrm>
          </p:grpSpPr>
          <p:sp>
            <p:nvSpPr>
              <p:cNvPr id="7307" name="Rounded Rectangle 730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08" name="Block Arc 73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2" name="Group 7141"/>
          <p:cNvGrpSpPr/>
          <p:nvPr/>
        </p:nvGrpSpPr>
        <p:grpSpPr>
          <a:xfrm rot="16200000">
            <a:off x="6391453" y="2048256"/>
            <a:ext cx="747266" cy="61323"/>
            <a:chOff x="947832" y="4151583"/>
            <a:chExt cx="3335180" cy="273698"/>
          </a:xfrm>
        </p:grpSpPr>
        <p:grpSp>
          <p:nvGrpSpPr>
            <p:cNvPr id="7267" name="Group 7266"/>
            <p:cNvGrpSpPr/>
            <p:nvPr/>
          </p:nvGrpSpPr>
          <p:grpSpPr>
            <a:xfrm>
              <a:off x="947832" y="4151583"/>
              <a:ext cx="422193" cy="273698"/>
              <a:chOff x="5352472" y="1436253"/>
              <a:chExt cx="1339273" cy="868220"/>
            </a:xfrm>
          </p:grpSpPr>
          <p:sp>
            <p:nvSpPr>
              <p:cNvPr id="7295" name="Rounded Rectangle 72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6" name="Block Arc 72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68" name="Group 7267"/>
            <p:cNvGrpSpPr/>
            <p:nvPr/>
          </p:nvGrpSpPr>
          <p:grpSpPr>
            <a:xfrm>
              <a:off x="1271497" y="4151583"/>
              <a:ext cx="422193" cy="273698"/>
              <a:chOff x="5352472" y="1436253"/>
              <a:chExt cx="1339273" cy="868220"/>
            </a:xfrm>
          </p:grpSpPr>
          <p:sp>
            <p:nvSpPr>
              <p:cNvPr id="7293" name="Rounded Rectangle 72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4" name="Block Arc 72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69" name="Group 7268"/>
            <p:cNvGrpSpPr/>
            <p:nvPr/>
          </p:nvGrpSpPr>
          <p:grpSpPr>
            <a:xfrm>
              <a:off x="1595162" y="4151583"/>
              <a:ext cx="422193" cy="273698"/>
              <a:chOff x="5352472" y="1436253"/>
              <a:chExt cx="1339273" cy="868220"/>
            </a:xfrm>
          </p:grpSpPr>
          <p:sp>
            <p:nvSpPr>
              <p:cNvPr id="7291" name="Rounded Rectangle 72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2" name="Block Arc 72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0" name="Group 7269"/>
            <p:cNvGrpSpPr/>
            <p:nvPr/>
          </p:nvGrpSpPr>
          <p:grpSpPr>
            <a:xfrm>
              <a:off x="1918827" y="4151583"/>
              <a:ext cx="422193" cy="273698"/>
              <a:chOff x="5352472" y="1436253"/>
              <a:chExt cx="1339273" cy="868220"/>
            </a:xfrm>
          </p:grpSpPr>
          <p:sp>
            <p:nvSpPr>
              <p:cNvPr id="7289" name="Rounded Rectangle 72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0" name="Block Arc 72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1" name="Group 7270"/>
            <p:cNvGrpSpPr/>
            <p:nvPr/>
          </p:nvGrpSpPr>
          <p:grpSpPr>
            <a:xfrm>
              <a:off x="2889822" y="4151583"/>
              <a:ext cx="422193" cy="273698"/>
              <a:chOff x="5352472" y="1436253"/>
              <a:chExt cx="1339273" cy="868220"/>
            </a:xfrm>
          </p:grpSpPr>
          <p:sp>
            <p:nvSpPr>
              <p:cNvPr id="7287" name="Rounded Rectangle 72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8" name="Block Arc 72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2" name="Group 7271"/>
            <p:cNvGrpSpPr/>
            <p:nvPr/>
          </p:nvGrpSpPr>
          <p:grpSpPr>
            <a:xfrm>
              <a:off x="3213487" y="4151583"/>
              <a:ext cx="422193" cy="273698"/>
              <a:chOff x="5352472" y="1436253"/>
              <a:chExt cx="1339273" cy="868220"/>
            </a:xfrm>
          </p:grpSpPr>
          <p:sp>
            <p:nvSpPr>
              <p:cNvPr id="7285" name="Rounded Rectangle 72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6" name="Block Arc 72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3" name="Group 7272"/>
            <p:cNvGrpSpPr/>
            <p:nvPr/>
          </p:nvGrpSpPr>
          <p:grpSpPr>
            <a:xfrm>
              <a:off x="2242492" y="4151583"/>
              <a:ext cx="422193" cy="273698"/>
              <a:chOff x="5352472" y="1436253"/>
              <a:chExt cx="1339273" cy="868220"/>
            </a:xfrm>
          </p:grpSpPr>
          <p:sp>
            <p:nvSpPr>
              <p:cNvPr id="7283" name="Rounded Rectangle 72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4" name="Block Arc 72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4" name="Group 7273"/>
            <p:cNvGrpSpPr/>
            <p:nvPr/>
          </p:nvGrpSpPr>
          <p:grpSpPr>
            <a:xfrm>
              <a:off x="2566157" y="4151583"/>
              <a:ext cx="422193" cy="273698"/>
              <a:chOff x="5352472" y="1436253"/>
              <a:chExt cx="1339273" cy="868220"/>
            </a:xfrm>
          </p:grpSpPr>
          <p:sp>
            <p:nvSpPr>
              <p:cNvPr id="7281" name="Rounded Rectangle 72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2" name="Block Arc 72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5" name="Group 7274"/>
            <p:cNvGrpSpPr/>
            <p:nvPr/>
          </p:nvGrpSpPr>
          <p:grpSpPr>
            <a:xfrm>
              <a:off x="3537152" y="4151583"/>
              <a:ext cx="422193" cy="273698"/>
              <a:chOff x="5352472" y="1436253"/>
              <a:chExt cx="1339273" cy="868220"/>
            </a:xfrm>
          </p:grpSpPr>
          <p:sp>
            <p:nvSpPr>
              <p:cNvPr id="7279" name="Rounded Rectangle 72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0" name="Block Arc 72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76" name="Group 7275"/>
            <p:cNvGrpSpPr/>
            <p:nvPr/>
          </p:nvGrpSpPr>
          <p:grpSpPr>
            <a:xfrm>
              <a:off x="3860819" y="4151583"/>
              <a:ext cx="422193" cy="273698"/>
              <a:chOff x="5352472" y="1436253"/>
              <a:chExt cx="1339273" cy="868220"/>
            </a:xfrm>
          </p:grpSpPr>
          <p:sp>
            <p:nvSpPr>
              <p:cNvPr id="7277" name="Rounded Rectangle 72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78" name="Block Arc 72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3" name="Group 7142"/>
          <p:cNvGrpSpPr/>
          <p:nvPr/>
        </p:nvGrpSpPr>
        <p:grpSpPr>
          <a:xfrm rot="16200000">
            <a:off x="6486393" y="2048256"/>
            <a:ext cx="747266" cy="61323"/>
            <a:chOff x="947829" y="4575653"/>
            <a:chExt cx="3335180" cy="273698"/>
          </a:xfrm>
        </p:grpSpPr>
        <p:grpSp>
          <p:nvGrpSpPr>
            <p:cNvPr id="7237" name="Group 7236"/>
            <p:cNvGrpSpPr/>
            <p:nvPr/>
          </p:nvGrpSpPr>
          <p:grpSpPr>
            <a:xfrm>
              <a:off x="947829" y="4575653"/>
              <a:ext cx="422193" cy="273698"/>
              <a:chOff x="5352472" y="1436253"/>
              <a:chExt cx="1339273" cy="868220"/>
            </a:xfrm>
          </p:grpSpPr>
          <p:sp>
            <p:nvSpPr>
              <p:cNvPr id="7265" name="Rounded Rectangle 72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6" name="Block Arc 72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38" name="Group 7237"/>
            <p:cNvGrpSpPr/>
            <p:nvPr/>
          </p:nvGrpSpPr>
          <p:grpSpPr>
            <a:xfrm>
              <a:off x="1271494" y="4575653"/>
              <a:ext cx="422193" cy="273698"/>
              <a:chOff x="5352472" y="1436253"/>
              <a:chExt cx="1339273" cy="868220"/>
            </a:xfrm>
          </p:grpSpPr>
          <p:sp>
            <p:nvSpPr>
              <p:cNvPr id="7263" name="Rounded Rectangle 72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4" name="Block Arc 72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39" name="Group 7238"/>
            <p:cNvGrpSpPr/>
            <p:nvPr/>
          </p:nvGrpSpPr>
          <p:grpSpPr>
            <a:xfrm>
              <a:off x="1595159" y="4575653"/>
              <a:ext cx="422193" cy="273698"/>
              <a:chOff x="5352472" y="1436253"/>
              <a:chExt cx="1339273" cy="868220"/>
            </a:xfrm>
          </p:grpSpPr>
          <p:sp>
            <p:nvSpPr>
              <p:cNvPr id="7261" name="Rounded Rectangle 72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2" name="Block Arc 72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0" name="Group 7239"/>
            <p:cNvGrpSpPr/>
            <p:nvPr/>
          </p:nvGrpSpPr>
          <p:grpSpPr>
            <a:xfrm>
              <a:off x="1918824" y="4575653"/>
              <a:ext cx="422193" cy="273698"/>
              <a:chOff x="5352472" y="1436253"/>
              <a:chExt cx="1339273" cy="868220"/>
            </a:xfrm>
          </p:grpSpPr>
          <p:sp>
            <p:nvSpPr>
              <p:cNvPr id="7259" name="Rounded Rectangle 72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0" name="Block Arc 72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1" name="Group 7240"/>
            <p:cNvGrpSpPr/>
            <p:nvPr/>
          </p:nvGrpSpPr>
          <p:grpSpPr>
            <a:xfrm>
              <a:off x="2889819" y="4575653"/>
              <a:ext cx="422193" cy="273698"/>
              <a:chOff x="5352472" y="1436253"/>
              <a:chExt cx="1339273" cy="868220"/>
            </a:xfrm>
          </p:grpSpPr>
          <p:sp>
            <p:nvSpPr>
              <p:cNvPr id="7257" name="Rounded Rectangle 72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8" name="Block Arc 72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2" name="Group 7241"/>
            <p:cNvGrpSpPr/>
            <p:nvPr/>
          </p:nvGrpSpPr>
          <p:grpSpPr>
            <a:xfrm>
              <a:off x="3213484" y="4575653"/>
              <a:ext cx="422193" cy="273698"/>
              <a:chOff x="5352472" y="1436253"/>
              <a:chExt cx="1339273" cy="868220"/>
            </a:xfrm>
          </p:grpSpPr>
          <p:sp>
            <p:nvSpPr>
              <p:cNvPr id="7255" name="Rounded Rectangle 72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6" name="Block Arc 72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3" name="Group 7242"/>
            <p:cNvGrpSpPr/>
            <p:nvPr/>
          </p:nvGrpSpPr>
          <p:grpSpPr>
            <a:xfrm>
              <a:off x="2242489" y="4575653"/>
              <a:ext cx="422193" cy="273698"/>
              <a:chOff x="5352472" y="1436253"/>
              <a:chExt cx="1339273" cy="868220"/>
            </a:xfrm>
          </p:grpSpPr>
          <p:sp>
            <p:nvSpPr>
              <p:cNvPr id="7253" name="Rounded Rectangle 72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4" name="Block Arc 72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4" name="Group 7243"/>
            <p:cNvGrpSpPr/>
            <p:nvPr/>
          </p:nvGrpSpPr>
          <p:grpSpPr>
            <a:xfrm>
              <a:off x="2566154" y="4575653"/>
              <a:ext cx="422193" cy="273698"/>
              <a:chOff x="5352472" y="1436253"/>
              <a:chExt cx="1339273" cy="868220"/>
            </a:xfrm>
          </p:grpSpPr>
          <p:sp>
            <p:nvSpPr>
              <p:cNvPr id="7251" name="Rounded Rectangle 72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2" name="Block Arc 72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5" name="Group 7244"/>
            <p:cNvGrpSpPr/>
            <p:nvPr/>
          </p:nvGrpSpPr>
          <p:grpSpPr>
            <a:xfrm>
              <a:off x="3537149" y="4575653"/>
              <a:ext cx="422193" cy="273698"/>
              <a:chOff x="5352472" y="1436253"/>
              <a:chExt cx="1339273" cy="868220"/>
            </a:xfrm>
          </p:grpSpPr>
          <p:sp>
            <p:nvSpPr>
              <p:cNvPr id="7249" name="Rounded Rectangle 72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0" name="Block Arc 72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46" name="Group 7245"/>
            <p:cNvGrpSpPr/>
            <p:nvPr/>
          </p:nvGrpSpPr>
          <p:grpSpPr>
            <a:xfrm>
              <a:off x="3860816" y="4575653"/>
              <a:ext cx="422193" cy="273698"/>
              <a:chOff x="5352472" y="1436253"/>
              <a:chExt cx="1339273" cy="868220"/>
            </a:xfrm>
          </p:grpSpPr>
          <p:sp>
            <p:nvSpPr>
              <p:cNvPr id="7247" name="Rounded Rectangle 724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48" name="Block Arc 72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4" name="Group 7143"/>
          <p:cNvGrpSpPr/>
          <p:nvPr/>
        </p:nvGrpSpPr>
        <p:grpSpPr>
          <a:xfrm rot="16200000">
            <a:off x="6581859" y="2050798"/>
            <a:ext cx="747266" cy="61323"/>
            <a:chOff x="947832" y="3727934"/>
            <a:chExt cx="3335180" cy="273698"/>
          </a:xfrm>
        </p:grpSpPr>
        <p:grpSp>
          <p:nvGrpSpPr>
            <p:cNvPr id="7207" name="Group 7206"/>
            <p:cNvGrpSpPr/>
            <p:nvPr/>
          </p:nvGrpSpPr>
          <p:grpSpPr>
            <a:xfrm>
              <a:off x="947832" y="3727934"/>
              <a:ext cx="422193" cy="273698"/>
              <a:chOff x="5352472" y="1436253"/>
              <a:chExt cx="1339273" cy="868220"/>
            </a:xfrm>
          </p:grpSpPr>
          <p:sp>
            <p:nvSpPr>
              <p:cNvPr id="7235" name="Rounded Rectangle 72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36" name="Block Arc 72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08" name="Group 7207"/>
            <p:cNvGrpSpPr/>
            <p:nvPr/>
          </p:nvGrpSpPr>
          <p:grpSpPr>
            <a:xfrm>
              <a:off x="1271497" y="3727934"/>
              <a:ext cx="422193" cy="273698"/>
              <a:chOff x="5352472" y="1436253"/>
              <a:chExt cx="1339273" cy="868220"/>
            </a:xfrm>
          </p:grpSpPr>
          <p:sp>
            <p:nvSpPr>
              <p:cNvPr id="7233" name="Rounded Rectangle 72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34" name="Block Arc 72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09" name="Group 7208"/>
            <p:cNvGrpSpPr/>
            <p:nvPr/>
          </p:nvGrpSpPr>
          <p:grpSpPr>
            <a:xfrm>
              <a:off x="1595162" y="3727934"/>
              <a:ext cx="422193" cy="273698"/>
              <a:chOff x="5352472" y="1436253"/>
              <a:chExt cx="1339273" cy="868220"/>
            </a:xfrm>
          </p:grpSpPr>
          <p:sp>
            <p:nvSpPr>
              <p:cNvPr id="7231" name="Rounded Rectangle 72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32" name="Block Arc 72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0" name="Group 7209"/>
            <p:cNvGrpSpPr/>
            <p:nvPr/>
          </p:nvGrpSpPr>
          <p:grpSpPr>
            <a:xfrm>
              <a:off x="1918827" y="3727934"/>
              <a:ext cx="422193" cy="273698"/>
              <a:chOff x="5352472" y="1436253"/>
              <a:chExt cx="1339273" cy="868220"/>
            </a:xfrm>
          </p:grpSpPr>
          <p:sp>
            <p:nvSpPr>
              <p:cNvPr id="7229" name="Rounded Rectangle 72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30" name="Block Arc 72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1" name="Group 7210"/>
            <p:cNvGrpSpPr/>
            <p:nvPr/>
          </p:nvGrpSpPr>
          <p:grpSpPr>
            <a:xfrm>
              <a:off x="2889822" y="3727934"/>
              <a:ext cx="422193" cy="273698"/>
              <a:chOff x="5352472" y="1436253"/>
              <a:chExt cx="1339273" cy="868220"/>
            </a:xfrm>
          </p:grpSpPr>
          <p:sp>
            <p:nvSpPr>
              <p:cNvPr id="7227" name="Rounded Rectangle 72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8" name="Block Arc 72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2" name="Group 7211"/>
            <p:cNvGrpSpPr/>
            <p:nvPr/>
          </p:nvGrpSpPr>
          <p:grpSpPr>
            <a:xfrm>
              <a:off x="3213487" y="3727934"/>
              <a:ext cx="422193" cy="273698"/>
              <a:chOff x="5352472" y="1436253"/>
              <a:chExt cx="1339273" cy="868220"/>
            </a:xfrm>
          </p:grpSpPr>
          <p:sp>
            <p:nvSpPr>
              <p:cNvPr id="7225" name="Rounded Rectangle 72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6" name="Block Arc 72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3" name="Group 7212"/>
            <p:cNvGrpSpPr/>
            <p:nvPr/>
          </p:nvGrpSpPr>
          <p:grpSpPr>
            <a:xfrm>
              <a:off x="2242492" y="3727934"/>
              <a:ext cx="422193" cy="273698"/>
              <a:chOff x="5352472" y="1436253"/>
              <a:chExt cx="1339273" cy="868220"/>
            </a:xfrm>
          </p:grpSpPr>
          <p:sp>
            <p:nvSpPr>
              <p:cNvPr id="7223" name="Rounded Rectangle 72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4" name="Block Arc 72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4" name="Group 7213"/>
            <p:cNvGrpSpPr/>
            <p:nvPr/>
          </p:nvGrpSpPr>
          <p:grpSpPr>
            <a:xfrm>
              <a:off x="2566157" y="3727934"/>
              <a:ext cx="422193" cy="273698"/>
              <a:chOff x="5352472" y="1436253"/>
              <a:chExt cx="1339273" cy="868220"/>
            </a:xfrm>
          </p:grpSpPr>
          <p:sp>
            <p:nvSpPr>
              <p:cNvPr id="7221" name="Rounded Rectangle 72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2" name="Block Arc 72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5" name="Group 7214"/>
            <p:cNvGrpSpPr/>
            <p:nvPr/>
          </p:nvGrpSpPr>
          <p:grpSpPr>
            <a:xfrm>
              <a:off x="3537152" y="3727934"/>
              <a:ext cx="422193" cy="273698"/>
              <a:chOff x="5352472" y="1436253"/>
              <a:chExt cx="1339273" cy="868220"/>
            </a:xfrm>
          </p:grpSpPr>
          <p:sp>
            <p:nvSpPr>
              <p:cNvPr id="7219" name="Rounded Rectangle 72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0" name="Block Arc 72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216" name="Group 7215"/>
            <p:cNvGrpSpPr/>
            <p:nvPr/>
          </p:nvGrpSpPr>
          <p:grpSpPr>
            <a:xfrm>
              <a:off x="3860819" y="3727934"/>
              <a:ext cx="422193" cy="273698"/>
              <a:chOff x="5352472" y="1436253"/>
              <a:chExt cx="1339273" cy="868220"/>
            </a:xfrm>
          </p:grpSpPr>
          <p:sp>
            <p:nvSpPr>
              <p:cNvPr id="7217" name="Rounded Rectangle 721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18" name="Block Arc 72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5" name="Group 7144"/>
          <p:cNvGrpSpPr/>
          <p:nvPr/>
        </p:nvGrpSpPr>
        <p:grpSpPr>
          <a:xfrm rot="16200000">
            <a:off x="6676801" y="2050798"/>
            <a:ext cx="747266" cy="61323"/>
            <a:chOff x="947832" y="4151583"/>
            <a:chExt cx="3335180" cy="273698"/>
          </a:xfrm>
        </p:grpSpPr>
        <p:grpSp>
          <p:nvGrpSpPr>
            <p:cNvPr id="7177" name="Group 7176"/>
            <p:cNvGrpSpPr/>
            <p:nvPr/>
          </p:nvGrpSpPr>
          <p:grpSpPr>
            <a:xfrm>
              <a:off x="947832" y="4151583"/>
              <a:ext cx="422193" cy="273698"/>
              <a:chOff x="5352472" y="1436253"/>
              <a:chExt cx="1339273" cy="868220"/>
            </a:xfrm>
          </p:grpSpPr>
          <p:sp>
            <p:nvSpPr>
              <p:cNvPr id="7205" name="Rounded Rectangle 72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06" name="Block Arc 72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78" name="Group 7177"/>
            <p:cNvGrpSpPr/>
            <p:nvPr/>
          </p:nvGrpSpPr>
          <p:grpSpPr>
            <a:xfrm>
              <a:off x="1271497" y="4151583"/>
              <a:ext cx="422193" cy="273698"/>
              <a:chOff x="5352472" y="1436253"/>
              <a:chExt cx="1339273" cy="868220"/>
            </a:xfrm>
          </p:grpSpPr>
          <p:sp>
            <p:nvSpPr>
              <p:cNvPr id="7203" name="Rounded Rectangle 72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04" name="Block Arc 72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79" name="Group 7178"/>
            <p:cNvGrpSpPr/>
            <p:nvPr/>
          </p:nvGrpSpPr>
          <p:grpSpPr>
            <a:xfrm>
              <a:off x="1595162" y="4151583"/>
              <a:ext cx="422193" cy="273698"/>
              <a:chOff x="5352472" y="1436253"/>
              <a:chExt cx="1339273" cy="868220"/>
            </a:xfrm>
          </p:grpSpPr>
          <p:sp>
            <p:nvSpPr>
              <p:cNvPr id="7201" name="Rounded Rectangle 72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02" name="Block Arc 72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0" name="Group 7179"/>
            <p:cNvGrpSpPr/>
            <p:nvPr/>
          </p:nvGrpSpPr>
          <p:grpSpPr>
            <a:xfrm>
              <a:off x="1918827" y="4151583"/>
              <a:ext cx="422193" cy="273698"/>
              <a:chOff x="5352472" y="1436253"/>
              <a:chExt cx="1339273" cy="868220"/>
            </a:xfrm>
          </p:grpSpPr>
          <p:sp>
            <p:nvSpPr>
              <p:cNvPr id="7199" name="Rounded Rectangle 71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00" name="Block Arc 71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1" name="Group 7180"/>
            <p:cNvGrpSpPr/>
            <p:nvPr/>
          </p:nvGrpSpPr>
          <p:grpSpPr>
            <a:xfrm>
              <a:off x="2889822" y="4151583"/>
              <a:ext cx="422193" cy="273698"/>
              <a:chOff x="5352472" y="1436253"/>
              <a:chExt cx="1339273" cy="868220"/>
            </a:xfrm>
          </p:grpSpPr>
          <p:sp>
            <p:nvSpPr>
              <p:cNvPr id="7197" name="Rounded Rectangle 71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8" name="Block Arc 71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2" name="Group 7181"/>
            <p:cNvGrpSpPr/>
            <p:nvPr/>
          </p:nvGrpSpPr>
          <p:grpSpPr>
            <a:xfrm>
              <a:off x="3213487" y="4151583"/>
              <a:ext cx="422193" cy="273698"/>
              <a:chOff x="5352472" y="1436253"/>
              <a:chExt cx="1339273" cy="868220"/>
            </a:xfrm>
          </p:grpSpPr>
          <p:sp>
            <p:nvSpPr>
              <p:cNvPr id="7195" name="Rounded Rectangle 71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6" name="Block Arc 71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3" name="Group 7182"/>
            <p:cNvGrpSpPr/>
            <p:nvPr/>
          </p:nvGrpSpPr>
          <p:grpSpPr>
            <a:xfrm>
              <a:off x="2242492" y="4151583"/>
              <a:ext cx="422193" cy="273698"/>
              <a:chOff x="5352472" y="1436253"/>
              <a:chExt cx="1339273" cy="868220"/>
            </a:xfrm>
          </p:grpSpPr>
          <p:sp>
            <p:nvSpPr>
              <p:cNvPr id="7193" name="Rounded Rectangle 71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4" name="Block Arc 71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4" name="Group 7183"/>
            <p:cNvGrpSpPr/>
            <p:nvPr/>
          </p:nvGrpSpPr>
          <p:grpSpPr>
            <a:xfrm>
              <a:off x="2566157" y="4151583"/>
              <a:ext cx="422193" cy="273698"/>
              <a:chOff x="5352472" y="1436253"/>
              <a:chExt cx="1339273" cy="868220"/>
            </a:xfrm>
          </p:grpSpPr>
          <p:sp>
            <p:nvSpPr>
              <p:cNvPr id="7191" name="Rounded Rectangle 71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2" name="Block Arc 71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5" name="Group 7184"/>
            <p:cNvGrpSpPr/>
            <p:nvPr/>
          </p:nvGrpSpPr>
          <p:grpSpPr>
            <a:xfrm>
              <a:off x="3537152" y="4151583"/>
              <a:ext cx="422193" cy="273698"/>
              <a:chOff x="5352472" y="1436253"/>
              <a:chExt cx="1339273" cy="868220"/>
            </a:xfrm>
          </p:grpSpPr>
          <p:sp>
            <p:nvSpPr>
              <p:cNvPr id="7189" name="Rounded Rectangle 71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0" name="Block Arc 71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86" name="Group 7185"/>
            <p:cNvGrpSpPr/>
            <p:nvPr/>
          </p:nvGrpSpPr>
          <p:grpSpPr>
            <a:xfrm>
              <a:off x="3860819" y="4151583"/>
              <a:ext cx="422193" cy="273698"/>
              <a:chOff x="5352472" y="1436253"/>
              <a:chExt cx="1339273" cy="868220"/>
            </a:xfrm>
          </p:grpSpPr>
          <p:sp>
            <p:nvSpPr>
              <p:cNvPr id="7187" name="Rounded Rectangle 71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8" name="Block Arc 71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146" name="Group 7145"/>
          <p:cNvGrpSpPr/>
          <p:nvPr/>
        </p:nvGrpSpPr>
        <p:grpSpPr>
          <a:xfrm rot="16200000">
            <a:off x="6771741" y="2050798"/>
            <a:ext cx="747266" cy="61323"/>
            <a:chOff x="947829" y="4575653"/>
            <a:chExt cx="3335180" cy="273698"/>
          </a:xfrm>
        </p:grpSpPr>
        <p:grpSp>
          <p:nvGrpSpPr>
            <p:cNvPr id="7147" name="Group 7146"/>
            <p:cNvGrpSpPr/>
            <p:nvPr/>
          </p:nvGrpSpPr>
          <p:grpSpPr>
            <a:xfrm>
              <a:off x="947829" y="4575653"/>
              <a:ext cx="422193" cy="273698"/>
              <a:chOff x="5352472" y="1436253"/>
              <a:chExt cx="1339273" cy="868220"/>
            </a:xfrm>
          </p:grpSpPr>
          <p:sp>
            <p:nvSpPr>
              <p:cNvPr id="7175" name="Rounded Rectangle 71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6" name="Block Arc 71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48" name="Group 7147"/>
            <p:cNvGrpSpPr/>
            <p:nvPr/>
          </p:nvGrpSpPr>
          <p:grpSpPr>
            <a:xfrm>
              <a:off x="1271494" y="4575653"/>
              <a:ext cx="422193" cy="273698"/>
              <a:chOff x="5352472" y="1436253"/>
              <a:chExt cx="1339273" cy="868220"/>
            </a:xfrm>
          </p:grpSpPr>
          <p:sp>
            <p:nvSpPr>
              <p:cNvPr id="7173" name="Rounded Rectangle 71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4" name="Block Arc 71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49" name="Group 7148"/>
            <p:cNvGrpSpPr/>
            <p:nvPr/>
          </p:nvGrpSpPr>
          <p:grpSpPr>
            <a:xfrm>
              <a:off x="1595159" y="4575653"/>
              <a:ext cx="422193" cy="273698"/>
              <a:chOff x="5352472" y="1436253"/>
              <a:chExt cx="1339273" cy="868220"/>
            </a:xfrm>
          </p:grpSpPr>
          <p:sp>
            <p:nvSpPr>
              <p:cNvPr id="7171" name="Rounded Rectangle 71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2" name="Block Arc 71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0" name="Group 7149"/>
            <p:cNvGrpSpPr/>
            <p:nvPr/>
          </p:nvGrpSpPr>
          <p:grpSpPr>
            <a:xfrm>
              <a:off x="1918824" y="4575653"/>
              <a:ext cx="422193" cy="273698"/>
              <a:chOff x="5352472" y="1436253"/>
              <a:chExt cx="1339273" cy="868220"/>
            </a:xfrm>
          </p:grpSpPr>
          <p:sp>
            <p:nvSpPr>
              <p:cNvPr id="7169" name="Rounded Rectangle 71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0" name="Block Arc 71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1" name="Group 7150"/>
            <p:cNvGrpSpPr/>
            <p:nvPr/>
          </p:nvGrpSpPr>
          <p:grpSpPr>
            <a:xfrm>
              <a:off x="2889819" y="4575653"/>
              <a:ext cx="422193" cy="273698"/>
              <a:chOff x="5352472" y="1436253"/>
              <a:chExt cx="1339273" cy="868220"/>
            </a:xfrm>
          </p:grpSpPr>
          <p:sp>
            <p:nvSpPr>
              <p:cNvPr id="7167" name="Rounded Rectangle 71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8" name="Block Arc 71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2" name="Group 7151"/>
            <p:cNvGrpSpPr/>
            <p:nvPr/>
          </p:nvGrpSpPr>
          <p:grpSpPr>
            <a:xfrm>
              <a:off x="3213484" y="4575653"/>
              <a:ext cx="422193" cy="273698"/>
              <a:chOff x="5352472" y="1436253"/>
              <a:chExt cx="1339273" cy="868220"/>
            </a:xfrm>
          </p:grpSpPr>
          <p:sp>
            <p:nvSpPr>
              <p:cNvPr id="7165" name="Rounded Rectangle 71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6" name="Block Arc 71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3" name="Group 7152"/>
            <p:cNvGrpSpPr/>
            <p:nvPr/>
          </p:nvGrpSpPr>
          <p:grpSpPr>
            <a:xfrm>
              <a:off x="2242489" y="4575653"/>
              <a:ext cx="422193" cy="273698"/>
              <a:chOff x="5352472" y="1436253"/>
              <a:chExt cx="1339273" cy="868220"/>
            </a:xfrm>
          </p:grpSpPr>
          <p:sp>
            <p:nvSpPr>
              <p:cNvPr id="7163" name="Rounded Rectangle 71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4" name="Block Arc 71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4" name="Group 7153"/>
            <p:cNvGrpSpPr/>
            <p:nvPr/>
          </p:nvGrpSpPr>
          <p:grpSpPr>
            <a:xfrm>
              <a:off x="2566154" y="4575653"/>
              <a:ext cx="422193" cy="273698"/>
              <a:chOff x="5352472" y="1436253"/>
              <a:chExt cx="1339273" cy="868220"/>
            </a:xfrm>
          </p:grpSpPr>
          <p:sp>
            <p:nvSpPr>
              <p:cNvPr id="7161" name="Rounded Rectangle 71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2" name="Block Arc 71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5" name="Group 7154"/>
            <p:cNvGrpSpPr/>
            <p:nvPr/>
          </p:nvGrpSpPr>
          <p:grpSpPr>
            <a:xfrm>
              <a:off x="3537149" y="4575653"/>
              <a:ext cx="422193" cy="273698"/>
              <a:chOff x="5352472" y="1436253"/>
              <a:chExt cx="1339273" cy="868220"/>
            </a:xfrm>
          </p:grpSpPr>
          <p:sp>
            <p:nvSpPr>
              <p:cNvPr id="7159" name="Rounded Rectangle 71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0" name="Block Arc 71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156" name="Group 7155"/>
            <p:cNvGrpSpPr/>
            <p:nvPr/>
          </p:nvGrpSpPr>
          <p:grpSpPr>
            <a:xfrm>
              <a:off x="3860816" y="4575653"/>
              <a:ext cx="422193" cy="273698"/>
              <a:chOff x="5352472" y="1436253"/>
              <a:chExt cx="1339273" cy="868220"/>
            </a:xfrm>
          </p:grpSpPr>
          <p:sp>
            <p:nvSpPr>
              <p:cNvPr id="7157" name="Rounded Rectangle 715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8" name="Block Arc 71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5948869" y="2619933"/>
            <a:ext cx="1201141" cy="749808"/>
            <a:chOff x="5948869" y="2619933"/>
            <a:chExt cx="1201141" cy="749808"/>
          </a:xfrm>
        </p:grpSpPr>
        <p:grpSp>
          <p:nvGrpSpPr>
            <p:cNvPr id="6731" name="Group 6730"/>
            <p:cNvGrpSpPr/>
            <p:nvPr/>
          </p:nvGrpSpPr>
          <p:grpSpPr>
            <a:xfrm rot="16200000">
              <a:off x="5605898" y="2962904"/>
              <a:ext cx="747266" cy="61323"/>
              <a:chOff x="949036" y="762001"/>
              <a:chExt cx="3335180" cy="273698"/>
            </a:xfrm>
          </p:grpSpPr>
          <p:grpSp>
            <p:nvGrpSpPr>
              <p:cNvPr id="7104" name="Group 710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2" name="Rounded Rectangle 7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3" name="Block Arc 7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5" name="Group 710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0" name="Rounded Rectangle 7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1" name="Block Arc 7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6" name="Group 710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8" name="Rounded Rectangle 7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9" name="Block Arc 7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7" name="Group 710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6" name="Rounded Rectangle 7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7" name="Block Arc 7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8" name="Group 710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4" name="Rounded Rectangle 7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5" name="Block Arc 7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9" name="Group 710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2" name="Rounded Rectangle 7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3" name="Block Arc 7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0" name="Group 710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0" name="Rounded Rectangle 7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1" name="Block Arc 7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1" name="Group 711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8" name="Rounded Rectangle 7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9" name="Block Arc 7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2" name="Group 711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6" name="Rounded Rectangle 7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7" name="Block Arc 7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3" name="Group 711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4" name="Rounded Rectangle 71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5" name="Block Arc 7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2" name="Group 6731"/>
            <p:cNvGrpSpPr/>
            <p:nvPr/>
          </p:nvGrpSpPr>
          <p:grpSpPr>
            <a:xfrm rot="16200000">
              <a:off x="5700838" y="2962904"/>
              <a:ext cx="747266" cy="61323"/>
              <a:chOff x="949036" y="1185650"/>
              <a:chExt cx="3335180" cy="273698"/>
            </a:xfrm>
          </p:grpSpPr>
          <p:grpSp>
            <p:nvGrpSpPr>
              <p:cNvPr id="7074" name="Group 707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2" name="Rounded Rectangle 7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3" name="Block Arc 7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5" name="Group 707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0" name="Rounded Rectangle 7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1" name="Block Arc 7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6" name="Group 707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8" name="Rounded Rectangle 7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9" name="Block Arc 7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7" name="Group 707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6" name="Rounded Rectangle 7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7" name="Block Arc 7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8" name="Group 707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4" name="Rounded Rectangle 7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5" name="Block Arc 7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9" name="Group 707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2" name="Rounded Rectangle 7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3" name="Block Arc 7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0" name="Group 707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0" name="Rounded Rectangle 7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1" name="Block Arc 7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1" name="Group 708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8" name="Rounded Rectangle 7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9" name="Block Arc 7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2" name="Group 708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6" name="Rounded Rectangle 7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7" name="Block Arc 7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3" name="Group 708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4" name="Rounded Rectangle 7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5" name="Block Arc 7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3" name="Group 6732"/>
            <p:cNvGrpSpPr/>
            <p:nvPr/>
          </p:nvGrpSpPr>
          <p:grpSpPr>
            <a:xfrm rot="16200000">
              <a:off x="5795780" y="2962904"/>
              <a:ext cx="747266" cy="61323"/>
              <a:chOff x="949036" y="1608981"/>
              <a:chExt cx="3335180" cy="273698"/>
            </a:xfrm>
          </p:grpSpPr>
          <p:grpSp>
            <p:nvGrpSpPr>
              <p:cNvPr id="7044" name="Group 704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2" name="Rounded Rectangle 7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3" name="Block Arc 7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5" name="Group 704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0" name="Rounded Rectangle 7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1" name="Block Arc 7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6" name="Group 704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8" name="Rounded Rectangle 7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9" name="Block Arc 7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7" name="Group 704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6" name="Rounded Rectangle 7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7" name="Block Arc 7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8" name="Group 704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4" name="Rounded Rectangle 7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5" name="Block Arc 7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9" name="Group 704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2" name="Rounded Rectangle 7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3" name="Block Arc 7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0" name="Group 704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0" name="Rounded Rectangle 7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1" name="Block Arc 7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1" name="Group 705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8" name="Rounded Rectangle 7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9" name="Block Arc 7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2" name="Group 705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6" name="Rounded Rectangle 7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7" name="Block Arc 7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3" name="Group 705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4" name="Rounded Rectangle 70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5" name="Block Arc 7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4" name="Group 6733"/>
            <p:cNvGrpSpPr/>
            <p:nvPr/>
          </p:nvGrpSpPr>
          <p:grpSpPr>
            <a:xfrm rot="16200000">
              <a:off x="5890721" y="2962904"/>
              <a:ext cx="747266" cy="61323"/>
              <a:chOff x="949036" y="2032630"/>
              <a:chExt cx="3335180" cy="273698"/>
            </a:xfrm>
          </p:grpSpPr>
          <p:grpSp>
            <p:nvGrpSpPr>
              <p:cNvPr id="7014" name="Group 701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2" name="Rounded Rectangle 7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3" name="Block Arc 7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5" name="Group 701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0" name="Rounded Rectangle 7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1" name="Block Arc 7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6" name="Group 701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8" name="Rounded Rectangle 7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9" name="Block Arc 7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7" name="Group 701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6" name="Rounded Rectangle 7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7" name="Block Arc 7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8" name="Group 701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4" name="Rounded Rectangle 7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5" name="Block Arc 7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9" name="Group 701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2" name="Rounded Rectangle 7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3" name="Block Arc 7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0" name="Group 701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0" name="Rounded Rectangle 7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1" name="Block Arc 7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1" name="Group 702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8" name="Rounded Rectangle 7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9" name="Block Arc 7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2" name="Group 702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6" name="Rounded Rectangle 7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7" name="Block Arc 7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3" name="Group 702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4" name="Rounded Rectangle 7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5" name="Block Arc 7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5" name="Group 6734"/>
            <p:cNvGrpSpPr/>
            <p:nvPr/>
          </p:nvGrpSpPr>
          <p:grpSpPr>
            <a:xfrm rot="16200000">
              <a:off x="5985662" y="2962904"/>
              <a:ext cx="747266" cy="61323"/>
              <a:chOff x="949033" y="2456700"/>
              <a:chExt cx="3335180" cy="273698"/>
            </a:xfrm>
          </p:grpSpPr>
          <p:grpSp>
            <p:nvGrpSpPr>
              <p:cNvPr id="6984" name="Group 698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2" name="Rounded Rectangle 70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3" name="Block Arc 70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5" name="Group 698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0" name="Rounded Rectangle 7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1" name="Block Arc 7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6" name="Group 698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8" name="Rounded Rectangle 7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9" name="Block Arc 7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7" name="Group 698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6" name="Rounded Rectangle 7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7" name="Block Arc 7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8" name="Group 698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4" name="Rounded Rectangle 7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5" name="Block Arc 7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9" name="Group 698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2" name="Rounded Rectangle 7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3" name="Block Arc 7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0" name="Group 698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0" name="Rounded Rectangle 6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1" name="Block Arc 7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1" name="Group 699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8" name="Rounded Rectangle 6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9" name="Block Arc 6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2" name="Group 699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6" name="Rounded Rectangle 6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7" name="Block Arc 6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3" name="Group 699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4" name="Rounded Rectangle 6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5" name="Block Arc 6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6" name="Group 6735"/>
            <p:cNvGrpSpPr/>
            <p:nvPr/>
          </p:nvGrpSpPr>
          <p:grpSpPr>
            <a:xfrm rot="16200000">
              <a:off x="6080603" y="2962904"/>
              <a:ext cx="747266" cy="61323"/>
              <a:chOff x="947832" y="2880954"/>
              <a:chExt cx="3335180" cy="273698"/>
            </a:xfrm>
          </p:grpSpPr>
          <p:grpSp>
            <p:nvGrpSpPr>
              <p:cNvPr id="6954" name="Group 695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2" name="Rounded Rectangle 6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3" name="Block Arc 6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5" name="Group 695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0" name="Rounded Rectangle 6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1" name="Block Arc 6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6" name="Group 695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8" name="Rounded Rectangle 6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9" name="Block Arc 6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7" name="Group 695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6" name="Rounded Rectangle 6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7" name="Block Arc 6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8" name="Group 695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4" name="Rounded Rectangle 6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5" name="Block Arc 6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9" name="Group 695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2" name="Rounded Rectangle 6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3" name="Block Arc 6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0" name="Group 695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0" name="Rounded Rectangle 6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1" name="Block Arc 6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1" name="Group 696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8" name="Rounded Rectangle 6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9" name="Block Arc 6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2" name="Group 696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6" name="Rounded Rectangle 6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7" name="Block Arc 6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3" name="Group 696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4" name="Rounded Rectangle 69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5" name="Block Arc 6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7" name="Group 6736"/>
            <p:cNvGrpSpPr/>
            <p:nvPr/>
          </p:nvGrpSpPr>
          <p:grpSpPr>
            <a:xfrm rot="16200000">
              <a:off x="6175544" y="2962904"/>
              <a:ext cx="747266" cy="61323"/>
              <a:chOff x="947832" y="3304603"/>
              <a:chExt cx="3335180" cy="273698"/>
            </a:xfrm>
          </p:grpSpPr>
          <p:grpSp>
            <p:nvGrpSpPr>
              <p:cNvPr id="6924" name="Group 692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2" name="Rounded Rectangle 6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3" name="Block Arc 6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5" name="Group 692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0" name="Rounded Rectangle 6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1" name="Block Arc 6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6" name="Group 692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8" name="Rounded Rectangle 6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9" name="Block Arc 6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7" name="Group 692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6" name="Rounded Rectangle 6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7" name="Block Arc 6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8" name="Group 692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4" name="Rounded Rectangle 6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5" name="Block Arc 6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9" name="Group 692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2" name="Rounded Rectangle 6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3" name="Block Arc 6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0" name="Group 692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0" name="Rounded Rectangle 6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1" name="Block Arc 6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1" name="Group 693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8" name="Rounded Rectangle 6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9" name="Block Arc 6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2" name="Group 693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6" name="Rounded Rectangle 6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7" name="Block Arc 6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3" name="Group 693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4" name="Rounded Rectangle 6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5" name="Block Arc 6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8" name="Group 6737"/>
            <p:cNvGrpSpPr/>
            <p:nvPr/>
          </p:nvGrpSpPr>
          <p:grpSpPr>
            <a:xfrm rot="16200000">
              <a:off x="6270485" y="2962904"/>
              <a:ext cx="747266" cy="61323"/>
              <a:chOff x="947832" y="3727934"/>
              <a:chExt cx="3335180" cy="273698"/>
            </a:xfrm>
          </p:grpSpPr>
          <p:grpSp>
            <p:nvGrpSpPr>
              <p:cNvPr id="6894" name="Group 689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2" name="Rounded Rectangle 6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3" name="Block Arc 6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5" name="Group 689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0" name="Rounded Rectangle 6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1" name="Block Arc 6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6" name="Group 689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8" name="Rounded Rectangle 6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9" name="Block Arc 6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7" name="Group 689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6" name="Rounded Rectangle 6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7" name="Block Arc 6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8" name="Group 689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4" name="Rounded Rectangle 6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5" name="Block Arc 6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9" name="Group 689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2" name="Rounded Rectangle 6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3" name="Block Arc 6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0" name="Group 689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0" name="Rounded Rectangle 6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1" name="Block Arc 6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1" name="Group 690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8" name="Rounded Rectangle 6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9" name="Block Arc 6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2" name="Group 690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6" name="Rounded Rectangle 6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7" name="Block Arc 6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3" name="Group 690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4" name="Rounded Rectangle 69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5" name="Block Arc 6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9" name="Group 6738"/>
            <p:cNvGrpSpPr/>
            <p:nvPr/>
          </p:nvGrpSpPr>
          <p:grpSpPr>
            <a:xfrm rot="16200000">
              <a:off x="6365427" y="2962904"/>
              <a:ext cx="747266" cy="61323"/>
              <a:chOff x="947832" y="4151583"/>
              <a:chExt cx="3335180" cy="273698"/>
            </a:xfrm>
          </p:grpSpPr>
          <p:grpSp>
            <p:nvGrpSpPr>
              <p:cNvPr id="6864" name="Group 686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2" name="Rounded Rectangle 6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3" name="Block Arc 6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5" name="Group 686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0" name="Rounded Rectangle 6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1" name="Block Arc 6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6" name="Group 686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8" name="Rounded Rectangle 6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9" name="Block Arc 6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7" name="Group 686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6" name="Rounded Rectangle 6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7" name="Block Arc 6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8" name="Group 686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4" name="Rounded Rectangle 6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5" name="Block Arc 6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9" name="Group 686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2" name="Rounded Rectangle 6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3" name="Block Arc 6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0" name="Group 686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0" name="Rounded Rectangle 6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1" name="Block Arc 6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1" name="Group 687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8" name="Rounded Rectangle 6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9" name="Block Arc 6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2" name="Group 687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6" name="Rounded Rectangle 6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7" name="Block Arc 6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3" name="Group 687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4" name="Rounded Rectangle 6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5" name="Block Arc 6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0" name="Group 6739"/>
            <p:cNvGrpSpPr/>
            <p:nvPr/>
          </p:nvGrpSpPr>
          <p:grpSpPr>
            <a:xfrm rot="16200000">
              <a:off x="6460367" y="2962904"/>
              <a:ext cx="747266" cy="61323"/>
              <a:chOff x="947829" y="4575653"/>
              <a:chExt cx="3335180" cy="273698"/>
            </a:xfrm>
          </p:grpSpPr>
          <p:grpSp>
            <p:nvGrpSpPr>
              <p:cNvPr id="6834" name="Group 683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2" name="Rounded Rectangle 6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3" name="Block Arc 6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5" name="Group 683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0" name="Rounded Rectangle 6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1" name="Block Arc 6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6" name="Group 683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8" name="Rounded Rectangle 6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9" name="Block Arc 6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7" name="Group 683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6" name="Rounded Rectangle 6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7" name="Block Arc 6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8" name="Group 683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4" name="Rounded Rectangle 6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5" name="Block Arc 6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9" name="Group 683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2" name="Rounded Rectangle 6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3" name="Block Arc 6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0" name="Group 683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0" name="Rounded Rectangle 6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1" name="Block Arc 6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1" name="Group 684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8" name="Rounded Rectangle 6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9" name="Block Arc 6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2" name="Group 684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6" name="Rounded Rectangle 6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7" name="Block Arc 6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3" name="Group 684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4" name="Rounded Rectangle 68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5" name="Block Arc 68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1" name="Group 6740"/>
            <p:cNvGrpSpPr/>
            <p:nvPr/>
          </p:nvGrpSpPr>
          <p:grpSpPr>
            <a:xfrm rot="16200000">
              <a:off x="6555833" y="2965446"/>
              <a:ext cx="747266" cy="61323"/>
              <a:chOff x="947832" y="3727934"/>
              <a:chExt cx="3335180" cy="273698"/>
            </a:xfrm>
          </p:grpSpPr>
          <p:grpSp>
            <p:nvGrpSpPr>
              <p:cNvPr id="6804" name="Group 680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2" name="Rounded Rectangle 6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3" name="Block Arc 6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05" name="Group 680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0" name="Rounded Rectangle 6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1" name="Block Arc 6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06" name="Group 680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8" name="Rounded Rectangle 6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9" name="Block Arc 6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07" name="Group 680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6" name="Rounded Rectangle 6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7" name="Block Arc 6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08" name="Group 680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4" name="Rounded Rectangle 6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5" name="Block Arc 6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09" name="Group 680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2" name="Rounded Rectangle 6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3" name="Block Arc 6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10" name="Group 680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0" name="Rounded Rectangle 6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1" name="Block Arc 6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11" name="Group 681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8" name="Rounded Rectangle 6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9" name="Block Arc 6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12" name="Group 681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6" name="Rounded Rectangle 6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7" name="Block Arc 6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13" name="Group 681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4" name="Rounded Rectangle 68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5" name="Block Arc 6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742" name="Group 6741"/>
            <p:cNvGrpSpPr/>
            <p:nvPr/>
          </p:nvGrpSpPr>
          <p:grpSpPr>
            <a:xfrm rot="16200000">
              <a:off x="6650775" y="2965446"/>
              <a:ext cx="747266" cy="61323"/>
              <a:chOff x="947832" y="4151583"/>
              <a:chExt cx="3335180" cy="273698"/>
            </a:xfrm>
          </p:grpSpPr>
          <p:grpSp>
            <p:nvGrpSpPr>
              <p:cNvPr id="6774" name="Group 677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2" name="Rounded Rectangle 6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3" name="Block Arc 6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75" name="Group 677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0" name="Rounded Rectangle 6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1" name="Block Arc 6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76" name="Group 677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8" name="Rounded Rectangle 6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9" name="Block Arc 6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77" name="Group 677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6" name="Rounded Rectangle 6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7" name="Block Arc 6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78" name="Group 677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4" name="Rounded Rectangle 6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5" name="Block Arc 6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79" name="Group 677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2" name="Rounded Rectangle 6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3" name="Block Arc 6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80" name="Group 677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0" name="Rounded Rectangle 6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1" name="Block Arc 6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81" name="Group 678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8" name="Rounded Rectangle 6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9" name="Block Arc 6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82" name="Group 678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6" name="Rounded Rectangle 6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7" name="Block Arc 6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83" name="Group 678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4" name="Rounded Rectangle 6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5" name="Block Arc 6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743" name="Group 6742"/>
            <p:cNvGrpSpPr/>
            <p:nvPr/>
          </p:nvGrpSpPr>
          <p:grpSpPr>
            <a:xfrm>
              <a:off x="7088687" y="2622475"/>
              <a:ext cx="61323" cy="747266"/>
              <a:chOff x="2292480" y="2962485"/>
              <a:chExt cx="75039" cy="914400"/>
            </a:xfrm>
          </p:grpSpPr>
          <p:grpSp>
            <p:nvGrpSpPr>
              <p:cNvPr id="6744" name="Group 6743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6772" name="Rounded Rectangle 6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3" name="Block Arc 6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45" name="Group 6744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6770" name="Rounded Rectangle 6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1" name="Block Arc 6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46" name="Group 6745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6768" name="Rounded Rectangle 6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9" name="Block Arc 6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47" name="Group 6746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6766" name="Rounded Rectangle 6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7" name="Block Arc 6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48" name="Group 6747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6764" name="Rounded Rectangle 6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5" name="Block Arc 6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49" name="Group 6748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6762" name="Rounded Rectangle 6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3" name="Block Arc 6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50" name="Group 6749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6760" name="Rounded Rectangle 6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1" name="Block Arc 6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51" name="Group 6750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6758" name="Rounded Rectangle 6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9" name="Block Arc 6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52" name="Group 6751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6756" name="Rounded Rectangle 6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7" name="Block Arc 6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53" name="Group 6752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6754" name="Rounded Rectangle 67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5" name="Block Arc 6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925" name="Group 5924"/>
          <p:cNvGrpSpPr/>
          <p:nvPr/>
        </p:nvGrpSpPr>
        <p:grpSpPr>
          <a:xfrm rot="16200000">
            <a:off x="5605900" y="4773774"/>
            <a:ext cx="747266" cy="61323"/>
            <a:chOff x="949036" y="762001"/>
            <a:chExt cx="3335180" cy="273698"/>
          </a:xfrm>
        </p:grpSpPr>
        <p:grpSp>
          <p:nvGrpSpPr>
            <p:cNvPr id="6298" name="Group 6297"/>
            <p:cNvGrpSpPr/>
            <p:nvPr/>
          </p:nvGrpSpPr>
          <p:grpSpPr>
            <a:xfrm>
              <a:off x="949036" y="762001"/>
              <a:ext cx="422193" cy="273698"/>
              <a:chOff x="5352472" y="1436253"/>
              <a:chExt cx="1339273" cy="868220"/>
            </a:xfrm>
          </p:grpSpPr>
          <p:sp>
            <p:nvSpPr>
              <p:cNvPr id="6326" name="Rounded Rectangle 632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7" name="Block Arc 632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99" name="Group 6298"/>
            <p:cNvGrpSpPr/>
            <p:nvPr/>
          </p:nvGrpSpPr>
          <p:grpSpPr>
            <a:xfrm>
              <a:off x="1272701" y="762001"/>
              <a:ext cx="422193" cy="273698"/>
              <a:chOff x="5352472" y="1436253"/>
              <a:chExt cx="1339273" cy="868220"/>
            </a:xfrm>
          </p:grpSpPr>
          <p:sp>
            <p:nvSpPr>
              <p:cNvPr id="6324" name="Rounded Rectangle 63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5" name="Block Arc 63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0" name="Group 6299"/>
            <p:cNvGrpSpPr/>
            <p:nvPr/>
          </p:nvGrpSpPr>
          <p:grpSpPr>
            <a:xfrm>
              <a:off x="1596366" y="762001"/>
              <a:ext cx="422193" cy="273698"/>
              <a:chOff x="5352472" y="1436253"/>
              <a:chExt cx="1339273" cy="868220"/>
            </a:xfrm>
          </p:grpSpPr>
          <p:sp>
            <p:nvSpPr>
              <p:cNvPr id="6322" name="Rounded Rectangle 63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3" name="Block Arc 63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1" name="Group 6300"/>
            <p:cNvGrpSpPr/>
            <p:nvPr/>
          </p:nvGrpSpPr>
          <p:grpSpPr>
            <a:xfrm>
              <a:off x="1920031" y="762001"/>
              <a:ext cx="422193" cy="273698"/>
              <a:chOff x="5352472" y="1436253"/>
              <a:chExt cx="1339273" cy="868220"/>
            </a:xfrm>
          </p:grpSpPr>
          <p:sp>
            <p:nvSpPr>
              <p:cNvPr id="6320" name="Rounded Rectangle 63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1" name="Block Arc 63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2" name="Group 6301"/>
            <p:cNvGrpSpPr/>
            <p:nvPr/>
          </p:nvGrpSpPr>
          <p:grpSpPr>
            <a:xfrm>
              <a:off x="2891026" y="762001"/>
              <a:ext cx="422193" cy="273698"/>
              <a:chOff x="5352472" y="1436253"/>
              <a:chExt cx="1339273" cy="868220"/>
            </a:xfrm>
          </p:grpSpPr>
          <p:sp>
            <p:nvSpPr>
              <p:cNvPr id="6318" name="Rounded Rectangle 63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9" name="Block Arc 63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3" name="Group 6302"/>
            <p:cNvGrpSpPr/>
            <p:nvPr/>
          </p:nvGrpSpPr>
          <p:grpSpPr>
            <a:xfrm>
              <a:off x="3214691" y="762001"/>
              <a:ext cx="422193" cy="273698"/>
              <a:chOff x="5352472" y="1436253"/>
              <a:chExt cx="1339273" cy="868220"/>
            </a:xfrm>
          </p:grpSpPr>
          <p:sp>
            <p:nvSpPr>
              <p:cNvPr id="6316" name="Rounded Rectangle 63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7" name="Block Arc 63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4" name="Group 6303"/>
            <p:cNvGrpSpPr/>
            <p:nvPr/>
          </p:nvGrpSpPr>
          <p:grpSpPr>
            <a:xfrm>
              <a:off x="2243696" y="762001"/>
              <a:ext cx="422193" cy="273698"/>
              <a:chOff x="5352472" y="1436253"/>
              <a:chExt cx="1339273" cy="868220"/>
            </a:xfrm>
          </p:grpSpPr>
          <p:sp>
            <p:nvSpPr>
              <p:cNvPr id="6314" name="Rounded Rectangle 63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5" name="Block Arc 63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5" name="Group 6304"/>
            <p:cNvGrpSpPr/>
            <p:nvPr/>
          </p:nvGrpSpPr>
          <p:grpSpPr>
            <a:xfrm>
              <a:off x="2567361" y="762001"/>
              <a:ext cx="422193" cy="273698"/>
              <a:chOff x="5352472" y="1436253"/>
              <a:chExt cx="1339273" cy="868220"/>
            </a:xfrm>
          </p:grpSpPr>
          <p:sp>
            <p:nvSpPr>
              <p:cNvPr id="6312" name="Rounded Rectangle 63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3" name="Block Arc 63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6" name="Group 6305"/>
            <p:cNvGrpSpPr/>
            <p:nvPr/>
          </p:nvGrpSpPr>
          <p:grpSpPr>
            <a:xfrm>
              <a:off x="3538356" y="762001"/>
              <a:ext cx="422193" cy="273698"/>
              <a:chOff x="5352472" y="1436253"/>
              <a:chExt cx="1339273" cy="868220"/>
            </a:xfrm>
          </p:grpSpPr>
          <p:sp>
            <p:nvSpPr>
              <p:cNvPr id="6310" name="Rounded Rectangle 63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1" name="Block Arc 63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07" name="Group 6306"/>
            <p:cNvGrpSpPr/>
            <p:nvPr/>
          </p:nvGrpSpPr>
          <p:grpSpPr>
            <a:xfrm>
              <a:off x="3862023" y="762001"/>
              <a:ext cx="422193" cy="273698"/>
              <a:chOff x="5352472" y="1436253"/>
              <a:chExt cx="1339273" cy="868220"/>
            </a:xfrm>
          </p:grpSpPr>
          <p:sp>
            <p:nvSpPr>
              <p:cNvPr id="6308" name="Rounded Rectangle 630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9" name="Block Arc 63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26" name="Group 5925"/>
          <p:cNvGrpSpPr/>
          <p:nvPr/>
        </p:nvGrpSpPr>
        <p:grpSpPr>
          <a:xfrm rot="16200000">
            <a:off x="5700840" y="4773774"/>
            <a:ext cx="747266" cy="61323"/>
            <a:chOff x="949036" y="1185650"/>
            <a:chExt cx="3335180" cy="273698"/>
          </a:xfrm>
        </p:grpSpPr>
        <p:grpSp>
          <p:nvGrpSpPr>
            <p:cNvPr id="6268" name="Group 6267"/>
            <p:cNvGrpSpPr/>
            <p:nvPr/>
          </p:nvGrpSpPr>
          <p:grpSpPr>
            <a:xfrm>
              <a:off x="949036" y="1185650"/>
              <a:ext cx="422193" cy="273698"/>
              <a:chOff x="5352472" y="1436253"/>
              <a:chExt cx="1339273" cy="868220"/>
            </a:xfrm>
          </p:grpSpPr>
          <p:sp>
            <p:nvSpPr>
              <p:cNvPr id="6296" name="Rounded Rectangle 629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7" name="Block Arc 629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69" name="Group 6268"/>
            <p:cNvGrpSpPr/>
            <p:nvPr/>
          </p:nvGrpSpPr>
          <p:grpSpPr>
            <a:xfrm>
              <a:off x="1272701" y="1185650"/>
              <a:ext cx="422193" cy="273698"/>
              <a:chOff x="5352472" y="1436253"/>
              <a:chExt cx="1339273" cy="868220"/>
            </a:xfrm>
          </p:grpSpPr>
          <p:sp>
            <p:nvSpPr>
              <p:cNvPr id="6294" name="Rounded Rectangle 629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5" name="Block Arc 629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0" name="Group 6269"/>
            <p:cNvGrpSpPr/>
            <p:nvPr/>
          </p:nvGrpSpPr>
          <p:grpSpPr>
            <a:xfrm>
              <a:off x="1596366" y="1185650"/>
              <a:ext cx="422193" cy="273698"/>
              <a:chOff x="5352472" y="1436253"/>
              <a:chExt cx="1339273" cy="868220"/>
            </a:xfrm>
          </p:grpSpPr>
          <p:sp>
            <p:nvSpPr>
              <p:cNvPr id="6292" name="Rounded Rectangle 629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3" name="Block Arc 629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1" name="Group 6270"/>
            <p:cNvGrpSpPr/>
            <p:nvPr/>
          </p:nvGrpSpPr>
          <p:grpSpPr>
            <a:xfrm>
              <a:off x="1920031" y="1185650"/>
              <a:ext cx="422193" cy="273698"/>
              <a:chOff x="5352472" y="1436253"/>
              <a:chExt cx="1339273" cy="868220"/>
            </a:xfrm>
          </p:grpSpPr>
          <p:sp>
            <p:nvSpPr>
              <p:cNvPr id="6290" name="Rounded Rectangle 628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1" name="Block Arc 629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2" name="Group 6271"/>
            <p:cNvGrpSpPr/>
            <p:nvPr/>
          </p:nvGrpSpPr>
          <p:grpSpPr>
            <a:xfrm>
              <a:off x="2891026" y="1185650"/>
              <a:ext cx="422193" cy="273698"/>
              <a:chOff x="5352472" y="1436253"/>
              <a:chExt cx="1339273" cy="868220"/>
            </a:xfrm>
          </p:grpSpPr>
          <p:sp>
            <p:nvSpPr>
              <p:cNvPr id="6288" name="Rounded Rectangle 628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9" name="Block Arc 628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3" name="Group 6272"/>
            <p:cNvGrpSpPr/>
            <p:nvPr/>
          </p:nvGrpSpPr>
          <p:grpSpPr>
            <a:xfrm>
              <a:off x="3214691" y="1185650"/>
              <a:ext cx="422193" cy="273698"/>
              <a:chOff x="5352472" y="1436253"/>
              <a:chExt cx="1339273" cy="868220"/>
            </a:xfrm>
          </p:grpSpPr>
          <p:sp>
            <p:nvSpPr>
              <p:cNvPr id="6286" name="Rounded Rectangle 628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7" name="Block Arc 628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4" name="Group 6273"/>
            <p:cNvGrpSpPr/>
            <p:nvPr/>
          </p:nvGrpSpPr>
          <p:grpSpPr>
            <a:xfrm>
              <a:off x="2243696" y="1185650"/>
              <a:ext cx="422193" cy="273698"/>
              <a:chOff x="5352472" y="1436253"/>
              <a:chExt cx="1339273" cy="868220"/>
            </a:xfrm>
          </p:grpSpPr>
          <p:sp>
            <p:nvSpPr>
              <p:cNvPr id="6284" name="Rounded Rectangle 62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5" name="Block Arc 62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5" name="Group 6274"/>
            <p:cNvGrpSpPr/>
            <p:nvPr/>
          </p:nvGrpSpPr>
          <p:grpSpPr>
            <a:xfrm>
              <a:off x="2567361" y="1185650"/>
              <a:ext cx="422193" cy="273698"/>
              <a:chOff x="5352472" y="1436253"/>
              <a:chExt cx="1339273" cy="868220"/>
            </a:xfrm>
          </p:grpSpPr>
          <p:sp>
            <p:nvSpPr>
              <p:cNvPr id="6282" name="Rounded Rectangle 62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3" name="Block Arc 62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6" name="Group 6275"/>
            <p:cNvGrpSpPr/>
            <p:nvPr/>
          </p:nvGrpSpPr>
          <p:grpSpPr>
            <a:xfrm>
              <a:off x="3538356" y="1185650"/>
              <a:ext cx="422193" cy="273698"/>
              <a:chOff x="5352472" y="1436253"/>
              <a:chExt cx="1339273" cy="868220"/>
            </a:xfrm>
          </p:grpSpPr>
          <p:sp>
            <p:nvSpPr>
              <p:cNvPr id="6280" name="Rounded Rectangle 62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1" name="Block Arc 62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77" name="Group 6276"/>
            <p:cNvGrpSpPr/>
            <p:nvPr/>
          </p:nvGrpSpPr>
          <p:grpSpPr>
            <a:xfrm>
              <a:off x="3862023" y="1185650"/>
              <a:ext cx="422193" cy="273698"/>
              <a:chOff x="5352472" y="1436253"/>
              <a:chExt cx="1339273" cy="868220"/>
            </a:xfrm>
          </p:grpSpPr>
          <p:sp>
            <p:nvSpPr>
              <p:cNvPr id="6278" name="Rounded Rectangle 62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9" name="Block Arc 62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27" name="Group 5926"/>
          <p:cNvGrpSpPr/>
          <p:nvPr/>
        </p:nvGrpSpPr>
        <p:grpSpPr>
          <a:xfrm rot="16200000">
            <a:off x="5795782" y="4773774"/>
            <a:ext cx="747266" cy="61323"/>
            <a:chOff x="949036" y="1608981"/>
            <a:chExt cx="3335180" cy="273698"/>
          </a:xfrm>
        </p:grpSpPr>
        <p:grpSp>
          <p:nvGrpSpPr>
            <p:cNvPr id="6238" name="Group 6237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6266" name="Rounded Rectangle 62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7" name="Block Arc 62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39" name="Group 6238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6264" name="Rounded Rectangle 626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5" name="Block Arc 626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0" name="Group 6239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6262" name="Rounded Rectangle 626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3" name="Block Arc 626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1" name="Group 6240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6260" name="Rounded Rectangle 625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1" name="Block Arc 626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2" name="Group 6241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6258" name="Rounded Rectangle 625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9" name="Block Arc 625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3" name="Group 6242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6256" name="Rounded Rectangle 625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7" name="Block Arc 625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4" name="Group 6243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6254" name="Rounded Rectangle 625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5" name="Block Arc 625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5" name="Group 6244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6252" name="Rounded Rectangle 625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3" name="Block Arc 625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6" name="Group 6245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6250" name="Rounded Rectangle 624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1" name="Block Arc 625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47" name="Group 6246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6248" name="Rounded Rectangle 624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9" name="Block Arc 624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28" name="Group 5927"/>
          <p:cNvGrpSpPr/>
          <p:nvPr/>
        </p:nvGrpSpPr>
        <p:grpSpPr>
          <a:xfrm rot="16200000">
            <a:off x="5890723" y="4773774"/>
            <a:ext cx="747266" cy="61323"/>
            <a:chOff x="949036" y="2032630"/>
            <a:chExt cx="3335180" cy="273698"/>
          </a:xfrm>
        </p:grpSpPr>
        <p:grpSp>
          <p:nvGrpSpPr>
            <p:cNvPr id="6208" name="Group 6207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6236" name="Rounded Rectangle 623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7" name="Block Arc 623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09" name="Group 6208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6234" name="Rounded Rectangle 623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5" name="Block Arc 623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0" name="Group 6209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6232" name="Rounded Rectangle 623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3" name="Block Arc 623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1" name="Group 6210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6230" name="Rounded Rectangle 622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1" name="Block Arc 623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2" name="Group 6211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6228" name="Rounded Rectangle 622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9" name="Block Arc 622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3" name="Group 6212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6226" name="Rounded Rectangle 622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7" name="Block Arc 622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4" name="Group 6213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6224" name="Rounded Rectangle 62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5" name="Block Arc 62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5" name="Group 6214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6222" name="Rounded Rectangle 62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3" name="Block Arc 62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6" name="Group 6215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6220" name="Rounded Rectangle 62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1" name="Block Arc 62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217" name="Group 6216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6218" name="Rounded Rectangle 62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9" name="Block Arc 62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29" name="Group 5928"/>
          <p:cNvGrpSpPr/>
          <p:nvPr/>
        </p:nvGrpSpPr>
        <p:grpSpPr>
          <a:xfrm rot="16200000">
            <a:off x="5985664" y="4773774"/>
            <a:ext cx="747266" cy="61323"/>
            <a:chOff x="949033" y="2456700"/>
            <a:chExt cx="3335180" cy="273698"/>
          </a:xfrm>
        </p:grpSpPr>
        <p:grpSp>
          <p:nvGrpSpPr>
            <p:cNvPr id="6178" name="Group 6177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6206" name="Rounded Rectangle 620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7" name="Block Arc 620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79" name="Group 6178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6204" name="Rounded Rectangle 620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5" name="Block Arc 620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0" name="Group 6179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6202" name="Rounded Rectangle 620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3" name="Block Arc 620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1" name="Group 6180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6200" name="Rounded Rectangle 619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1" name="Block Arc 620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2" name="Group 6181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6198" name="Rounded Rectangle 619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9" name="Block Arc 619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3" name="Group 6182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6196" name="Rounded Rectangle 619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7" name="Block Arc 619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4" name="Group 6183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6194" name="Rounded Rectangle 619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5" name="Block Arc 619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5" name="Group 6184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6192" name="Rounded Rectangle 619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3" name="Block Arc 619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6" name="Group 6185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6190" name="Rounded Rectangle 618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1" name="Block Arc 619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87" name="Group 6186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6188" name="Rounded Rectangle 618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9" name="Block Arc 618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0" name="Group 5929"/>
          <p:cNvGrpSpPr/>
          <p:nvPr/>
        </p:nvGrpSpPr>
        <p:grpSpPr>
          <a:xfrm rot="16200000">
            <a:off x="6080605" y="4773774"/>
            <a:ext cx="747266" cy="61323"/>
            <a:chOff x="947832" y="2880954"/>
            <a:chExt cx="3335180" cy="273698"/>
          </a:xfrm>
        </p:grpSpPr>
        <p:grpSp>
          <p:nvGrpSpPr>
            <p:cNvPr id="6148" name="Group 6147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6176" name="Rounded Rectangle 61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7" name="Block Arc 61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49" name="Group 6148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6174" name="Rounded Rectangle 617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5" name="Block Arc 617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0" name="Group 6149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6172" name="Rounded Rectangle 617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3" name="Block Arc 617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1" name="Group 6150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6170" name="Rounded Rectangle 616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1" name="Block Arc 617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2" name="Group 6151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6168" name="Rounded Rectangle 616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9" name="Block Arc 616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3" name="Group 6152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6166" name="Rounded Rectangle 61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7" name="Block Arc 61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4" name="Group 6153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6164" name="Rounded Rectangle 616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5" name="Block Arc 616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5" name="Group 6154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6162" name="Rounded Rectangle 616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3" name="Block Arc 616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6" name="Group 6155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6160" name="Rounded Rectangle 615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1" name="Block Arc 616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57" name="Group 6156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6158" name="Rounded Rectangle 615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9" name="Block Arc 615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1" name="Group 5930"/>
          <p:cNvGrpSpPr/>
          <p:nvPr/>
        </p:nvGrpSpPr>
        <p:grpSpPr>
          <a:xfrm rot="16200000">
            <a:off x="6175546" y="4773774"/>
            <a:ext cx="747266" cy="61323"/>
            <a:chOff x="947832" y="3304603"/>
            <a:chExt cx="3335180" cy="273698"/>
          </a:xfrm>
        </p:grpSpPr>
        <p:grpSp>
          <p:nvGrpSpPr>
            <p:cNvPr id="6118" name="Group 6117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6146" name="Rounded Rectangle 614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7" name="Block Arc 614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19" name="Group 6118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6144" name="Rounded Rectangle 614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5" name="Block Arc 614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0" name="Group 6119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6142" name="Rounded Rectangle 614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3" name="Block Arc 614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1" name="Group 6120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6140" name="Rounded Rectangle 613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1" name="Block Arc 614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2" name="Group 6121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6138" name="Rounded Rectangle 613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9" name="Block Arc 613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3" name="Group 6122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6136" name="Rounded Rectangle 613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7" name="Block Arc 613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4" name="Group 6123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6134" name="Rounded Rectangle 613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5" name="Block Arc 613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5" name="Group 6124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6132" name="Rounded Rectangle 613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3" name="Block Arc 613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6" name="Group 6125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6130" name="Rounded Rectangle 612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1" name="Block Arc 613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27" name="Group 6126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6128" name="Rounded Rectangle 612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9" name="Block Arc 612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2" name="Group 5931"/>
          <p:cNvGrpSpPr/>
          <p:nvPr/>
        </p:nvGrpSpPr>
        <p:grpSpPr>
          <a:xfrm rot="16200000">
            <a:off x="6270487" y="4773774"/>
            <a:ext cx="747266" cy="61323"/>
            <a:chOff x="947832" y="3727934"/>
            <a:chExt cx="3335180" cy="273698"/>
          </a:xfrm>
        </p:grpSpPr>
        <p:grpSp>
          <p:nvGrpSpPr>
            <p:cNvPr id="6088" name="Group 6087"/>
            <p:cNvGrpSpPr/>
            <p:nvPr/>
          </p:nvGrpSpPr>
          <p:grpSpPr>
            <a:xfrm>
              <a:off x="947832" y="3727934"/>
              <a:ext cx="422193" cy="273698"/>
              <a:chOff x="5352472" y="1436253"/>
              <a:chExt cx="1339273" cy="868220"/>
            </a:xfrm>
          </p:grpSpPr>
          <p:sp>
            <p:nvSpPr>
              <p:cNvPr id="6116" name="Rounded Rectangle 61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7" name="Block Arc 61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89" name="Group 6088"/>
            <p:cNvGrpSpPr/>
            <p:nvPr/>
          </p:nvGrpSpPr>
          <p:grpSpPr>
            <a:xfrm>
              <a:off x="1271497" y="3727934"/>
              <a:ext cx="422193" cy="273698"/>
              <a:chOff x="5352472" y="1436253"/>
              <a:chExt cx="1339273" cy="868220"/>
            </a:xfrm>
          </p:grpSpPr>
          <p:sp>
            <p:nvSpPr>
              <p:cNvPr id="6114" name="Rounded Rectangle 61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5" name="Block Arc 61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0" name="Group 6089"/>
            <p:cNvGrpSpPr/>
            <p:nvPr/>
          </p:nvGrpSpPr>
          <p:grpSpPr>
            <a:xfrm>
              <a:off x="1595162" y="3727934"/>
              <a:ext cx="422193" cy="273698"/>
              <a:chOff x="5352472" y="1436253"/>
              <a:chExt cx="1339273" cy="868220"/>
            </a:xfrm>
          </p:grpSpPr>
          <p:sp>
            <p:nvSpPr>
              <p:cNvPr id="6112" name="Rounded Rectangle 61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3" name="Block Arc 61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1" name="Group 6090"/>
            <p:cNvGrpSpPr/>
            <p:nvPr/>
          </p:nvGrpSpPr>
          <p:grpSpPr>
            <a:xfrm>
              <a:off x="1918827" y="3727934"/>
              <a:ext cx="422193" cy="273698"/>
              <a:chOff x="5352472" y="1436253"/>
              <a:chExt cx="1339273" cy="868220"/>
            </a:xfrm>
          </p:grpSpPr>
          <p:sp>
            <p:nvSpPr>
              <p:cNvPr id="6110" name="Rounded Rectangle 61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1" name="Block Arc 61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2" name="Group 6091"/>
            <p:cNvGrpSpPr/>
            <p:nvPr/>
          </p:nvGrpSpPr>
          <p:grpSpPr>
            <a:xfrm>
              <a:off x="2889822" y="3727934"/>
              <a:ext cx="422193" cy="273698"/>
              <a:chOff x="5352472" y="1436253"/>
              <a:chExt cx="1339273" cy="868220"/>
            </a:xfrm>
          </p:grpSpPr>
          <p:sp>
            <p:nvSpPr>
              <p:cNvPr id="6108" name="Rounded Rectangle 610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9" name="Block Arc 61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3" name="Group 6092"/>
            <p:cNvGrpSpPr/>
            <p:nvPr/>
          </p:nvGrpSpPr>
          <p:grpSpPr>
            <a:xfrm>
              <a:off x="3213487" y="3727934"/>
              <a:ext cx="422193" cy="273698"/>
              <a:chOff x="5352472" y="1436253"/>
              <a:chExt cx="1339273" cy="868220"/>
            </a:xfrm>
          </p:grpSpPr>
          <p:sp>
            <p:nvSpPr>
              <p:cNvPr id="6106" name="Rounded Rectangle 610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7" name="Block Arc 610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4" name="Group 6093"/>
            <p:cNvGrpSpPr/>
            <p:nvPr/>
          </p:nvGrpSpPr>
          <p:grpSpPr>
            <a:xfrm>
              <a:off x="2242492" y="3727934"/>
              <a:ext cx="422193" cy="273698"/>
              <a:chOff x="5352472" y="1436253"/>
              <a:chExt cx="1339273" cy="868220"/>
            </a:xfrm>
          </p:grpSpPr>
          <p:sp>
            <p:nvSpPr>
              <p:cNvPr id="6104" name="Rounded Rectangle 610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5" name="Block Arc 610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5" name="Group 6094"/>
            <p:cNvGrpSpPr/>
            <p:nvPr/>
          </p:nvGrpSpPr>
          <p:grpSpPr>
            <a:xfrm>
              <a:off x="2566157" y="3727934"/>
              <a:ext cx="422193" cy="273698"/>
              <a:chOff x="5352472" y="1436253"/>
              <a:chExt cx="1339273" cy="868220"/>
            </a:xfrm>
          </p:grpSpPr>
          <p:sp>
            <p:nvSpPr>
              <p:cNvPr id="6102" name="Rounded Rectangle 610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3" name="Block Arc 610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6" name="Group 6095"/>
            <p:cNvGrpSpPr/>
            <p:nvPr/>
          </p:nvGrpSpPr>
          <p:grpSpPr>
            <a:xfrm>
              <a:off x="3537152" y="3727934"/>
              <a:ext cx="422193" cy="273698"/>
              <a:chOff x="5352472" y="1436253"/>
              <a:chExt cx="1339273" cy="868220"/>
            </a:xfrm>
          </p:grpSpPr>
          <p:sp>
            <p:nvSpPr>
              <p:cNvPr id="6100" name="Rounded Rectangle 609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1" name="Block Arc 610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97" name="Group 6096"/>
            <p:cNvGrpSpPr/>
            <p:nvPr/>
          </p:nvGrpSpPr>
          <p:grpSpPr>
            <a:xfrm>
              <a:off x="3860819" y="3727934"/>
              <a:ext cx="422193" cy="273698"/>
              <a:chOff x="5352472" y="1436253"/>
              <a:chExt cx="1339273" cy="868220"/>
            </a:xfrm>
          </p:grpSpPr>
          <p:sp>
            <p:nvSpPr>
              <p:cNvPr id="6098" name="Rounded Rectangle 609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9" name="Block Arc 609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3" name="Group 5932"/>
          <p:cNvGrpSpPr/>
          <p:nvPr/>
        </p:nvGrpSpPr>
        <p:grpSpPr>
          <a:xfrm rot="16200000">
            <a:off x="6365429" y="4773774"/>
            <a:ext cx="747266" cy="61323"/>
            <a:chOff x="947832" y="4151583"/>
            <a:chExt cx="3335180" cy="273698"/>
          </a:xfrm>
        </p:grpSpPr>
        <p:grpSp>
          <p:nvGrpSpPr>
            <p:cNvPr id="6058" name="Group 6057"/>
            <p:cNvGrpSpPr/>
            <p:nvPr/>
          </p:nvGrpSpPr>
          <p:grpSpPr>
            <a:xfrm>
              <a:off x="947832" y="4151583"/>
              <a:ext cx="422193" cy="273698"/>
              <a:chOff x="5352472" y="1436253"/>
              <a:chExt cx="1339273" cy="868220"/>
            </a:xfrm>
          </p:grpSpPr>
          <p:sp>
            <p:nvSpPr>
              <p:cNvPr id="6086" name="Rounded Rectangle 608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7" name="Block Arc 608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59" name="Group 6058"/>
            <p:cNvGrpSpPr/>
            <p:nvPr/>
          </p:nvGrpSpPr>
          <p:grpSpPr>
            <a:xfrm>
              <a:off x="1271497" y="4151583"/>
              <a:ext cx="422193" cy="273698"/>
              <a:chOff x="5352472" y="1436253"/>
              <a:chExt cx="1339273" cy="868220"/>
            </a:xfrm>
          </p:grpSpPr>
          <p:sp>
            <p:nvSpPr>
              <p:cNvPr id="6084" name="Rounded Rectangle 60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5" name="Block Arc 60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0" name="Group 6059"/>
            <p:cNvGrpSpPr/>
            <p:nvPr/>
          </p:nvGrpSpPr>
          <p:grpSpPr>
            <a:xfrm>
              <a:off x="1595162" y="4151583"/>
              <a:ext cx="422193" cy="273698"/>
              <a:chOff x="5352472" y="1436253"/>
              <a:chExt cx="1339273" cy="868220"/>
            </a:xfrm>
          </p:grpSpPr>
          <p:sp>
            <p:nvSpPr>
              <p:cNvPr id="6082" name="Rounded Rectangle 60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3" name="Block Arc 60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1" name="Group 6060"/>
            <p:cNvGrpSpPr/>
            <p:nvPr/>
          </p:nvGrpSpPr>
          <p:grpSpPr>
            <a:xfrm>
              <a:off x="1918827" y="4151583"/>
              <a:ext cx="422193" cy="273698"/>
              <a:chOff x="5352472" y="1436253"/>
              <a:chExt cx="1339273" cy="868220"/>
            </a:xfrm>
          </p:grpSpPr>
          <p:sp>
            <p:nvSpPr>
              <p:cNvPr id="6080" name="Rounded Rectangle 60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1" name="Block Arc 60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2" name="Group 6061"/>
            <p:cNvGrpSpPr/>
            <p:nvPr/>
          </p:nvGrpSpPr>
          <p:grpSpPr>
            <a:xfrm>
              <a:off x="2889822" y="4151583"/>
              <a:ext cx="422193" cy="273698"/>
              <a:chOff x="5352472" y="1436253"/>
              <a:chExt cx="1339273" cy="868220"/>
            </a:xfrm>
          </p:grpSpPr>
          <p:sp>
            <p:nvSpPr>
              <p:cNvPr id="6078" name="Rounded Rectangle 60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9" name="Block Arc 60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3" name="Group 6062"/>
            <p:cNvGrpSpPr/>
            <p:nvPr/>
          </p:nvGrpSpPr>
          <p:grpSpPr>
            <a:xfrm>
              <a:off x="3213487" y="4151583"/>
              <a:ext cx="422193" cy="273698"/>
              <a:chOff x="5352472" y="1436253"/>
              <a:chExt cx="1339273" cy="868220"/>
            </a:xfrm>
          </p:grpSpPr>
          <p:sp>
            <p:nvSpPr>
              <p:cNvPr id="6076" name="Rounded Rectangle 60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7" name="Block Arc 60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4" name="Group 6063"/>
            <p:cNvGrpSpPr/>
            <p:nvPr/>
          </p:nvGrpSpPr>
          <p:grpSpPr>
            <a:xfrm>
              <a:off x="2242492" y="4151583"/>
              <a:ext cx="422193" cy="273698"/>
              <a:chOff x="5352472" y="1436253"/>
              <a:chExt cx="1339273" cy="868220"/>
            </a:xfrm>
          </p:grpSpPr>
          <p:sp>
            <p:nvSpPr>
              <p:cNvPr id="6074" name="Rounded Rectangle 607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5" name="Block Arc 607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5" name="Group 6064"/>
            <p:cNvGrpSpPr/>
            <p:nvPr/>
          </p:nvGrpSpPr>
          <p:grpSpPr>
            <a:xfrm>
              <a:off x="2566157" y="4151583"/>
              <a:ext cx="422193" cy="273698"/>
              <a:chOff x="5352472" y="1436253"/>
              <a:chExt cx="1339273" cy="868220"/>
            </a:xfrm>
          </p:grpSpPr>
          <p:sp>
            <p:nvSpPr>
              <p:cNvPr id="6072" name="Rounded Rectangle 607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3" name="Block Arc 607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6" name="Group 6065"/>
            <p:cNvGrpSpPr/>
            <p:nvPr/>
          </p:nvGrpSpPr>
          <p:grpSpPr>
            <a:xfrm>
              <a:off x="3537152" y="4151583"/>
              <a:ext cx="422193" cy="273698"/>
              <a:chOff x="5352472" y="1436253"/>
              <a:chExt cx="1339273" cy="868220"/>
            </a:xfrm>
          </p:grpSpPr>
          <p:sp>
            <p:nvSpPr>
              <p:cNvPr id="6070" name="Rounded Rectangle 606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1" name="Block Arc 607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67" name="Group 6066"/>
            <p:cNvGrpSpPr/>
            <p:nvPr/>
          </p:nvGrpSpPr>
          <p:grpSpPr>
            <a:xfrm>
              <a:off x="3860819" y="4151583"/>
              <a:ext cx="422193" cy="273698"/>
              <a:chOff x="5352472" y="1436253"/>
              <a:chExt cx="1339273" cy="868220"/>
            </a:xfrm>
          </p:grpSpPr>
          <p:sp>
            <p:nvSpPr>
              <p:cNvPr id="6068" name="Rounded Rectangle 606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9" name="Block Arc 606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4" name="Group 5933"/>
          <p:cNvGrpSpPr/>
          <p:nvPr/>
        </p:nvGrpSpPr>
        <p:grpSpPr>
          <a:xfrm rot="16200000">
            <a:off x="6460369" y="4773774"/>
            <a:ext cx="747266" cy="61323"/>
            <a:chOff x="947829" y="4575653"/>
            <a:chExt cx="3335180" cy="273698"/>
          </a:xfrm>
        </p:grpSpPr>
        <p:grpSp>
          <p:nvGrpSpPr>
            <p:cNvPr id="6028" name="Group 6027"/>
            <p:cNvGrpSpPr/>
            <p:nvPr/>
          </p:nvGrpSpPr>
          <p:grpSpPr>
            <a:xfrm>
              <a:off x="947829" y="4575653"/>
              <a:ext cx="422193" cy="273698"/>
              <a:chOff x="5352472" y="1436253"/>
              <a:chExt cx="1339273" cy="868220"/>
            </a:xfrm>
          </p:grpSpPr>
          <p:sp>
            <p:nvSpPr>
              <p:cNvPr id="6056" name="Rounded Rectangle 605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7" name="Block Arc 605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29" name="Group 6028"/>
            <p:cNvGrpSpPr/>
            <p:nvPr/>
          </p:nvGrpSpPr>
          <p:grpSpPr>
            <a:xfrm>
              <a:off x="1271494" y="4575653"/>
              <a:ext cx="422193" cy="273698"/>
              <a:chOff x="5352472" y="1436253"/>
              <a:chExt cx="1339273" cy="868220"/>
            </a:xfrm>
          </p:grpSpPr>
          <p:sp>
            <p:nvSpPr>
              <p:cNvPr id="6054" name="Rounded Rectangle 605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5" name="Block Arc 605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0" name="Group 6029"/>
            <p:cNvGrpSpPr/>
            <p:nvPr/>
          </p:nvGrpSpPr>
          <p:grpSpPr>
            <a:xfrm>
              <a:off x="1595159" y="4575653"/>
              <a:ext cx="422193" cy="273698"/>
              <a:chOff x="5352472" y="1436253"/>
              <a:chExt cx="1339273" cy="868220"/>
            </a:xfrm>
          </p:grpSpPr>
          <p:sp>
            <p:nvSpPr>
              <p:cNvPr id="6052" name="Rounded Rectangle 605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3" name="Block Arc 605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1" name="Group 6030"/>
            <p:cNvGrpSpPr/>
            <p:nvPr/>
          </p:nvGrpSpPr>
          <p:grpSpPr>
            <a:xfrm>
              <a:off x="1918824" y="4575653"/>
              <a:ext cx="422193" cy="273698"/>
              <a:chOff x="5352472" y="1436253"/>
              <a:chExt cx="1339273" cy="868220"/>
            </a:xfrm>
          </p:grpSpPr>
          <p:sp>
            <p:nvSpPr>
              <p:cNvPr id="6050" name="Rounded Rectangle 604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1" name="Block Arc 605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2" name="Group 6031"/>
            <p:cNvGrpSpPr/>
            <p:nvPr/>
          </p:nvGrpSpPr>
          <p:grpSpPr>
            <a:xfrm>
              <a:off x="2889819" y="4575653"/>
              <a:ext cx="422193" cy="273698"/>
              <a:chOff x="5352472" y="1436253"/>
              <a:chExt cx="1339273" cy="868220"/>
            </a:xfrm>
          </p:grpSpPr>
          <p:sp>
            <p:nvSpPr>
              <p:cNvPr id="6048" name="Rounded Rectangle 604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9" name="Block Arc 604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3" name="Group 6032"/>
            <p:cNvGrpSpPr/>
            <p:nvPr/>
          </p:nvGrpSpPr>
          <p:grpSpPr>
            <a:xfrm>
              <a:off x="3213484" y="4575653"/>
              <a:ext cx="422193" cy="273698"/>
              <a:chOff x="5352472" y="1436253"/>
              <a:chExt cx="1339273" cy="868220"/>
            </a:xfrm>
          </p:grpSpPr>
          <p:sp>
            <p:nvSpPr>
              <p:cNvPr id="6046" name="Rounded Rectangle 604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7" name="Block Arc 604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4" name="Group 6033"/>
            <p:cNvGrpSpPr/>
            <p:nvPr/>
          </p:nvGrpSpPr>
          <p:grpSpPr>
            <a:xfrm>
              <a:off x="2242489" y="4575653"/>
              <a:ext cx="422193" cy="273698"/>
              <a:chOff x="5352472" y="1436253"/>
              <a:chExt cx="1339273" cy="868220"/>
            </a:xfrm>
          </p:grpSpPr>
          <p:sp>
            <p:nvSpPr>
              <p:cNvPr id="6044" name="Rounded Rectangle 604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5" name="Block Arc 604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5" name="Group 6034"/>
            <p:cNvGrpSpPr/>
            <p:nvPr/>
          </p:nvGrpSpPr>
          <p:grpSpPr>
            <a:xfrm>
              <a:off x="2566154" y="4575653"/>
              <a:ext cx="422193" cy="273698"/>
              <a:chOff x="5352472" y="1436253"/>
              <a:chExt cx="1339273" cy="868220"/>
            </a:xfrm>
          </p:grpSpPr>
          <p:sp>
            <p:nvSpPr>
              <p:cNvPr id="6042" name="Rounded Rectangle 604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3" name="Block Arc 604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6" name="Group 6035"/>
            <p:cNvGrpSpPr/>
            <p:nvPr/>
          </p:nvGrpSpPr>
          <p:grpSpPr>
            <a:xfrm>
              <a:off x="3537149" y="4575653"/>
              <a:ext cx="422193" cy="273698"/>
              <a:chOff x="5352472" y="1436253"/>
              <a:chExt cx="1339273" cy="868220"/>
            </a:xfrm>
          </p:grpSpPr>
          <p:sp>
            <p:nvSpPr>
              <p:cNvPr id="6040" name="Rounded Rectangle 603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1" name="Block Arc 604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37" name="Group 6036"/>
            <p:cNvGrpSpPr/>
            <p:nvPr/>
          </p:nvGrpSpPr>
          <p:grpSpPr>
            <a:xfrm>
              <a:off x="3860816" y="4575653"/>
              <a:ext cx="422193" cy="273698"/>
              <a:chOff x="5352472" y="1436253"/>
              <a:chExt cx="1339273" cy="868220"/>
            </a:xfrm>
          </p:grpSpPr>
          <p:sp>
            <p:nvSpPr>
              <p:cNvPr id="6038" name="Rounded Rectangle 603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9" name="Block Arc 603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5" name="Group 5934"/>
          <p:cNvGrpSpPr/>
          <p:nvPr/>
        </p:nvGrpSpPr>
        <p:grpSpPr>
          <a:xfrm rot="16200000">
            <a:off x="6555835" y="4776316"/>
            <a:ext cx="747266" cy="61323"/>
            <a:chOff x="947832" y="3727934"/>
            <a:chExt cx="3335180" cy="273698"/>
          </a:xfrm>
        </p:grpSpPr>
        <p:grpSp>
          <p:nvGrpSpPr>
            <p:cNvPr id="5998" name="Group 5997"/>
            <p:cNvGrpSpPr/>
            <p:nvPr/>
          </p:nvGrpSpPr>
          <p:grpSpPr>
            <a:xfrm>
              <a:off x="947832" y="3727934"/>
              <a:ext cx="422193" cy="273698"/>
              <a:chOff x="5352472" y="1436253"/>
              <a:chExt cx="1339273" cy="868220"/>
            </a:xfrm>
          </p:grpSpPr>
          <p:sp>
            <p:nvSpPr>
              <p:cNvPr id="6026" name="Rounded Rectangle 602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7" name="Block Arc 602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99" name="Group 5998"/>
            <p:cNvGrpSpPr/>
            <p:nvPr/>
          </p:nvGrpSpPr>
          <p:grpSpPr>
            <a:xfrm>
              <a:off x="1271497" y="3727934"/>
              <a:ext cx="422193" cy="273698"/>
              <a:chOff x="5352472" y="1436253"/>
              <a:chExt cx="1339273" cy="868220"/>
            </a:xfrm>
          </p:grpSpPr>
          <p:sp>
            <p:nvSpPr>
              <p:cNvPr id="6024" name="Rounded Rectangle 60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5" name="Block Arc 60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0" name="Group 5999"/>
            <p:cNvGrpSpPr/>
            <p:nvPr/>
          </p:nvGrpSpPr>
          <p:grpSpPr>
            <a:xfrm>
              <a:off x="1595162" y="3727934"/>
              <a:ext cx="422193" cy="273698"/>
              <a:chOff x="5352472" y="1436253"/>
              <a:chExt cx="1339273" cy="868220"/>
            </a:xfrm>
          </p:grpSpPr>
          <p:sp>
            <p:nvSpPr>
              <p:cNvPr id="6022" name="Rounded Rectangle 60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3" name="Block Arc 60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1" name="Group 6000"/>
            <p:cNvGrpSpPr/>
            <p:nvPr/>
          </p:nvGrpSpPr>
          <p:grpSpPr>
            <a:xfrm>
              <a:off x="1918827" y="3727934"/>
              <a:ext cx="422193" cy="273698"/>
              <a:chOff x="5352472" y="1436253"/>
              <a:chExt cx="1339273" cy="868220"/>
            </a:xfrm>
          </p:grpSpPr>
          <p:sp>
            <p:nvSpPr>
              <p:cNvPr id="6020" name="Rounded Rectangle 60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1" name="Block Arc 60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2" name="Group 6001"/>
            <p:cNvGrpSpPr/>
            <p:nvPr/>
          </p:nvGrpSpPr>
          <p:grpSpPr>
            <a:xfrm>
              <a:off x="2889822" y="3727934"/>
              <a:ext cx="422193" cy="273698"/>
              <a:chOff x="5352472" y="1436253"/>
              <a:chExt cx="1339273" cy="868220"/>
            </a:xfrm>
          </p:grpSpPr>
          <p:sp>
            <p:nvSpPr>
              <p:cNvPr id="6018" name="Rounded Rectangle 60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9" name="Block Arc 60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3" name="Group 6002"/>
            <p:cNvGrpSpPr/>
            <p:nvPr/>
          </p:nvGrpSpPr>
          <p:grpSpPr>
            <a:xfrm>
              <a:off x="3213487" y="3727934"/>
              <a:ext cx="422193" cy="273698"/>
              <a:chOff x="5352472" y="1436253"/>
              <a:chExt cx="1339273" cy="868220"/>
            </a:xfrm>
          </p:grpSpPr>
          <p:sp>
            <p:nvSpPr>
              <p:cNvPr id="6016" name="Rounded Rectangle 60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7" name="Block Arc 60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4" name="Group 6003"/>
            <p:cNvGrpSpPr/>
            <p:nvPr/>
          </p:nvGrpSpPr>
          <p:grpSpPr>
            <a:xfrm>
              <a:off x="2242492" y="3727934"/>
              <a:ext cx="422193" cy="273698"/>
              <a:chOff x="5352472" y="1436253"/>
              <a:chExt cx="1339273" cy="868220"/>
            </a:xfrm>
          </p:grpSpPr>
          <p:sp>
            <p:nvSpPr>
              <p:cNvPr id="6014" name="Rounded Rectangle 60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5" name="Block Arc 60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5" name="Group 6004"/>
            <p:cNvGrpSpPr/>
            <p:nvPr/>
          </p:nvGrpSpPr>
          <p:grpSpPr>
            <a:xfrm>
              <a:off x="2566157" y="3727934"/>
              <a:ext cx="422193" cy="273698"/>
              <a:chOff x="5352472" y="1436253"/>
              <a:chExt cx="1339273" cy="868220"/>
            </a:xfrm>
          </p:grpSpPr>
          <p:sp>
            <p:nvSpPr>
              <p:cNvPr id="6012" name="Rounded Rectangle 60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3" name="Block Arc 60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6" name="Group 6005"/>
            <p:cNvGrpSpPr/>
            <p:nvPr/>
          </p:nvGrpSpPr>
          <p:grpSpPr>
            <a:xfrm>
              <a:off x="3537152" y="3727934"/>
              <a:ext cx="422193" cy="273698"/>
              <a:chOff x="5352472" y="1436253"/>
              <a:chExt cx="1339273" cy="868220"/>
            </a:xfrm>
          </p:grpSpPr>
          <p:sp>
            <p:nvSpPr>
              <p:cNvPr id="6010" name="Rounded Rectangle 60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1" name="Block Arc 60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07" name="Group 6006"/>
            <p:cNvGrpSpPr/>
            <p:nvPr/>
          </p:nvGrpSpPr>
          <p:grpSpPr>
            <a:xfrm>
              <a:off x="3860819" y="3727934"/>
              <a:ext cx="422193" cy="273698"/>
              <a:chOff x="5352472" y="1436253"/>
              <a:chExt cx="1339273" cy="868220"/>
            </a:xfrm>
          </p:grpSpPr>
          <p:sp>
            <p:nvSpPr>
              <p:cNvPr id="6008" name="Rounded Rectangle 600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9" name="Block Arc 60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6" name="Group 5935"/>
          <p:cNvGrpSpPr/>
          <p:nvPr/>
        </p:nvGrpSpPr>
        <p:grpSpPr>
          <a:xfrm rot="16200000">
            <a:off x="6650777" y="4776316"/>
            <a:ext cx="747266" cy="61323"/>
            <a:chOff x="947832" y="4151583"/>
            <a:chExt cx="3335180" cy="273698"/>
          </a:xfrm>
        </p:grpSpPr>
        <p:grpSp>
          <p:nvGrpSpPr>
            <p:cNvPr id="5968" name="Group 5967"/>
            <p:cNvGrpSpPr/>
            <p:nvPr/>
          </p:nvGrpSpPr>
          <p:grpSpPr>
            <a:xfrm>
              <a:off x="947832" y="4151583"/>
              <a:ext cx="422193" cy="273698"/>
              <a:chOff x="5352472" y="1436253"/>
              <a:chExt cx="1339273" cy="868220"/>
            </a:xfrm>
          </p:grpSpPr>
          <p:sp>
            <p:nvSpPr>
              <p:cNvPr id="5996" name="Rounded Rectangle 599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7" name="Block Arc 599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69" name="Group 5968"/>
            <p:cNvGrpSpPr/>
            <p:nvPr/>
          </p:nvGrpSpPr>
          <p:grpSpPr>
            <a:xfrm>
              <a:off x="1271497" y="4151583"/>
              <a:ext cx="422193" cy="273698"/>
              <a:chOff x="5352472" y="1436253"/>
              <a:chExt cx="1339273" cy="868220"/>
            </a:xfrm>
          </p:grpSpPr>
          <p:sp>
            <p:nvSpPr>
              <p:cNvPr id="5994" name="Rounded Rectangle 599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5" name="Block Arc 599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0" name="Group 5969"/>
            <p:cNvGrpSpPr/>
            <p:nvPr/>
          </p:nvGrpSpPr>
          <p:grpSpPr>
            <a:xfrm>
              <a:off x="1595162" y="4151583"/>
              <a:ext cx="422193" cy="273698"/>
              <a:chOff x="5352472" y="1436253"/>
              <a:chExt cx="1339273" cy="868220"/>
            </a:xfrm>
          </p:grpSpPr>
          <p:sp>
            <p:nvSpPr>
              <p:cNvPr id="5992" name="Rounded Rectangle 599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3" name="Block Arc 599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1" name="Group 5970"/>
            <p:cNvGrpSpPr/>
            <p:nvPr/>
          </p:nvGrpSpPr>
          <p:grpSpPr>
            <a:xfrm>
              <a:off x="1918827" y="4151583"/>
              <a:ext cx="422193" cy="273698"/>
              <a:chOff x="5352472" y="1436253"/>
              <a:chExt cx="1339273" cy="868220"/>
            </a:xfrm>
          </p:grpSpPr>
          <p:sp>
            <p:nvSpPr>
              <p:cNvPr id="5990" name="Rounded Rectangle 598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1" name="Block Arc 599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2" name="Group 5971"/>
            <p:cNvGrpSpPr/>
            <p:nvPr/>
          </p:nvGrpSpPr>
          <p:grpSpPr>
            <a:xfrm>
              <a:off x="2889822" y="4151583"/>
              <a:ext cx="422193" cy="273698"/>
              <a:chOff x="5352472" y="1436253"/>
              <a:chExt cx="1339273" cy="868220"/>
            </a:xfrm>
          </p:grpSpPr>
          <p:sp>
            <p:nvSpPr>
              <p:cNvPr id="5988" name="Rounded Rectangle 598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9" name="Block Arc 598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3" name="Group 5972"/>
            <p:cNvGrpSpPr/>
            <p:nvPr/>
          </p:nvGrpSpPr>
          <p:grpSpPr>
            <a:xfrm>
              <a:off x="3213487" y="4151583"/>
              <a:ext cx="422193" cy="273698"/>
              <a:chOff x="5352472" y="1436253"/>
              <a:chExt cx="1339273" cy="868220"/>
            </a:xfrm>
          </p:grpSpPr>
          <p:sp>
            <p:nvSpPr>
              <p:cNvPr id="5986" name="Rounded Rectangle 598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7" name="Block Arc 598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4" name="Group 5973"/>
            <p:cNvGrpSpPr/>
            <p:nvPr/>
          </p:nvGrpSpPr>
          <p:grpSpPr>
            <a:xfrm>
              <a:off x="2242492" y="4151583"/>
              <a:ext cx="422193" cy="273698"/>
              <a:chOff x="5352472" y="1436253"/>
              <a:chExt cx="1339273" cy="868220"/>
            </a:xfrm>
          </p:grpSpPr>
          <p:sp>
            <p:nvSpPr>
              <p:cNvPr id="5984" name="Rounded Rectangle 59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5" name="Block Arc 59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5" name="Group 5974"/>
            <p:cNvGrpSpPr/>
            <p:nvPr/>
          </p:nvGrpSpPr>
          <p:grpSpPr>
            <a:xfrm>
              <a:off x="2566157" y="4151583"/>
              <a:ext cx="422193" cy="273698"/>
              <a:chOff x="5352472" y="1436253"/>
              <a:chExt cx="1339273" cy="868220"/>
            </a:xfrm>
          </p:grpSpPr>
          <p:sp>
            <p:nvSpPr>
              <p:cNvPr id="5982" name="Rounded Rectangle 59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3" name="Block Arc 59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6" name="Group 5975"/>
            <p:cNvGrpSpPr/>
            <p:nvPr/>
          </p:nvGrpSpPr>
          <p:grpSpPr>
            <a:xfrm>
              <a:off x="3537152" y="4151583"/>
              <a:ext cx="422193" cy="273698"/>
              <a:chOff x="5352472" y="1436253"/>
              <a:chExt cx="1339273" cy="868220"/>
            </a:xfrm>
          </p:grpSpPr>
          <p:sp>
            <p:nvSpPr>
              <p:cNvPr id="5980" name="Rounded Rectangle 59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1" name="Block Arc 59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77" name="Group 5976"/>
            <p:cNvGrpSpPr/>
            <p:nvPr/>
          </p:nvGrpSpPr>
          <p:grpSpPr>
            <a:xfrm>
              <a:off x="3860819" y="4151583"/>
              <a:ext cx="422193" cy="273698"/>
              <a:chOff x="5352472" y="1436253"/>
              <a:chExt cx="1339273" cy="868220"/>
            </a:xfrm>
          </p:grpSpPr>
          <p:sp>
            <p:nvSpPr>
              <p:cNvPr id="5978" name="Rounded Rectangle 59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9" name="Block Arc 59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37" name="Group 5936"/>
          <p:cNvGrpSpPr/>
          <p:nvPr/>
        </p:nvGrpSpPr>
        <p:grpSpPr>
          <a:xfrm rot="16200000">
            <a:off x="6745717" y="4776316"/>
            <a:ext cx="747266" cy="61323"/>
            <a:chOff x="947829" y="4575653"/>
            <a:chExt cx="3335180" cy="273698"/>
          </a:xfrm>
        </p:grpSpPr>
        <p:grpSp>
          <p:nvGrpSpPr>
            <p:cNvPr id="5938" name="Group 5937"/>
            <p:cNvGrpSpPr/>
            <p:nvPr/>
          </p:nvGrpSpPr>
          <p:grpSpPr>
            <a:xfrm>
              <a:off x="947829" y="4575653"/>
              <a:ext cx="422193" cy="273698"/>
              <a:chOff x="5352472" y="1436253"/>
              <a:chExt cx="1339273" cy="868220"/>
            </a:xfrm>
          </p:grpSpPr>
          <p:sp>
            <p:nvSpPr>
              <p:cNvPr id="5966" name="Rounded Rectangle 59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7" name="Block Arc 59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39" name="Group 5938"/>
            <p:cNvGrpSpPr/>
            <p:nvPr/>
          </p:nvGrpSpPr>
          <p:grpSpPr>
            <a:xfrm>
              <a:off x="1271494" y="4575653"/>
              <a:ext cx="422193" cy="273698"/>
              <a:chOff x="5352472" y="1436253"/>
              <a:chExt cx="1339273" cy="868220"/>
            </a:xfrm>
          </p:grpSpPr>
          <p:sp>
            <p:nvSpPr>
              <p:cNvPr id="5964" name="Rounded Rectangle 596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5" name="Block Arc 596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0" name="Group 5939"/>
            <p:cNvGrpSpPr/>
            <p:nvPr/>
          </p:nvGrpSpPr>
          <p:grpSpPr>
            <a:xfrm>
              <a:off x="1595159" y="4575653"/>
              <a:ext cx="422193" cy="273698"/>
              <a:chOff x="5352472" y="1436253"/>
              <a:chExt cx="1339273" cy="868220"/>
            </a:xfrm>
          </p:grpSpPr>
          <p:sp>
            <p:nvSpPr>
              <p:cNvPr id="5962" name="Rounded Rectangle 596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3" name="Block Arc 596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1" name="Group 5940"/>
            <p:cNvGrpSpPr/>
            <p:nvPr/>
          </p:nvGrpSpPr>
          <p:grpSpPr>
            <a:xfrm>
              <a:off x="1918824" y="4575653"/>
              <a:ext cx="422193" cy="273698"/>
              <a:chOff x="5352472" y="1436253"/>
              <a:chExt cx="1339273" cy="868220"/>
            </a:xfrm>
          </p:grpSpPr>
          <p:sp>
            <p:nvSpPr>
              <p:cNvPr id="5960" name="Rounded Rectangle 595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1" name="Block Arc 596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2" name="Group 5941"/>
            <p:cNvGrpSpPr/>
            <p:nvPr/>
          </p:nvGrpSpPr>
          <p:grpSpPr>
            <a:xfrm>
              <a:off x="2889819" y="4575653"/>
              <a:ext cx="422193" cy="273698"/>
              <a:chOff x="5352472" y="1436253"/>
              <a:chExt cx="1339273" cy="868220"/>
            </a:xfrm>
          </p:grpSpPr>
          <p:sp>
            <p:nvSpPr>
              <p:cNvPr id="5958" name="Rounded Rectangle 595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9" name="Block Arc 595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3" name="Group 5942"/>
            <p:cNvGrpSpPr/>
            <p:nvPr/>
          </p:nvGrpSpPr>
          <p:grpSpPr>
            <a:xfrm>
              <a:off x="3213484" y="4575653"/>
              <a:ext cx="422193" cy="273698"/>
              <a:chOff x="5352472" y="1436253"/>
              <a:chExt cx="1339273" cy="868220"/>
            </a:xfrm>
          </p:grpSpPr>
          <p:sp>
            <p:nvSpPr>
              <p:cNvPr id="5956" name="Rounded Rectangle 595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7" name="Block Arc 595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4" name="Group 5943"/>
            <p:cNvGrpSpPr/>
            <p:nvPr/>
          </p:nvGrpSpPr>
          <p:grpSpPr>
            <a:xfrm>
              <a:off x="2242489" y="4575653"/>
              <a:ext cx="422193" cy="273698"/>
              <a:chOff x="5352472" y="1436253"/>
              <a:chExt cx="1339273" cy="868220"/>
            </a:xfrm>
          </p:grpSpPr>
          <p:sp>
            <p:nvSpPr>
              <p:cNvPr id="5954" name="Rounded Rectangle 595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5" name="Block Arc 595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5" name="Group 5944"/>
            <p:cNvGrpSpPr/>
            <p:nvPr/>
          </p:nvGrpSpPr>
          <p:grpSpPr>
            <a:xfrm>
              <a:off x="2566154" y="4575653"/>
              <a:ext cx="422193" cy="273698"/>
              <a:chOff x="5352472" y="1436253"/>
              <a:chExt cx="1339273" cy="868220"/>
            </a:xfrm>
          </p:grpSpPr>
          <p:sp>
            <p:nvSpPr>
              <p:cNvPr id="5952" name="Rounded Rectangle 595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3" name="Block Arc 595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6" name="Group 5945"/>
            <p:cNvGrpSpPr/>
            <p:nvPr/>
          </p:nvGrpSpPr>
          <p:grpSpPr>
            <a:xfrm>
              <a:off x="3537149" y="4575653"/>
              <a:ext cx="422193" cy="273698"/>
              <a:chOff x="5352472" y="1436253"/>
              <a:chExt cx="1339273" cy="868220"/>
            </a:xfrm>
          </p:grpSpPr>
          <p:sp>
            <p:nvSpPr>
              <p:cNvPr id="5950" name="Rounded Rectangle 594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1" name="Block Arc 595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47" name="Group 5946"/>
            <p:cNvGrpSpPr/>
            <p:nvPr/>
          </p:nvGrpSpPr>
          <p:grpSpPr>
            <a:xfrm>
              <a:off x="3860816" y="4575653"/>
              <a:ext cx="422193" cy="273698"/>
              <a:chOff x="5352472" y="1436253"/>
              <a:chExt cx="1339273" cy="868220"/>
            </a:xfrm>
          </p:grpSpPr>
          <p:sp>
            <p:nvSpPr>
              <p:cNvPr id="5948" name="Rounded Rectangle 594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9" name="Block Arc 594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739" name="Group 5738"/>
          <p:cNvGrpSpPr/>
          <p:nvPr/>
        </p:nvGrpSpPr>
        <p:grpSpPr>
          <a:xfrm rot="16200000">
            <a:off x="7005227" y="2964071"/>
            <a:ext cx="749808" cy="61532"/>
            <a:chOff x="949036" y="762001"/>
            <a:chExt cx="3335180" cy="273698"/>
          </a:xfrm>
        </p:grpSpPr>
        <p:grpSp>
          <p:nvGrpSpPr>
            <p:cNvPr id="5895" name="Group 5894"/>
            <p:cNvGrpSpPr/>
            <p:nvPr/>
          </p:nvGrpSpPr>
          <p:grpSpPr>
            <a:xfrm>
              <a:off x="949036" y="762001"/>
              <a:ext cx="422193" cy="273698"/>
              <a:chOff x="5352472" y="1436253"/>
              <a:chExt cx="1339273" cy="868220"/>
            </a:xfrm>
          </p:grpSpPr>
          <p:sp>
            <p:nvSpPr>
              <p:cNvPr id="5923" name="Rounded Rectangle 59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4" name="Block Arc 59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96" name="Group 5895"/>
            <p:cNvGrpSpPr/>
            <p:nvPr/>
          </p:nvGrpSpPr>
          <p:grpSpPr>
            <a:xfrm>
              <a:off x="1272701" y="762001"/>
              <a:ext cx="422193" cy="273698"/>
              <a:chOff x="5352472" y="1436253"/>
              <a:chExt cx="1339273" cy="868220"/>
            </a:xfrm>
          </p:grpSpPr>
          <p:sp>
            <p:nvSpPr>
              <p:cNvPr id="5921" name="Rounded Rectangle 59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2" name="Block Arc 59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97" name="Group 5896"/>
            <p:cNvGrpSpPr/>
            <p:nvPr/>
          </p:nvGrpSpPr>
          <p:grpSpPr>
            <a:xfrm>
              <a:off x="1596366" y="762001"/>
              <a:ext cx="422193" cy="273698"/>
              <a:chOff x="5352472" y="1436253"/>
              <a:chExt cx="1339273" cy="868220"/>
            </a:xfrm>
          </p:grpSpPr>
          <p:sp>
            <p:nvSpPr>
              <p:cNvPr id="5919" name="Rounded Rectangle 59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0" name="Block Arc 59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98" name="Group 5897"/>
            <p:cNvGrpSpPr/>
            <p:nvPr/>
          </p:nvGrpSpPr>
          <p:grpSpPr>
            <a:xfrm>
              <a:off x="1920031" y="762001"/>
              <a:ext cx="422193" cy="273698"/>
              <a:chOff x="5352472" y="1436253"/>
              <a:chExt cx="1339273" cy="868220"/>
            </a:xfrm>
          </p:grpSpPr>
          <p:sp>
            <p:nvSpPr>
              <p:cNvPr id="5917" name="Rounded Rectangle 59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8" name="Block Arc 59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99" name="Group 5898"/>
            <p:cNvGrpSpPr/>
            <p:nvPr/>
          </p:nvGrpSpPr>
          <p:grpSpPr>
            <a:xfrm>
              <a:off x="2891026" y="762001"/>
              <a:ext cx="422193" cy="273698"/>
              <a:chOff x="5352472" y="1436253"/>
              <a:chExt cx="1339273" cy="868220"/>
            </a:xfrm>
          </p:grpSpPr>
          <p:sp>
            <p:nvSpPr>
              <p:cNvPr id="5915" name="Rounded Rectangle 59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6" name="Block Arc 59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00" name="Group 5899"/>
            <p:cNvGrpSpPr/>
            <p:nvPr/>
          </p:nvGrpSpPr>
          <p:grpSpPr>
            <a:xfrm>
              <a:off x="3214691" y="762001"/>
              <a:ext cx="422193" cy="273698"/>
              <a:chOff x="5352472" y="1436253"/>
              <a:chExt cx="1339273" cy="868220"/>
            </a:xfrm>
          </p:grpSpPr>
          <p:sp>
            <p:nvSpPr>
              <p:cNvPr id="5913" name="Rounded Rectangle 591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4" name="Block Arc 591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01" name="Group 5900"/>
            <p:cNvGrpSpPr/>
            <p:nvPr/>
          </p:nvGrpSpPr>
          <p:grpSpPr>
            <a:xfrm>
              <a:off x="2243696" y="762001"/>
              <a:ext cx="422193" cy="273698"/>
              <a:chOff x="5352472" y="1436253"/>
              <a:chExt cx="1339273" cy="868220"/>
            </a:xfrm>
          </p:grpSpPr>
          <p:sp>
            <p:nvSpPr>
              <p:cNvPr id="5911" name="Rounded Rectangle 591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2" name="Block Arc 591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02" name="Group 5901"/>
            <p:cNvGrpSpPr/>
            <p:nvPr/>
          </p:nvGrpSpPr>
          <p:grpSpPr>
            <a:xfrm>
              <a:off x="2567361" y="762001"/>
              <a:ext cx="422193" cy="273698"/>
              <a:chOff x="5352472" y="1436253"/>
              <a:chExt cx="1339273" cy="868220"/>
            </a:xfrm>
          </p:grpSpPr>
          <p:sp>
            <p:nvSpPr>
              <p:cNvPr id="5909" name="Rounded Rectangle 590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0" name="Block Arc 590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03" name="Group 5902"/>
            <p:cNvGrpSpPr/>
            <p:nvPr/>
          </p:nvGrpSpPr>
          <p:grpSpPr>
            <a:xfrm>
              <a:off x="3538356" y="762001"/>
              <a:ext cx="422193" cy="273698"/>
              <a:chOff x="5352472" y="1436253"/>
              <a:chExt cx="1339273" cy="868220"/>
            </a:xfrm>
          </p:grpSpPr>
          <p:sp>
            <p:nvSpPr>
              <p:cNvPr id="5907" name="Rounded Rectangle 590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8" name="Block Arc 59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04" name="Group 5903"/>
            <p:cNvGrpSpPr/>
            <p:nvPr/>
          </p:nvGrpSpPr>
          <p:grpSpPr>
            <a:xfrm>
              <a:off x="3862023" y="762001"/>
              <a:ext cx="422193" cy="273698"/>
              <a:chOff x="5352472" y="1436253"/>
              <a:chExt cx="1339273" cy="868220"/>
            </a:xfrm>
          </p:grpSpPr>
          <p:sp>
            <p:nvSpPr>
              <p:cNvPr id="5905" name="Rounded Rectangle 590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6" name="Block Arc 59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740" name="Group 5739"/>
          <p:cNvGrpSpPr/>
          <p:nvPr/>
        </p:nvGrpSpPr>
        <p:grpSpPr>
          <a:xfrm rot="16200000">
            <a:off x="7100492" y="2964071"/>
            <a:ext cx="749808" cy="61532"/>
            <a:chOff x="949036" y="1185650"/>
            <a:chExt cx="3335180" cy="273698"/>
          </a:xfrm>
        </p:grpSpPr>
        <p:grpSp>
          <p:nvGrpSpPr>
            <p:cNvPr id="5865" name="Group 5864"/>
            <p:cNvGrpSpPr/>
            <p:nvPr/>
          </p:nvGrpSpPr>
          <p:grpSpPr>
            <a:xfrm>
              <a:off x="949036" y="1185650"/>
              <a:ext cx="422193" cy="273698"/>
              <a:chOff x="5352472" y="1436253"/>
              <a:chExt cx="1339273" cy="868220"/>
            </a:xfrm>
          </p:grpSpPr>
          <p:sp>
            <p:nvSpPr>
              <p:cNvPr id="5893" name="Rounded Rectangle 58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4" name="Block Arc 58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66" name="Group 5865"/>
            <p:cNvGrpSpPr/>
            <p:nvPr/>
          </p:nvGrpSpPr>
          <p:grpSpPr>
            <a:xfrm>
              <a:off x="1272701" y="1185650"/>
              <a:ext cx="422193" cy="273698"/>
              <a:chOff x="5352472" y="1436253"/>
              <a:chExt cx="1339273" cy="868220"/>
            </a:xfrm>
          </p:grpSpPr>
          <p:sp>
            <p:nvSpPr>
              <p:cNvPr id="5891" name="Rounded Rectangle 58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2" name="Block Arc 58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67" name="Group 5866"/>
            <p:cNvGrpSpPr/>
            <p:nvPr/>
          </p:nvGrpSpPr>
          <p:grpSpPr>
            <a:xfrm>
              <a:off x="1596366" y="1185650"/>
              <a:ext cx="422193" cy="273698"/>
              <a:chOff x="5352472" y="1436253"/>
              <a:chExt cx="1339273" cy="868220"/>
            </a:xfrm>
          </p:grpSpPr>
          <p:sp>
            <p:nvSpPr>
              <p:cNvPr id="5889" name="Rounded Rectangle 58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0" name="Block Arc 58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68" name="Group 5867"/>
            <p:cNvGrpSpPr/>
            <p:nvPr/>
          </p:nvGrpSpPr>
          <p:grpSpPr>
            <a:xfrm>
              <a:off x="1920031" y="1185650"/>
              <a:ext cx="422193" cy="273698"/>
              <a:chOff x="5352472" y="1436253"/>
              <a:chExt cx="1339273" cy="868220"/>
            </a:xfrm>
          </p:grpSpPr>
          <p:sp>
            <p:nvSpPr>
              <p:cNvPr id="5887" name="Rounded Rectangle 58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8" name="Block Arc 58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69" name="Group 5868"/>
            <p:cNvGrpSpPr/>
            <p:nvPr/>
          </p:nvGrpSpPr>
          <p:grpSpPr>
            <a:xfrm>
              <a:off x="2891026" y="1185650"/>
              <a:ext cx="422193" cy="273698"/>
              <a:chOff x="5352472" y="1436253"/>
              <a:chExt cx="1339273" cy="868220"/>
            </a:xfrm>
          </p:grpSpPr>
          <p:sp>
            <p:nvSpPr>
              <p:cNvPr id="5885" name="Rounded Rectangle 58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6" name="Block Arc 58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70" name="Group 5869"/>
            <p:cNvGrpSpPr/>
            <p:nvPr/>
          </p:nvGrpSpPr>
          <p:grpSpPr>
            <a:xfrm>
              <a:off x="3214691" y="1185650"/>
              <a:ext cx="422193" cy="273698"/>
              <a:chOff x="5352472" y="1436253"/>
              <a:chExt cx="1339273" cy="868220"/>
            </a:xfrm>
          </p:grpSpPr>
          <p:sp>
            <p:nvSpPr>
              <p:cNvPr id="5883" name="Rounded Rectangle 58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4" name="Block Arc 58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71" name="Group 5870"/>
            <p:cNvGrpSpPr/>
            <p:nvPr/>
          </p:nvGrpSpPr>
          <p:grpSpPr>
            <a:xfrm>
              <a:off x="2243696" y="1185650"/>
              <a:ext cx="422193" cy="273698"/>
              <a:chOff x="5352472" y="1436253"/>
              <a:chExt cx="1339273" cy="868220"/>
            </a:xfrm>
          </p:grpSpPr>
          <p:sp>
            <p:nvSpPr>
              <p:cNvPr id="5881" name="Rounded Rectangle 58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2" name="Block Arc 58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72" name="Group 5871"/>
            <p:cNvGrpSpPr/>
            <p:nvPr/>
          </p:nvGrpSpPr>
          <p:grpSpPr>
            <a:xfrm>
              <a:off x="2567361" y="1185650"/>
              <a:ext cx="422193" cy="273698"/>
              <a:chOff x="5352472" y="1436253"/>
              <a:chExt cx="1339273" cy="868220"/>
            </a:xfrm>
          </p:grpSpPr>
          <p:sp>
            <p:nvSpPr>
              <p:cNvPr id="5879" name="Rounded Rectangle 58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0" name="Block Arc 58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73" name="Group 5872"/>
            <p:cNvGrpSpPr/>
            <p:nvPr/>
          </p:nvGrpSpPr>
          <p:grpSpPr>
            <a:xfrm>
              <a:off x="3538356" y="1185650"/>
              <a:ext cx="422193" cy="273698"/>
              <a:chOff x="5352472" y="1436253"/>
              <a:chExt cx="1339273" cy="868220"/>
            </a:xfrm>
          </p:grpSpPr>
          <p:sp>
            <p:nvSpPr>
              <p:cNvPr id="5877" name="Rounded Rectangle 58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8" name="Block Arc 58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74" name="Group 5873"/>
            <p:cNvGrpSpPr/>
            <p:nvPr/>
          </p:nvGrpSpPr>
          <p:grpSpPr>
            <a:xfrm>
              <a:off x="3862023" y="1185650"/>
              <a:ext cx="422193" cy="273698"/>
              <a:chOff x="5352472" y="1436253"/>
              <a:chExt cx="1339273" cy="868220"/>
            </a:xfrm>
          </p:grpSpPr>
          <p:sp>
            <p:nvSpPr>
              <p:cNvPr id="5875" name="Rounded Rectangle 58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6" name="Block Arc 58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741" name="Group 5740"/>
          <p:cNvGrpSpPr/>
          <p:nvPr/>
        </p:nvGrpSpPr>
        <p:grpSpPr>
          <a:xfrm rot="16200000">
            <a:off x="7195756" y="2964071"/>
            <a:ext cx="749808" cy="61532"/>
            <a:chOff x="949036" y="1608981"/>
            <a:chExt cx="3335180" cy="273698"/>
          </a:xfrm>
        </p:grpSpPr>
        <p:grpSp>
          <p:nvGrpSpPr>
            <p:cNvPr id="5835" name="Group 5834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5863" name="Rounded Rectangle 58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64" name="Block Arc 58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36" name="Group 5835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5861" name="Rounded Rectangle 58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62" name="Block Arc 58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37" name="Group 5836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5859" name="Rounded Rectangle 58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60" name="Block Arc 58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38" name="Group 5837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5857" name="Rounded Rectangle 58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58" name="Block Arc 58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39" name="Group 5838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5855" name="Rounded Rectangle 58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56" name="Block Arc 58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40" name="Group 5839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5853" name="Rounded Rectangle 58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54" name="Block Arc 58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41" name="Group 5840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5851" name="Rounded Rectangle 58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52" name="Block Arc 58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42" name="Group 5841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5849" name="Rounded Rectangle 58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50" name="Block Arc 58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43" name="Group 5842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5847" name="Rounded Rectangle 58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48" name="Block Arc 58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844" name="Group 5843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5845" name="Rounded Rectangle 584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846" name="Block Arc 58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5742" name="Group 5741"/>
          <p:cNvGrpSpPr/>
          <p:nvPr/>
        </p:nvGrpSpPr>
        <p:grpSpPr>
          <a:xfrm rot="16200000">
            <a:off x="7291020" y="2964071"/>
            <a:ext cx="749808" cy="61532"/>
            <a:chOff x="949036" y="2032630"/>
            <a:chExt cx="3335180" cy="273698"/>
          </a:xfrm>
        </p:grpSpPr>
        <p:grpSp>
          <p:nvGrpSpPr>
            <p:cNvPr id="5805" name="Group 5804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5833" name="Rounded Rectangle 58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4" name="Block Arc 58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06" name="Group 5805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5831" name="Rounded Rectangle 58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2" name="Block Arc 58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07" name="Group 5806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5829" name="Rounded Rectangle 58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0" name="Block Arc 58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08" name="Group 5807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5827" name="Rounded Rectangle 58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8" name="Block Arc 58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09" name="Group 5808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5825" name="Rounded Rectangle 58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6" name="Block Arc 58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10" name="Group 5809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5823" name="Rounded Rectangle 58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4" name="Block Arc 58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11" name="Group 5810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5821" name="Rounded Rectangle 58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2" name="Block Arc 58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12" name="Group 5811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5819" name="Rounded Rectangle 58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0" name="Block Arc 58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13" name="Group 5812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5817" name="Rounded Rectangle 58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18" name="Block Arc 58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14" name="Group 5813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5815" name="Rounded Rectangle 58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16" name="Block Arc 58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743" name="Group 5742"/>
          <p:cNvGrpSpPr/>
          <p:nvPr/>
        </p:nvGrpSpPr>
        <p:grpSpPr>
          <a:xfrm rot="16200000">
            <a:off x="7386284" y="2964071"/>
            <a:ext cx="749808" cy="61532"/>
            <a:chOff x="949033" y="2456700"/>
            <a:chExt cx="3335180" cy="273698"/>
          </a:xfrm>
        </p:grpSpPr>
        <p:grpSp>
          <p:nvGrpSpPr>
            <p:cNvPr id="5775" name="Group 5774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5803" name="Rounded Rectangle 580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4" name="Block Arc 580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76" name="Group 5775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5801" name="Rounded Rectangle 580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2" name="Block Arc 580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77" name="Group 5776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5799" name="Rounded Rectangle 579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0" name="Block Arc 579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78" name="Group 5777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5797" name="Rounded Rectangle 579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8" name="Block Arc 579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79" name="Group 5778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5795" name="Rounded Rectangle 579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6" name="Block Arc 579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80" name="Group 5779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5793" name="Rounded Rectangle 579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4" name="Block Arc 579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81" name="Group 5780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5791" name="Rounded Rectangle 579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2" name="Block Arc 579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82" name="Group 5781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5789" name="Rounded Rectangle 578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0" name="Block Arc 578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83" name="Group 5782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5787" name="Rounded Rectangle 578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88" name="Block Arc 578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84" name="Group 5783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5785" name="Rounded Rectangle 578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86" name="Block Arc 578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744" name="Group 5743"/>
          <p:cNvGrpSpPr/>
          <p:nvPr/>
        </p:nvGrpSpPr>
        <p:grpSpPr>
          <a:xfrm rot="16200000">
            <a:off x="7481549" y="2964071"/>
            <a:ext cx="749808" cy="61532"/>
            <a:chOff x="947832" y="2880954"/>
            <a:chExt cx="3335180" cy="273698"/>
          </a:xfrm>
        </p:grpSpPr>
        <p:grpSp>
          <p:nvGrpSpPr>
            <p:cNvPr id="5745" name="Group 5744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5773" name="Rounded Rectangle 57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74" name="Block Arc 57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46" name="Group 5745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5771" name="Rounded Rectangle 57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72" name="Block Arc 57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47" name="Group 5746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5769" name="Rounded Rectangle 57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70" name="Block Arc 57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48" name="Group 5747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5767" name="Rounded Rectangle 57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8" name="Block Arc 57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49" name="Group 5748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5765" name="Rounded Rectangle 57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6" name="Block Arc 57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50" name="Group 5749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5763" name="Rounded Rectangle 57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4" name="Block Arc 57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51" name="Group 5750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5761" name="Rounded Rectangle 57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2" name="Block Arc 57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52" name="Group 5751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5759" name="Rounded Rectangle 57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0" name="Block Arc 57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53" name="Group 5752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5757" name="Rounded Rectangle 57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58" name="Block Arc 57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54" name="Group 5753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5755" name="Rounded Rectangle 575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56" name="Block Arc 57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3" name="Group 5552"/>
          <p:cNvGrpSpPr/>
          <p:nvPr/>
        </p:nvGrpSpPr>
        <p:grpSpPr>
          <a:xfrm rot="16200000">
            <a:off x="7005226" y="4774941"/>
            <a:ext cx="749809" cy="61532"/>
            <a:chOff x="949036" y="1185650"/>
            <a:chExt cx="3335180" cy="273698"/>
          </a:xfrm>
        </p:grpSpPr>
        <p:grpSp>
          <p:nvGrpSpPr>
            <p:cNvPr id="5709" name="Group 5708"/>
            <p:cNvGrpSpPr/>
            <p:nvPr/>
          </p:nvGrpSpPr>
          <p:grpSpPr>
            <a:xfrm>
              <a:off x="949036" y="1185650"/>
              <a:ext cx="422193" cy="273698"/>
              <a:chOff x="5352472" y="1436253"/>
              <a:chExt cx="1339273" cy="868220"/>
            </a:xfrm>
          </p:grpSpPr>
          <p:sp>
            <p:nvSpPr>
              <p:cNvPr id="5737" name="Rounded Rectangle 57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8" name="Block Arc 57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0" name="Group 5709"/>
            <p:cNvGrpSpPr/>
            <p:nvPr/>
          </p:nvGrpSpPr>
          <p:grpSpPr>
            <a:xfrm>
              <a:off x="1272701" y="1185650"/>
              <a:ext cx="422193" cy="273698"/>
              <a:chOff x="5352472" y="1436253"/>
              <a:chExt cx="1339273" cy="868220"/>
            </a:xfrm>
          </p:grpSpPr>
          <p:sp>
            <p:nvSpPr>
              <p:cNvPr id="5735" name="Rounded Rectangle 57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6" name="Block Arc 57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1" name="Group 5710"/>
            <p:cNvGrpSpPr/>
            <p:nvPr/>
          </p:nvGrpSpPr>
          <p:grpSpPr>
            <a:xfrm>
              <a:off x="1596366" y="1185650"/>
              <a:ext cx="422193" cy="273698"/>
              <a:chOff x="5352472" y="1436253"/>
              <a:chExt cx="1339273" cy="868220"/>
            </a:xfrm>
          </p:grpSpPr>
          <p:sp>
            <p:nvSpPr>
              <p:cNvPr id="5733" name="Rounded Rectangle 57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4" name="Block Arc 57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2" name="Group 5711"/>
            <p:cNvGrpSpPr/>
            <p:nvPr/>
          </p:nvGrpSpPr>
          <p:grpSpPr>
            <a:xfrm>
              <a:off x="1920031" y="1185650"/>
              <a:ext cx="422193" cy="273698"/>
              <a:chOff x="5352472" y="1436253"/>
              <a:chExt cx="1339273" cy="868220"/>
            </a:xfrm>
          </p:grpSpPr>
          <p:sp>
            <p:nvSpPr>
              <p:cNvPr id="5731" name="Rounded Rectangle 57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2" name="Block Arc 57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3" name="Group 5712"/>
            <p:cNvGrpSpPr/>
            <p:nvPr/>
          </p:nvGrpSpPr>
          <p:grpSpPr>
            <a:xfrm>
              <a:off x="2891026" y="1185650"/>
              <a:ext cx="422193" cy="273698"/>
              <a:chOff x="5352472" y="1436253"/>
              <a:chExt cx="1339273" cy="868220"/>
            </a:xfrm>
          </p:grpSpPr>
          <p:sp>
            <p:nvSpPr>
              <p:cNvPr id="5729" name="Rounded Rectangle 57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0" name="Block Arc 57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4" name="Group 5713"/>
            <p:cNvGrpSpPr/>
            <p:nvPr/>
          </p:nvGrpSpPr>
          <p:grpSpPr>
            <a:xfrm>
              <a:off x="3214691" y="1185650"/>
              <a:ext cx="422193" cy="273698"/>
              <a:chOff x="5352472" y="1436253"/>
              <a:chExt cx="1339273" cy="868220"/>
            </a:xfrm>
          </p:grpSpPr>
          <p:sp>
            <p:nvSpPr>
              <p:cNvPr id="5727" name="Rounded Rectangle 57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8" name="Block Arc 57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5" name="Group 5714"/>
            <p:cNvGrpSpPr/>
            <p:nvPr/>
          </p:nvGrpSpPr>
          <p:grpSpPr>
            <a:xfrm>
              <a:off x="2243696" y="1185650"/>
              <a:ext cx="422193" cy="273698"/>
              <a:chOff x="5352472" y="1436253"/>
              <a:chExt cx="1339273" cy="868220"/>
            </a:xfrm>
          </p:grpSpPr>
          <p:sp>
            <p:nvSpPr>
              <p:cNvPr id="5725" name="Rounded Rectangle 57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6" name="Block Arc 57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6" name="Group 5715"/>
            <p:cNvGrpSpPr/>
            <p:nvPr/>
          </p:nvGrpSpPr>
          <p:grpSpPr>
            <a:xfrm>
              <a:off x="2567361" y="1185650"/>
              <a:ext cx="422193" cy="273698"/>
              <a:chOff x="5352472" y="1436253"/>
              <a:chExt cx="1339273" cy="868220"/>
            </a:xfrm>
          </p:grpSpPr>
          <p:sp>
            <p:nvSpPr>
              <p:cNvPr id="5723" name="Rounded Rectangle 57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4" name="Block Arc 57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7" name="Group 5716"/>
            <p:cNvGrpSpPr/>
            <p:nvPr/>
          </p:nvGrpSpPr>
          <p:grpSpPr>
            <a:xfrm>
              <a:off x="3538356" y="1185650"/>
              <a:ext cx="422193" cy="273698"/>
              <a:chOff x="5352472" y="1436253"/>
              <a:chExt cx="1339273" cy="868220"/>
            </a:xfrm>
          </p:grpSpPr>
          <p:sp>
            <p:nvSpPr>
              <p:cNvPr id="5721" name="Rounded Rectangle 57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2" name="Block Arc 57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18" name="Group 5717"/>
            <p:cNvGrpSpPr/>
            <p:nvPr/>
          </p:nvGrpSpPr>
          <p:grpSpPr>
            <a:xfrm>
              <a:off x="3862023" y="1185650"/>
              <a:ext cx="422193" cy="273698"/>
              <a:chOff x="5352472" y="1436253"/>
              <a:chExt cx="1339273" cy="868220"/>
            </a:xfrm>
          </p:grpSpPr>
          <p:sp>
            <p:nvSpPr>
              <p:cNvPr id="5719" name="Rounded Rectangle 57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0" name="Block Arc 57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4" name="Group 5553"/>
          <p:cNvGrpSpPr/>
          <p:nvPr/>
        </p:nvGrpSpPr>
        <p:grpSpPr>
          <a:xfrm rot="16200000">
            <a:off x="7100490" y="4774941"/>
            <a:ext cx="749809" cy="61532"/>
            <a:chOff x="949036" y="1608981"/>
            <a:chExt cx="3335180" cy="273698"/>
          </a:xfrm>
        </p:grpSpPr>
        <p:grpSp>
          <p:nvGrpSpPr>
            <p:cNvPr id="5679" name="Group 5678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5707" name="Rounded Rectangle 570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8" name="Block Arc 57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0" name="Group 5679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5705" name="Rounded Rectangle 57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6" name="Block Arc 57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1" name="Group 5680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5703" name="Rounded Rectangle 57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4" name="Block Arc 57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2" name="Group 5681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5701" name="Rounded Rectangle 57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2" name="Block Arc 57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3" name="Group 5682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5699" name="Rounded Rectangle 56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0" name="Block Arc 56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4" name="Group 5683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5697" name="Rounded Rectangle 56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8" name="Block Arc 56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5" name="Group 5684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5695" name="Rounded Rectangle 56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6" name="Block Arc 56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6" name="Group 5685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5693" name="Rounded Rectangle 56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4" name="Block Arc 56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7" name="Group 5686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5691" name="Rounded Rectangle 56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2" name="Block Arc 56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88" name="Group 5687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5689" name="Rounded Rectangle 568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0" name="Block Arc 56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5" name="Group 5554"/>
          <p:cNvGrpSpPr/>
          <p:nvPr/>
        </p:nvGrpSpPr>
        <p:grpSpPr>
          <a:xfrm rot="16200000">
            <a:off x="7195754" y="4774941"/>
            <a:ext cx="749809" cy="61532"/>
            <a:chOff x="949036" y="2032630"/>
            <a:chExt cx="3335180" cy="273698"/>
          </a:xfrm>
        </p:grpSpPr>
        <p:grpSp>
          <p:nvGrpSpPr>
            <p:cNvPr id="5649" name="Group 5648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5677" name="Rounded Rectangle 56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8" name="Block Arc 56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0" name="Group 5649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5675" name="Rounded Rectangle 56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6" name="Block Arc 56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1" name="Group 5650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5673" name="Rounded Rectangle 56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4" name="Block Arc 56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2" name="Group 5651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5671" name="Rounded Rectangle 56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2" name="Block Arc 56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3" name="Group 5652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5669" name="Rounded Rectangle 56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0" name="Block Arc 56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4" name="Group 5653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5667" name="Rounded Rectangle 56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8" name="Block Arc 56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5" name="Group 5654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5665" name="Rounded Rectangle 56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6" name="Block Arc 56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6" name="Group 5655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5663" name="Rounded Rectangle 56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4" name="Block Arc 56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7" name="Group 5656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5661" name="Rounded Rectangle 56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2" name="Block Arc 56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58" name="Group 5657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5659" name="Rounded Rectangle 56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0" name="Block Arc 56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6" name="Group 5555"/>
          <p:cNvGrpSpPr/>
          <p:nvPr/>
        </p:nvGrpSpPr>
        <p:grpSpPr>
          <a:xfrm rot="16200000">
            <a:off x="7291018" y="4774941"/>
            <a:ext cx="749809" cy="61532"/>
            <a:chOff x="949033" y="2456700"/>
            <a:chExt cx="3335180" cy="273698"/>
          </a:xfrm>
        </p:grpSpPr>
        <p:grpSp>
          <p:nvGrpSpPr>
            <p:cNvPr id="5619" name="Group 5618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5647" name="Rounded Rectangle 564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8" name="Block Arc 564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0" name="Group 5619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5645" name="Rounded Rectangle 564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6" name="Block Arc 564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1" name="Group 5620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5643" name="Rounded Rectangle 564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4" name="Block Arc 564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2" name="Group 5621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5641" name="Rounded Rectangle 564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2" name="Block Arc 564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3" name="Group 5622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5639" name="Rounded Rectangle 563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0" name="Block Arc 563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4" name="Group 5623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5637" name="Rounded Rectangle 563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8" name="Block Arc 563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5" name="Group 5624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5635" name="Rounded Rectangle 563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6" name="Block Arc 563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6" name="Group 5625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5633" name="Rounded Rectangle 563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4" name="Block Arc 563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7" name="Group 5626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5631" name="Rounded Rectangle 563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2" name="Block Arc 563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28" name="Group 5627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5629" name="Rounded Rectangle 562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0" name="Block Arc 562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7" name="Group 5556"/>
          <p:cNvGrpSpPr/>
          <p:nvPr/>
        </p:nvGrpSpPr>
        <p:grpSpPr>
          <a:xfrm rot="16200000">
            <a:off x="7386282" y="4774941"/>
            <a:ext cx="749809" cy="61532"/>
            <a:chOff x="947832" y="2880954"/>
            <a:chExt cx="3335180" cy="273698"/>
          </a:xfrm>
        </p:grpSpPr>
        <p:grpSp>
          <p:nvGrpSpPr>
            <p:cNvPr id="5589" name="Group 5588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5617" name="Rounded Rectangle 56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8" name="Block Arc 56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0" name="Group 5589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5615" name="Rounded Rectangle 56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6" name="Block Arc 56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1" name="Group 5590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5613" name="Rounded Rectangle 561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4" name="Block Arc 561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2" name="Group 5591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5611" name="Rounded Rectangle 561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2" name="Block Arc 561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3" name="Group 5592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5609" name="Rounded Rectangle 560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0" name="Block Arc 560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4" name="Group 5593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5607" name="Rounded Rectangle 560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8" name="Block Arc 56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5" name="Group 5594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5605" name="Rounded Rectangle 56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6" name="Block Arc 56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6" name="Group 5595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5603" name="Rounded Rectangle 56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4" name="Block Arc 56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7" name="Group 5596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5601" name="Rounded Rectangle 56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2" name="Block Arc 56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98" name="Group 5597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5599" name="Rounded Rectangle 559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0" name="Block Arc 55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558" name="Group 5557"/>
          <p:cNvGrpSpPr/>
          <p:nvPr/>
        </p:nvGrpSpPr>
        <p:grpSpPr>
          <a:xfrm rot="16200000">
            <a:off x="7481544" y="4774941"/>
            <a:ext cx="749809" cy="61532"/>
            <a:chOff x="947832" y="3304603"/>
            <a:chExt cx="3335180" cy="273698"/>
          </a:xfrm>
        </p:grpSpPr>
        <p:grpSp>
          <p:nvGrpSpPr>
            <p:cNvPr id="5559" name="Group 5558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5587" name="Rounded Rectangle 55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8" name="Block Arc 55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0" name="Group 5559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5585" name="Rounded Rectangle 55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6" name="Block Arc 55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1" name="Group 5560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5583" name="Rounded Rectangle 55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4" name="Block Arc 55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2" name="Group 5561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5581" name="Rounded Rectangle 55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2" name="Block Arc 55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3" name="Group 5562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5579" name="Rounded Rectangle 55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0" name="Block Arc 55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4" name="Group 5563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5577" name="Rounded Rectangle 55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8" name="Block Arc 55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5" name="Group 5564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5575" name="Rounded Rectangle 55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6" name="Block Arc 55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6" name="Group 5565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5573" name="Rounded Rectangle 55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4" name="Block Arc 55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7" name="Group 5566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5571" name="Rounded Rectangle 55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2" name="Block Arc 55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68" name="Group 5567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5569" name="Rounded Rectangle 55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0" name="Block Arc 55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367" name="Group 5366"/>
          <p:cNvGrpSpPr/>
          <p:nvPr/>
        </p:nvGrpSpPr>
        <p:grpSpPr>
          <a:xfrm rot="16200000">
            <a:off x="7005227" y="3889558"/>
            <a:ext cx="749808" cy="61532"/>
            <a:chOff x="949036" y="762001"/>
            <a:chExt cx="3335180" cy="273698"/>
          </a:xfrm>
        </p:grpSpPr>
        <p:grpSp>
          <p:nvGrpSpPr>
            <p:cNvPr id="5523" name="Group 5522"/>
            <p:cNvGrpSpPr/>
            <p:nvPr/>
          </p:nvGrpSpPr>
          <p:grpSpPr>
            <a:xfrm>
              <a:off x="949036" y="762001"/>
              <a:ext cx="422193" cy="273698"/>
              <a:chOff x="5352472" y="1436253"/>
              <a:chExt cx="1339273" cy="868220"/>
            </a:xfrm>
          </p:grpSpPr>
          <p:sp>
            <p:nvSpPr>
              <p:cNvPr id="5551" name="Rounded Rectangle 55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52" name="Block Arc 55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4" name="Group 5523"/>
            <p:cNvGrpSpPr/>
            <p:nvPr/>
          </p:nvGrpSpPr>
          <p:grpSpPr>
            <a:xfrm>
              <a:off x="1272701" y="762001"/>
              <a:ext cx="422193" cy="273698"/>
              <a:chOff x="5352472" y="1436253"/>
              <a:chExt cx="1339273" cy="868220"/>
            </a:xfrm>
          </p:grpSpPr>
          <p:sp>
            <p:nvSpPr>
              <p:cNvPr id="5549" name="Rounded Rectangle 55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50" name="Block Arc 55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5" name="Group 5524"/>
            <p:cNvGrpSpPr/>
            <p:nvPr/>
          </p:nvGrpSpPr>
          <p:grpSpPr>
            <a:xfrm>
              <a:off x="1596366" y="762001"/>
              <a:ext cx="422193" cy="273698"/>
              <a:chOff x="5352472" y="1436253"/>
              <a:chExt cx="1339273" cy="868220"/>
            </a:xfrm>
          </p:grpSpPr>
          <p:sp>
            <p:nvSpPr>
              <p:cNvPr id="5547" name="Rounded Rectangle 55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8" name="Block Arc 55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6" name="Group 5525"/>
            <p:cNvGrpSpPr/>
            <p:nvPr/>
          </p:nvGrpSpPr>
          <p:grpSpPr>
            <a:xfrm>
              <a:off x="1920031" y="762001"/>
              <a:ext cx="422193" cy="273698"/>
              <a:chOff x="5352472" y="1436253"/>
              <a:chExt cx="1339273" cy="868220"/>
            </a:xfrm>
          </p:grpSpPr>
          <p:sp>
            <p:nvSpPr>
              <p:cNvPr id="5545" name="Rounded Rectangle 55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6" name="Block Arc 55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7" name="Group 5526"/>
            <p:cNvGrpSpPr/>
            <p:nvPr/>
          </p:nvGrpSpPr>
          <p:grpSpPr>
            <a:xfrm>
              <a:off x="2891026" y="762001"/>
              <a:ext cx="422193" cy="273698"/>
              <a:chOff x="5352472" y="1436253"/>
              <a:chExt cx="1339273" cy="868220"/>
            </a:xfrm>
          </p:grpSpPr>
          <p:sp>
            <p:nvSpPr>
              <p:cNvPr id="5543" name="Rounded Rectangle 55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4" name="Block Arc 55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8" name="Group 5527"/>
            <p:cNvGrpSpPr/>
            <p:nvPr/>
          </p:nvGrpSpPr>
          <p:grpSpPr>
            <a:xfrm>
              <a:off x="3214691" y="762001"/>
              <a:ext cx="422193" cy="273698"/>
              <a:chOff x="5352472" y="1436253"/>
              <a:chExt cx="1339273" cy="868220"/>
            </a:xfrm>
          </p:grpSpPr>
          <p:sp>
            <p:nvSpPr>
              <p:cNvPr id="5541" name="Rounded Rectangle 55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2" name="Block Arc 55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29" name="Group 5528"/>
            <p:cNvGrpSpPr/>
            <p:nvPr/>
          </p:nvGrpSpPr>
          <p:grpSpPr>
            <a:xfrm>
              <a:off x="2243696" y="762001"/>
              <a:ext cx="422193" cy="273698"/>
              <a:chOff x="5352472" y="1436253"/>
              <a:chExt cx="1339273" cy="868220"/>
            </a:xfrm>
          </p:grpSpPr>
          <p:sp>
            <p:nvSpPr>
              <p:cNvPr id="5539" name="Rounded Rectangle 55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0" name="Block Arc 55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30" name="Group 5529"/>
            <p:cNvGrpSpPr/>
            <p:nvPr/>
          </p:nvGrpSpPr>
          <p:grpSpPr>
            <a:xfrm>
              <a:off x="2567361" y="762001"/>
              <a:ext cx="422193" cy="273698"/>
              <a:chOff x="5352472" y="1436253"/>
              <a:chExt cx="1339273" cy="868220"/>
            </a:xfrm>
          </p:grpSpPr>
          <p:sp>
            <p:nvSpPr>
              <p:cNvPr id="5537" name="Rounded Rectangle 55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8" name="Block Arc 55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31" name="Group 5530"/>
            <p:cNvGrpSpPr/>
            <p:nvPr/>
          </p:nvGrpSpPr>
          <p:grpSpPr>
            <a:xfrm>
              <a:off x="3538356" y="762001"/>
              <a:ext cx="422193" cy="273698"/>
              <a:chOff x="5352472" y="1436253"/>
              <a:chExt cx="1339273" cy="868220"/>
            </a:xfrm>
          </p:grpSpPr>
          <p:sp>
            <p:nvSpPr>
              <p:cNvPr id="5535" name="Rounded Rectangle 55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6" name="Block Arc 55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32" name="Group 5531"/>
            <p:cNvGrpSpPr/>
            <p:nvPr/>
          </p:nvGrpSpPr>
          <p:grpSpPr>
            <a:xfrm>
              <a:off x="3862023" y="762001"/>
              <a:ext cx="422193" cy="273698"/>
              <a:chOff x="5352472" y="1436253"/>
              <a:chExt cx="1339273" cy="868220"/>
            </a:xfrm>
          </p:grpSpPr>
          <p:sp>
            <p:nvSpPr>
              <p:cNvPr id="5533" name="Rounded Rectangle 553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4" name="Block Arc 55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368" name="Group 5367"/>
          <p:cNvGrpSpPr/>
          <p:nvPr/>
        </p:nvGrpSpPr>
        <p:grpSpPr>
          <a:xfrm rot="16200000">
            <a:off x="7100492" y="3889558"/>
            <a:ext cx="749808" cy="61532"/>
            <a:chOff x="949036" y="1185650"/>
            <a:chExt cx="3335180" cy="273698"/>
          </a:xfrm>
        </p:grpSpPr>
        <p:grpSp>
          <p:nvGrpSpPr>
            <p:cNvPr id="5493" name="Group 5492"/>
            <p:cNvGrpSpPr/>
            <p:nvPr/>
          </p:nvGrpSpPr>
          <p:grpSpPr>
            <a:xfrm>
              <a:off x="949036" y="1185650"/>
              <a:ext cx="422193" cy="273698"/>
              <a:chOff x="5352472" y="1436253"/>
              <a:chExt cx="1339273" cy="868220"/>
            </a:xfrm>
          </p:grpSpPr>
          <p:sp>
            <p:nvSpPr>
              <p:cNvPr id="5521" name="Rounded Rectangle 55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2" name="Block Arc 55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4" name="Group 5493"/>
            <p:cNvGrpSpPr/>
            <p:nvPr/>
          </p:nvGrpSpPr>
          <p:grpSpPr>
            <a:xfrm>
              <a:off x="1272701" y="1185650"/>
              <a:ext cx="422193" cy="273698"/>
              <a:chOff x="5352472" y="1436253"/>
              <a:chExt cx="1339273" cy="868220"/>
            </a:xfrm>
          </p:grpSpPr>
          <p:sp>
            <p:nvSpPr>
              <p:cNvPr id="5519" name="Rounded Rectangle 55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0" name="Block Arc 55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5" name="Group 5494"/>
            <p:cNvGrpSpPr/>
            <p:nvPr/>
          </p:nvGrpSpPr>
          <p:grpSpPr>
            <a:xfrm>
              <a:off x="1596366" y="1185650"/>
              <a:ext cx="422193" cy="273698"/>
              <a:chOff x="5352472" y="1436253"/>
              <a:chExt cx="1339273" cy="868220"/>
            </a:xfrm>
          </p:grpSpPr>
          <p:sp>
            <p:nvSpPr>
              <p:cNvPr id="5517" name="Rounded Rectangle 55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8" name="Block Arc 55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6" name="Group 5495"/>
            <p:cNvGrpSpPr/>
            <p:nvPr/>
          </p:nvGrpSpPr>
          <p:grpSpPr>
            <a:xfrm>
              <a:off x="1920031" y="1185650"/>
              <a:ext cx="422193" cy="273698"/>
              <a:chOff x="5352472" y="1436253"/>
              <a:chExt cx="1339273" cy="868220"/>
            </a:xfrm>
          </p:grpSpPr>
          <p:sp>
            <p:nvSpPr>
              <p:cNvPr id="5515" name="Rounded Rectangle 55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6" name="Block Arc 55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7" name="Group 5496"/>
            <p:cNvGrpSpPr/>
            <p:nvPr/>
          </p:nvGrpSpPr>
          <p:grpSpPr>
            <a:xfrm>
              <a:off x="2891026" y="1185650"/>
              <a:ext cx="422193" cy="273698"/>
              <a:chOff x="5352472" y="1436253"/>
              <a:chExt cx="1339273" cy="868220"/>
            </a:xfrm>
          </p:grpSpPr>
          <p:sp>
            <p:nvSpPr>
              <p:cNvPr id="5513" name="Rounded Rectangle 551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4" name="Block Arc 551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8" name="Group 5497"/>
            <p:cNvGrpSpPr/>
            <p:nvPr/>
          </p:nvGrpSpPr>
          <p:grpSpPr>
            <a:xfrm>
              <a:off x="3214691" y="1185650"/>
              <a:ext cx="422193" cy="273698"/>
              <a:chOff x="5352472" y="1436253"/>
              <a:chExt cx="1339273" cy="868220"/>
            </a:xfrm>
          </p:grpSpPr>
          <p:sp>
            <p:nvSpPr>
              <p:cNvPr id="5511" name="Rounded Rectangle 551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2" name="Block Arc 551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99" name="Group 5498"/>
            <p:cNvGrpSpPr/>
            <p:nvPr/>
          </p:nvGrpSpPr>
          <p:grpSpPr>
            <a:xfrm>
              <a:off x="2243696" y="1185650"/>
              <a:ext cx="422193" cy="273698"/>
              <a:chOff x="5352472" y="1436253"/>
              <a:chExt cx="1339273" cy="868220"/>
            </a:xfrm>
          </p:grpSpPr>
          <p:sp>
            <p:nvSpPr>
              <p:cNvPr id="5509" name="Rounded Rectangle 550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0" name="Block Arc 550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00" name="Group 5499"/>
            <p:cNvGrpSpPr/>
            <p:nvPr/>
          </p:nvGrpSpPr>
          <p:grpSpPr>
            <a:xfrm>
              <a:off x="2567361" y="1185650"/>
              <a:ext cx="422193" cy="273698"/>
              <a:chOff x="5352472" y="1436253"/>
              <a:chExt cx="1339273" cy="868220"/>
            </a:xfrm>
          </p:grpSpPr>
          <p:sp>
            <p:nvSpPr>
              <p:cNvPr id="5507" name="Rounded Rectangle 550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8" name="Block Arc 55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01" name="Group 5500"/>
            <p:cNvGrpSpPr/>
            <p:nvPr/>
          </p:nvGrpSpPr>
          <p:grpSpPr>
            <a:xfrm>
              <a:off x="3538356" y="1185650"/>
              <a:ext cx="422193" cy="273698"/>
              <a:chOff x="5352472" y="1436253"/>
              <a:chExt cx="1339273" cy="868220"/>
            </a:xfrm>
          </p:grpSpPr>
          <p:sp>
            <p:nvSpPr>
              <p:cNvPr id="5505" name="Rounded Rectangle 55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6" name="Block Arc 55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02" name="Group 5501"/>
            <p:cNvGrpSpPr/>
            <p:nvPr/>
          </p:nvGrpSpPr>
          <p:grpSpPr>
            <a:xfrm>
              <a:off x="3862023" y="1185650"/>
              <a:ext cx="422193" cy="273698"/>
              <a:chOff x="5352472" y="1436253"/>
              <a:chExt cx="1339273" cy="868220"/>
            </a:xfrm>
          </p:grpSpPr>
          <p:sp>
            <p:nvSpPr>
              <p:cNvPr id="5503" name="Rounded Rectangle 55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4" name="Block Arc 55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369" name="Group 5368"/>
          <p:cNvGrpSpPr/>
          <p:nvPr/>
        </p:nvGrpSpPr>
        <p:grpSpPr>
          <a:xfrm rot="16200000">
            <a:off x="7195756" y="3889558"/>
            <a:ext cx="749808" cy="61532"/>
            <a:chOff x="949036" y="1608981"/>
            <a:chExt cx="3335180" cy="273698"/>
          </a:xfrm>
        </p:grpSpPr>
        <p:grpSp>
          <p:nvGrpSpPr>
            <p:cNvPr id="5463" name="Group 5462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5491" name="Rounded Rectangle 54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92" name="Block Arc 54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4" name="Group 5463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5489" name="Rounded Rectangle 54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90" name="Block Arc 54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5" name="Group 5464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5487" name="Rounded Rectangle 54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88" name="Block Arc 54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6" name="Group 5465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5485" name="Rounded Rectangle 54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86" name="Block Arc 54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7" name="Group 5466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5483" name="Rounded Rectangle 54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84" name="Block Arc 54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8" name="Group 5467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5481" name="Rounded Rectangle 54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82" name="Block Arc 54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69" name="Group 5468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5479" name="Rounded Rectangle 54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80" name="Block Arc 54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70" name="Group 5469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5477" name="Rounded Rectangle 54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78" name="Block Arc 54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71" name="Group 5470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5475" name="Rounded Rectangle 54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76" name="Block Arc 54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472" name="Group 5471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5473" name="Rounded Rectangle 547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474" name="Block Arc 54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5370" name="Group 5369"/>
          <p:cNvGrpSpPr/>
          <p:nvPr/>
        </p:nvGrpSpPr>
        <p:grpSpPr>
          <a:xfrm rot="16200000">
            <a:off x="7291020" y="3889558"/>
            <a:ext cx="749808" cy="61532"/>
            <a:chOff x="949036" y="2032630"/>
            <a:chExt cx="3335180" cy="273698"/>
          </a:xfrm>
        </p:grpSpPr>
        <p:grpSp>
          <p:nvGrpSpPr>
            <p:cNvPr id="5433" name="Group 5432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5461" name="Rounded Rectangle 546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2" name="Block Arc 54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4" name="Group 5433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5459" name="Rounded Rectangle 54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0" name="Block Arc 54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5" name="Group 5434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5457" name="Rounded Rectangle 54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8" name="Block Arc 54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6" name="Group 5435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5455" name="Rounded Rectangle 54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6" name="Block Arc 54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7" name="Group 5436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5453" name="Rounded Rectangle 54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4" name="Block Arc 54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8" name="Group 5437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5451" name="Rounded Rectangle 54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2" name="Block Arc 54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39" name="Group 5438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5449" name="Rounded Rectangle 54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0" name="Block Arc 54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40" name="Group 5439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5447" name="Rounded Rectangle 54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8" name="Block Arc 54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41" name="Group 5440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5445" name="Rounded Rectangle 54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6" name="Block Arc 54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42" name="Group 5441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5443" name="Rounded Rectangle 54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4" name="Block Arc 54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371" name="Group 5370"/>
          <p:cNvGrpSpPr/>
          <p:nvPr/>
        </p:nvGrpSpPr>
        <p:grpSpPr>
          <a:xfrm rot="16200000">
            <a:off x="7386284" y="3889558"/>
            <a:ext cx="749808" cy="61532"/>
            <a:chOff x="949033" y="2456700"/>
            <a:chExt cx="3335180" cy="273698"/>
          </a:xfrm>
        </p:grpSpPr>
        <p:grpSp>
          <p:nvGrpSpPr>
            <p:cNvPr id="5403" name="Group 5402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5431" name="Rounded Rectangle 543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2" name="Block Arc 543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4" name="Group 5403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5429" name="Rounded Rectangle 542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0" name="Block Arc 542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5" name="Group 5404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5427" name="Rounded Rectangle 542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8" name="Block Arc 542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6" name="Group 5405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5425" name="Rounded Rectangle 542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6" name="Block Arc 542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7" name="Group 5406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5423" name="Rounded Rectangle 542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4" name="Block Arc 542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8" name="Group 5407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5421" name="Rounded Rectangle 542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2" name="Block Arc 542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09" name="Group 5408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5419" name="Rounded Rectangle 541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0" name="Block Arc 541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10" name="Group 5409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5417" name="Rounded Rectangle 541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8" name="Block Arc 541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11" name="Group 5410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5415" name="Rounded Rectangle 541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6" name="Block Arc 541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12" name="Group 5411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5413" name="Rounded Rectangle 541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4" name="Block Arc 541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372" name="Group 5371"/>
          <p:cNvGrpSpPr/>
          <p:nvPr/>
        </p:nvGrpSpPr>
        <p:grpSpPr>
          <a:xfrm rot="16200000">
            <a:off x="7481549" y="3889558"/>
            <a:ext cx="749808" cy="61532"/>
            <a:chOff x="947832" y="2880954"/>
            <a:chExt cx="3335180" cy="273698"/>
          </a:xfrm>
        </p:grpSpPr>
        <p:grpSp>
          <p:nvGrpSpPr>
            <p:cNvPr id="5373" name="Group 5372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5401" name="Rounded Rectangle 54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2" name="Block Arc 54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4" name="Group 5373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5399" name="Rounded Rectangle 53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0" name="Block Arc 53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5" name="Group 5374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5397" name="Rounded Rectangle 53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8" name="Block Arc 53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6" name="Group 5375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5395" name="Rounded Rectangle 53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6" name="Block Arc 53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7" name="Group 5376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5393" name="Rounded Rectangle 53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4" name="Block Arc 53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8" name="Group 5377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5391" name="Rounded Rectangle 53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2" name="Block Arc 53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79" name="Group 5378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5389" name="Rounded Rectangle 53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0" name="Block Arc 53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80" name="Group 5379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5387" name="Rounded Rectangle 53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8" name="Block Arc 53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81" name="Group 5380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5385" name="Rounded Rectangle 53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6" name="Block Arc 53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82" name="Group 5381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5383" name="Rounded Rectangle 538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4" name="Block Arc 53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7349370" y="1705283"/>
            <a:ext cx="537852" cy="749810"/>
            <a:chOff x="7349370" y="1705283"/>
            <a:chExt cx="537852" cy="749810"/>
          </a:xfrm>
        </p:grpSpPr>
        <p:grpSp>
          <p:nvGrpSpPr>
            <p:cNvPr id="5181" name="Group 5180"/>
            <p:cNvGrpSpPr/>
            <p:nvPr/>
          </p:nvGrpSpPr>
          <p:grpSpPr>
            <a:xfrm rot="16200000">
              <a:off x="7005232" y="2049421"/>
              <a:ext cx="749809" cy="61534"/>
              <a:chOff x="949033" y="1185648"/>
              <a:chExt cx="3335185" cy="273709"/>
            </a:xfrm>
          </p:grpSpPr>
          <p:grpSp>
            <p:nvGrpSpPr>
              <p:cNvPr id="5337" name="Group 5336"/>
              <p:cNvGrpSpPr/>
              <p:nvPr/>
            </p:nvGrpSpPr>
            <p:grpSpPr>
              <a:xfrm>
                <a:off x="949033" y="1185650"/>
                <a:ext cx="422195" cy="273700"/>
                <a:chOff x="5352472" y="1436253"/>
                <a:chExt cx="1339273" cy="868220"/>
              </a:xfrm>
            </p:grpSpPr>
            <p:sp>
              <p:nvSpPr>
                <p:cNvPr id="5365" name="Rounded Rectangle 5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6" name="Block Arc 5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8" name="Group 5337"/>
              <p:cNvGrpSpPr/>
              <p:nvPr/>
            </p:nvGrpSpPr>
            <p:grpSpPr>
              <a:xfrm>
                <a:off x="1272702" y="1185652"/>
                <a:ext cx="422196" cy="273700"/>
                <a:chOff x="5352472" y="1436253"/>
                <a:chExt cx="1339273" cy="868213"/>
              </a:xfrm>
            </p:grpSpPr>
            <p:sp>
              <p:nvSpPr>
                <p:cNvPr id="5363" name="Rounded Rectangle 5362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4" name="Block Arc 5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9" name="Group 5338"/>
              <p:cNvGrpSpPr/>
              <p:nvPr/>
            </p:nvGrpSpPr>
            <p:grpSpPr>
              <a:xfrm>
                <a:off x="1596364" y="1185652"/>
                <a:ext cx="422195" cy="273700"/>
                <a:chOff x="5352472" y="1436253"/>
                <a:chExt cx="1339273" cy="868213"/>
              </a:xfrm>
            </p:grpSpPr>
            <p:sp>
              <p:nvSpPr>
                <p:cNvPr id="5361" name="Rounded Rectangle 5360"/>
                <p:cNvSpPr/>
                <p:nvPr/>
              </p:nvSpPr>
              <p:spPr>
                <a:xfrm>
                  <a:off x="5564925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2" name="Block Arc 5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0" name="Group 5339"/>
              <p:cNvGrpSpPr/>
              <p:nvPr/>
            </p:nvGrpSpPr>
            <p:grpSpPr>
              <a:xfrm>
                <a:off x="1920031" y="1185655"/>
                <a:ext cx="422195" cy="273700"/>
                <a:chOff x="5352472" y="1436253"/>
                <a:chExt cx="1339273" cy="868213"/>
              </a:xfrm>
            </p:grpSpPr>
            <p:sp>
              <p:nvSpPr>
                <p:cNvPr id="5359" name="Rounded Rectangle 5358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0" name="Block Arc 5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1" name="Group 5340"/>
              <p:cNvGrpSpPr/>
              <p:nvPr/>
            </p:nvGrpSpPr>
            <p:grpSpPr>
              <a:xfrm>
                <a:off x="2891026" y="1185648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57" name="Rounded Rectangle 5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8" name="Block Arc 5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2" name="Group 5341"/>
              <p:cNvGrpSpPr/>
              <p:nvPr/>
            </p:nvGrpSpPr>
            <p:grpSpPr>
              <a:xfrm>
                <a:off x="3214692" y="1185657"/>
                <a:ext cx="422195" cy="273700"/>
                <a:chOff x="5352472" y="1436253"/>
                <a:chExt cx="1339273" cy="868220"/>
              </a:xfrm>
            </p:grpSpPr>
            <p:sp>
              <p:nvSpPr>
                <p:cNvPr id="5355" name="Rounded Rectangle 5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6" name="Block Arc 5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3" name="Group 5342"/>
              <p:cNvGrpSpPr/>
              <p:nvPr/>
            </p:nvGrpSpPr>
            <p:grpSpPr>
              <a:xfrm>
                <a:off x="2243695" y="1185650"/>
                <a:ext cx="422195" cy="273698"/>
                <a:chOff x="5352472" y="1436253"/>
                <a:chExt cx="1339273" cy="868213"/>
              </a:xfrm>
            </p:grpSpPr>
            <p:sp>
              <p:nvSpPr>
                <p:cNvPr id="5353" name="Rounded Rectangle 5352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4" name="Block Arc 5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4" name="Group 5343"/>
              <p:cNvGrpSpPr/>
              <p:nvPr/>
            </p:nvGrpSpPr>
            <p:grpSpPr>
              <a:xfrm>
                <a:off x="256736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51" name="Rounded Rectangle 5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2" name="Block Arc 5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5" name="Group 5344"/>
              <p:cNvGrpSpPr/>
              <p:nvPr/>
            </p:nvGrpSpPr>
            <p:grpSpPr>
              <a:xfrm>
                <a:off x="3538357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49" name="Rounded Rectangle 5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0" name="Block Arc 5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6" name="Group 5345"/>
              <p:cNvGrpSpPr/>
              <p:nvPr/>
            </p:nvGrpSpPr>
            <p:grpSpPr>
              <a:xfrm>
                <a:off x="386202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47" name="Rounded Rectangle 5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8" name="Block Arc 5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82" name="Group 5181"/>
            <p:cNvGrpSpPr/>
            <p:nvPr/>
          </p:nvGrpSpPr>
          <p:grpSpPr>
            <a:xfrm rot="16200000">
              <a:off x="7100493" y="2049418"/>
              <a:ext cx="749808" cy="61541"/>
              <a:chOff x="949039" y="1608981"/>
              <a:chExt cx="3335179" cy="273744"/>
            </a:xfrm>
          </p:grpSpPr>
          <p:grpSp>
            <p:nvGrpSpPr>
              <p:cNvPr id="5307" name="Group 5306"/>
              <p:cNvGrpSpPr/>
              <p:nvPr/>
            </p:nvGrpSpPr>
            <p:grpSpPr>
              <a:xfrm>
                <a:off x="949039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5335" name="Rounded Rectangle 5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6" name="Block Arc 5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8" name="Group 5307"/>
              <p:cNvGrpSpPr/>
              <p:nvPr/>
            </p:nvGrpSpPr>
            <p:grpSpPr>
              <a:xfrm>
                <a:off x="1272705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5333" name="Rounded Rectangle 5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4" name="Block Arc 5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9" name="Group 5308"/>
              <p:cNvGrpSpPr/>
              <p:nvPr/>
            </p:nvGrpSpPr>
            <p:grpSpPr>
              <a:xfrm>
                <a:off x="1596371" y="1609021"/>
                <a:ext cx="422195" cy="273704"/>
                <a:chOff x="5352472" y="1436253"/>
                <a:chExt cx="1339273" cy="868220"/>
              </a:xfrm>
            </p:grpSpPr>
            <p:sp>
              <p:nvSpPr>
                <p:cNvPr id="5331" name="Rounded Rectangle 5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2" name="Block Arc 5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0" name="Group 5309"/>
              <p:cNvGrpSpPr/>
              <p:nvPr/>
            </p:nvGrpSpPr>
            <p:grpSpPr>
              <a:xfrm>
                <a:off x="1920033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5329" name="Rounded Rectangle 5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0" name="Block Arc 5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1" name="Group 5310"/>
              <p:cNvGrpSpPr/>
              <p:nvPr/>
            </p:nvGrpSpPr>
            <p:grpSpPr>
              <a:xfrm>
                <a:off x="2891026" y="1609005"/>
                <a:ext cx="422195" cy="273702"/>
                <a:chOff x="5352472" y="1436253"/>
                <a:chExt cx="1339273" cy="868220"/>
              </a:xfrm>
            </p:grpSpPr>
            <p:sp>
              <p:nvSpPr>
                <p:cNvPr id="5327" name="Rounded Rectangle 5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8" name="Block Arc 5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2" name="Group 5311"/>
              <p:cNvGrpSpPr/>
              <p:nvPr/>
            </p:nvGrpSpPr>
            <p:grpSpPr>
              <a:xfrm>
                <a:off x="3214692" y="1608992"/>
                <a:ext cx="422195" cy="273700"/>
                <a:chOff x="5352472" y="1436253"/>
                <a:chExt cx="1339273" cy="868220"/>
              </a:xfrm>
            </p:grpSpPr>
            <p:sp>
              <p:nvSpPr>
                <p:cNvPr id="5325" name="Rounded Rectangle 5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6" name="Block Arc 5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3" name="Group 5312"/>
              <p:cNvGrpSpPr/>
              <p:nvPr/>
            </p:nvGrpSpPr>
            <p:grpSpPr>
              <a:xfrm>
                <a:off x="2243695" y="1608981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23" name="Rounded Rectangle 5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4" name="Block Arc 5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4" name="Group 5313"/>
              <p:cNvGrpSpPr/>
              <p:nvPr/>
            </p:nvGrpSpPr>
            <p:grpSpPr>
              <a:xfrm>
                <a:off x="256736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21" name="Rounded Rectangle 5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2" name="Block Arc 5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5" name="Group 5314"/>
              <p:cNvGrpSpPr/>
              <p:nvPr/>
            </p:nvGrpSpPr>
            <p:grpSpPr>
              <a:xfrm>
                <a:off x="3538357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19" name="Rounded Rectangle 5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0" name="Block Arc 5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6" name="Group 5315"/>
              <p:cNvGrpSpPr/>
              <p:nvPr/>
            </p:nvGrpSpPr>
            <p:grpSpPr>
              <a:xfrm>
                <a:off x="386202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5317" name="Rounded Rectangle 53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8" name="Block Arc 5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84" name="Group 5183"/>
            <p:cNvGrpSpPr/>
            <p:nvPr/>
          </p:nvGrpSpPr>
          <p:grpSpPr>
            <a:xfrm rot="16200000">
              <a:off x="7291024" y="2049420"/>
              <a:ext cx="749809" cy="61536"/>
              <a:chOff x="949031" y="2456698"/>
              <a:chExt cx="3335184" cy="273718"/>
            </a:xfrm>
          </p:grpSpPr>
          <p:grpSp>
            <p:nvGrpSpPr>
              <p:cNvPr id="5247" name="Group 5246"/>
              <p:cNvGrpSpPr/>
              <p:nvPr/>
            </p:nvGrpSpPr>
            <p:grpSpPr>
              <a:xfrm>
                <a:off x="949031" y="2456707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75" name="Rounded Rectangle 52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6" name="Block Arc 52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8" name="Group 5247"/>
              <p:cNvGrpSpPr/>
              <p:nvPr/>
            </p:nvGrpSpPr>
            <p:grpSpPr>
              <a:xfrm>
                <a:off x="1272697" y="2456709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73" name="Rounded Rectangle 52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4" name="Block Arc 52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9" name="Group 5248"/>
              <p:cNvGrpSpPr/>
              <p:nvPr/>
            </p:nvGrpSpPr>
            <p:grpSpPr>
              <a:xfrm>
                <a:off x="1596366" y="2456711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71" name="Rounded Rectangle 52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2" name="Block Arc 52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0" name="Group 5249"/>
              <p:cNvGrpSpPr/>
              <p:nvPr/>
            </p:nvGrpSpPr>
            <p:grpSpPr>
              <a:xfrm>
                <a:off x="1920028" y="2456714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69" name="Rounded Rectangle 5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0" name="Block Arc 52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1" name="Group 5250"/>
              <p:cNvGrpSpPr/>
              <p:nvPr/>
            </p:nvGrpSpPr>
            <p:grpSpPr>
              <a:xfrm>
                <a:off x="2891023" y="2456698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67" name="Rounded Rectangle 52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8" name="Block Arc 52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2" name="Group 5251"/>
              <p:cNvGrpSpPr/>
              <p:nvPr/>
            </p:nvGrpSpPr>
            <p:grpSpPr>
              <a:xfrm>
                <a:off x="3214689" y="2456716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65" name="Rounded Rectangle 52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6" name="Block Arc 52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3" name="Group 5252"/>
              <p:cNvGrpSpPr/>
              <p:nvPr/>
            </p:nvGrpSpPr>
            <p:grpSpPr>
              <a:xfrm>
                <a:off x="2243692" y="2456700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63" name="Rounded Rectangle 52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4" name="Block Arc 52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4" name="Group 5253"/>
              <p:cNvGrpSpPr/>
              <p:nvPr/>
            </p:nvGrpSpPr>
            <p:grpSpPr>
              <a:xfrm>
                <a:off x="256736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61" name="Rounded Rectangle 5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2" name="Block Arc 52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5" name="Group 5254"/>
              <p:cNvGrpSpPr/>
              <p:nvPr/>
            </p:nvGrpSpPr>
            <p:grpSpPr>
              <a:xfrm>
                <a:off x="3538354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59" name="Rounded Rectangle 5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0" name="Block Arc 52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6" name="Group 5255"/>
              <p:cNvGrpSpPr/>
              <p:nvPr/>
            </p:nvGrpSpPr>
            <p:grpSpPr>
              <a:xfrm>
                <a:off x="386202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57" name="Rounded Rectangle 52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8" name="Block Arc 52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85" name="Group 5184"/>
            <p:cNvGrpSpPr/>
            <p:nvPr/>
          </p:nvGrpSpPr>
          <p:grpSpPr>
            <a:xfrm rot="16200000">
              <a:off x="7386283" y="2049415"/>
              <a:ext cx="749809" cy="61546"/>
              <a:chOff x="947832" y="2880954"/>
              <a:chExt cx="3335182" cy="273766"/>
            </a:xfrm>
          </p:grpSpPr>
          <p:grpSp>
            <p:nvGrpSpPr>
              <p:cNvPr id="5217" name="Group 5216"/>
              <p:cNvGrpSpPr/>
              <p:nvPr/>
            </p:nvGrpSpPr>
            <p:grpSpPr>
              <a:xfrm>
                <a:off x="947832" y="2881007"/>
                <a:ext cx="422195" cy="273704"/>
                <a:chOff x="5352472" y="1436253"/>
                <a:chExt cx="1339273" cy="868220"/>
              </a:xfrm>
            </p:grpSpPr>
            <p:sp>
              <p:nvSpPr>
                <p:cNvPr id="5245" name="Rounded Rectangle 5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6" name="Block Arc 5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8" name="Group 5217"/>
              <p:cNvGrpSpPr/>
              <p:nvPr/>
            </p:nvGrpSpPr>
            <p:grpSpPr>
              <a:xfrm>
                <a:off x="1271498" y="2881010"/>
                <a:ext cx="422195" cy="273704"/>
                <a:chOff x="5352472" y="1436253"/>
                <a:chExt cx="1339273" cy="868220"/>
              </a:xfrm>
            </p:grpSpPr>
            <p:sp>
              <p:nvSpPr>
                <p:cNvPr id="5243" name="Rounded Rectangle 5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4" name="Block Arc 5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9" name="Group 5218"/>
              <p:cNvGrpSpPr/>
              <p:nvPr/>
            </p:nvGrpSpPr>
            <p:grpSpPr>
              <a:xfrm>
                <a:off x="1595167" y="2881012"/>
                <a:ext cx="422195" cy="273704"/>
                <a:chOff x="5352472" y="1436253"/>
                <a:chExt cx="1339273" cy="868220"/>
              </a:xfrm>
            </p:grpSpPr>
            <p:sp>
              <p:nvSpPr>
                <p:cNvPr id="5241" name="Rounded Rectangle 5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2" name="Block Arc 5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0" name="Group 5219"/>
              <p:cNvGrpSpPr/>
              <p:nvPr/>
            </p:nvGrpSpPr>
            <p:grpSpPr>
              <a:xfrm>
                <a:off x="1918829" y="2881016"/>
                <a:ext cx="422195" cy="273704"/>
                <a:chOff x="5352472" y="1436253"/>
                <a:chExt cx="1339273" cy="868220"/>
              </a:xfrm>
            </p:grpSpPr>
            <p:sp>
              <p:nvSpPr>
                <p:cNvPr id="5239" name="Rounded Rectangle 5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0" name="Block Arc 5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1" name="Group 5220"/>
              <p:cNvGrpSpPr/>
              <p:nvPr/>
            </p:nvGrpSpPr>
            <p:grpSpPr>
              <a:xfrm>
                <a:off x="2889822" y="2880996"/>
                <a:ext cx="422195" cy="273702"/>
                <a:chOff x="5352472" y="1436253"/>
                <a:chExt cx="1339273" cy="868220"/>
              </a:xfrm>
            </p:grpSpPr>
            <p:sp>
              <p:nvSpPr>
                <p:cNvPr id="5237" name="Rounded Rectangle 5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8" name="Block Arc 5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2" name="Group 5221"/>
              <p:cNvGrpSpPr/>
              <p:nvPr/>
            </p:nvGrpSpPr>
            <p:grpSpPr>
              <a:xfrm>
                <a:off x="3213488" y="2880974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35" name="Rounded Rectangle 5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6" name="Block Arc 5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3" name="Group 5222"/>
              <p:cNvGrpSpPr/>
              <p:nvPr/>
            </p:nvGrpSpPr>
            <p:grpSpPr>
              <a:xfrm>
                <a:off x="2242491" y="2880954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33" name="Rounded Rectangle 5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4" name="Block Arc 5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4" name="Group 5223"/>
              <p:cNvGrpSpPr/>
              <p:nvPr/>
            </p:nvGrpSpPr>
            <p:grpSpPr>
              <a:xfrm>
                <a:off x="256615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31" name="Rounded Rectangle 5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2" name="Block Arc 5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5" name="Group 5224"/>
              <p:cNvGrpSpPr/>
              <p:nvPr/>
            </p:nvGrpSpPr>
            <p:grpSpPr>
              <a:xfrm>
                <a:off x="3537153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29" name="Rounded Rectangle 5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0" name="Block Arc 5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6" name="Group 5225"/>
              <p:cNvGrpSpPr/>
              <p:nvPr/>
            </p:nvGrpSpPr>
            <p:grpSpPr>
              <a:xfrm>
                <a:off x="386081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27" name="Rounded Rectangle 52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8" name="Block Arc 5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186" name="Group 5185"/>
            <p:cNvGrpSpPr/>
            <p:nvPr/>
          </p:nvGrpSpPr>
          <p:grpSpPr>
            <a:xfrm rot="16200000">
              <a:off x="7481547" y="2049418"/>
              <a:ext cx="749808" cy="61542"/>
              <a:chOff x="947837" y="3304603"/>
              <a:chExt cx="3335177" cy="273746"/>
            </a:xfrm>
          </p:grpSpPr>
          <p:grpSp>
            <p:nvGrpSpPr>
              <p:cNvPr id="5187" name="Group 5186"/>
              <p:cNvGrpSpPr/>
              <p:nvPr/>
            </p:nvGrpSpPr>
            <p:grpSpPr>
              <a:xfrm>
                <a:off x="947837" y="3304641"/>
                <a:ext cx="422194" cy="273702"/>
                <a:chOff x="5352472" y="1436253"/>
                <a:chExt cx="1339273" cy="868220"/>
              </a:xfrm>
            </p:grpSpPr>
            <p:sp>
              <p:nvSpPr>
                <p:cNvPr id="5215" name="Rounded Rectangle 5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6" name="Block Arc 5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8" name="Group 5187"/>
              <p:cNvGrpSpPr/>
              <p:nvPr/>
            </p:nvGrpSpPr>
            <p:grpSpPr>
              <a:xfrm>
                <a:off x="1271505" y="3304641"/>
                <a:ext cx="422195" cy="273702"/>
                <a:chOff x="5352472" y="1436253"/>
                <a:chExt cx="1339273" cy="868220"/>
              </a:xfrm>
            </p:grpSpPr>
            <p:sp>
              <p:nvSpPr>
                <p:cNvPr id="5213" name="Rounded Rectangle 5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4" name="Block Arc 5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9" name="Group 5188"/>
              <p:cNvGrpSpPr/>
              <p:nvPr/>
            </p:nvGrpSpPr>
            <p:grpSpPr>
              <a:xfrm>
                <a:off x="1595169" y="3304643"/>
                <a:ext cx="422195" cy="273702"/>
                <a:chOff x="5352472" y="1436253"/>
                <a:chExt cx="1339273" cy="868220"/>
              </a:xfrm>
            </p:grpSpPr>
            <p:sp>
              <p:nvSpPr>
                <p:cNvPr id="5211" name="Rounded Rectangle 5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2" name="Block Arc 5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0" name="Group 5189"/>
              <p:cNvGrpSpPr/>
              <p:nvPr/>
            </p:nvGrpSpPr>
            <p:grpSpPr>
              <a:xfrm>
                <a:off x="1918831" y="3304645"/>
                <a:ext cx="422195" cy="273702"/>
                <a:chOff x="5352472" y="1436253"/>
                <a:chExt cx="1339273" cy="868220"/>
              </a:xfrm>
            </p:grpSpPr>
            <p:sp>
              <p:nvSpPr>
                <p:cNvPr id="5209" name="Rounded Rectangle 5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0" name="Block Arc 5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1" name="Group 5190"/>
              <p:cNvGrpSpPr/>
              <p:nvPr/>
            </p:nvGrpSpPr>
            <p:grpSpPr>
              <a:xfrm>
                <a:off x="2889824" y="3304647"/>
                <a:ext cx="422195" cy="273702"/>
                <a:chOff x="5352472" y="1436253"/>
                <a:chExt cx="1339273" cy="868220"/>
              </a:xfrm>
            </p:grpSpPr>
            <p:sp>
              <p:nvSpPr>
                <p:cNvPr id="5207" name="Rounded Rectangle 5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8" name="Block Arc 5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2" name="Group 5191"/>
              <p:cNvGrpSpPr/>
              <p:nvPr/>
            </p:nvGrpSpPr>
            <p:grpSpPr>
              <a:xfrm>
                <a:off x="3213488" y="3304627"/>
                <a:ext cx="422195" cy="273700"/>
                <a:chOff x="5352472" y="1436253"/>
                <a:chExt cx="1339273" cy="868220"/>
              </a:xfrm>
            </p:grpSpPr>
            <p:sp>
              <p:nvSpPr>
                <p:cNvPr id="5205" name="Rounded Rectangle 5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6" name="Block Arc 5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3" name="Group 5192"/>
              <p:cNvGrpSpPr/>
              <p:nvPr/>
            </p:nvGrpSpPr>
            <p:grpSpPr>
              <a:xfrm>
                <a:off x="2242491" y="3304603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03" name="Rounded Rectangle 5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4" name="Block Arc 5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4" name="Group 5193"/>
              <p:cNvGrpSpPr/>
              <p:nvPr/>
            </p:nvGrpSpPr>
            <p:grpSpPr>
              <a:xfrm>
                <a:off x="256615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5201" name="Rounded Rectangle 5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2" name="Block Arc 5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5" name="Group 5194"/>
              <p:cNvGrpSpPr/>
              <p:nvPr/>
            </p:nvGrpSpPr>
            <p:grpSpPr>
              <a:xfrm>
                <a:off x="3537153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5199" name="Rounded Rectangle 5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0" name="Block Arc 5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6" name="Group 5195"/>
              <p:cNvGrpSpPr/>
              <p:nvPr/>
            </p:nvGrpSpPr>
            <p:grpSpPr>
              <a:xfrm>
                <a:off x="386081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5197" name="Rounded Rectangle 5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8" name="Block Arc 5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124" name="TextBox 219"/>
          <p:cNvSpPr txBox="1">
            <a:spLocks noChangeArrowheads="1"/>
          </p:cNvSpPr>
          <p:nvPr/>
        </p:nvSpPr>
        <p:spPr bwMode="auto">
          <a:xfrm>
            <a:off x="7411412" y="2819533"/>
            <a:ext cx="413761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4125" name="TextBox 219"/>
          <p:cNvSpPr txBox="1">
            <a:spLocks noChangeArrowheads="1"/>
          </p:cNvSpPr>
          <p:nvPr/>
        </p:nvSpPr>
        <p:spPr bwMode="auto">
          <a:xfrm>
            <a:off x="7420890" y="3743726"/>
            <a:ext cx="394805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4126" name="TextBox 219"/>
          <p:cNvSpPr txBox="1">
            <a:spLocks noChangeArrowheads="1"/>
          </p:cNvSpPr>
          <p:nvPr/>
        </p:nvSpPr>
        <p:spPr bwMode="auto">
          <a:xfrm>
            <a:off x="7368601" y="4630403"/>
            <a:ext cx="510450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grpSp>
        <p:nvGrpSpPr>
          <p:cNvPr id="4716" name="Group 4715"/>
          <p:cNvGrpSpPr/>
          <p:nvPr/>
        </p:nvGrpSpPr>
        <p:grpSpPr>
          <a:xfrm>
            <a:off x="5943931" y="1109466"/>
            <a:ext cx="749808" cy="61532"/>
            <a:chOff x="949036" y="1608981"/>
            <a:chExt cx="3335180" cy="273698"/>
          </a:xfrm>
        </p:grpSpPr>
        <p:grpSp>
          <p:nvGrpSpPr>
            <p:cNvPr id="5151" name="Group 5150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5179" name="Rounded Rectangle 51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0" name="Block Arc 51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2" name="Group 5151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5177" name="Rounded Rectangle 51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8" name="Block Arc 51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3" name="Group 5152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5175" name="Rounded Rectangle 51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6" name="Block Arc 51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4" name="Group 5153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5173" name="Rounded Rectangle 51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4" name="Block Arc 51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5" name="Group 5154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5171" name="Rounded Rectangle 51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2" name="Block Arc 51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6" name="Group 5155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5169" name="Rounded Rectangle 51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0" name="Block Arc 51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7" name="Group 5156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5167" name="Rounded Rectangle 51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8" name="Block Arc 51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8" name="Group 5157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5165" name="Rounded Rectangle 51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6" name="Block Arc 51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59" name="Group 5158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5163" name="Rounded Rectangle 51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4" name="Block Arc 51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60" name="Group 5159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5161" name="Rounded Rectangle 516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2" name="Block Arc 51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17" name="Group 4716"/>
          <p:cNvGrpSpPr/>
          <p:nvPr/>
        </p:nvGrpSpPr>
        <p:grpSpPr>
          <a:xfrm>
            <a:off x="5943931" y="1204731"/>
            <a:ext cx="749808" cy="61532"/>
            <a:chOff x="949036" y="2032630"/>
            <a:chExt cx="3335180" cy="273698"/>
          </a:xfrm>
        </p:grpSpPr>
        <p:grpSp>
          <p:nvGrpSpPr>
            <p:cNvPr id="5121" name="Group 5120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5149" name="Rounded Rectangle 51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0" name="Block Arc 51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2" name="Group 5121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5147" name="Rounded Rectangle 51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8" name="Block Arc 51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3" name="Group 5122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5145" name="Rounded Rectangle 51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6" name="Block Arc 51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4" name="Group 5123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5143" name="Rounded Rectangle 51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4" name="Block Arc 51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5" name="Group 5124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5141" name="Rounded Rectangle 51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2" name="Block Arc 51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6" name="Group 5125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5139" name="Rounded Rectangle 51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0" name="Block Arc 51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7" name="Group 5126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5137" name="Rounded Rectangle 51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8" name="Block Arc 51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8" name="Group 5127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5135" name="Rounded Rectangle 51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6" name="Block Arc 51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29" name="Group 5128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5133" name="Rounded Rectangle 51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4" name="Block Arc 51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30" name="Group 5129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5131" name="Rounded Rectangle 51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2" name="Block Arc 51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18" name="Group 4717"/>
          <p:cNvGrpSpPr/>
          <p:nvPr/>
        </p:nvGrpSpPr>
        <p:grpSpPr>
          <a:xfrm>
            <a:off x="5943931" y="1299995"/>
            <a:ext cx="749808" cy="61532"/>
            <a:chOff x="949033" y="2456700"/>
            <a:chExt cx="3335180" cy="273698"/>
          </a:xfrm>
        </p:grpSpPr>
        <p:grpSp>
          <p:nvGrpSpPr>
            <p:cNvPr id="5091" name="Group 5090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5119" name="Rounded Rectangle 511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0" name="Block Arc 511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2" name="Group 5091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5117" name="Rounded Rectangle 511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8" name="Block Arc 511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3" name="Group 5092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5115" name="Rounded Rectangle 511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6" name="Block Arc 511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4" name="Group 5093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5113" name="Rounded Rectangle 511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4" name="Block Arc 511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5" name="Group 5094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5111" name="Rounded Rectangle 511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2" name="Block Arc 511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6" name="Group 5095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5109" name="Rounded Rectangle 510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0" name="Block Arc 510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7" name="Group 5096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5107" name="Rounded Rectangle 510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8" name="Block Arc 510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8" name="Group 5097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5105" name="Rounded Rectangle 510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6" name="Block Arc 510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99" name="Group 5098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5103" name="Rounded Rectangle 510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4" name="Block Arc 510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00" name="Group 5099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5101" name="Rounded Rectangle 510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2" name="Block Arc 510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19" name="Group 4718"/>
          <p:cNvGrpSpPr/>
          <p:nvPr/>
        </p:nvGrpSpPr>
        <p:grpSpPr>
          <a:xfrm>
            <a:off x="5943931" y="1395259"/>
            <a:ext cx="749808" cy="61532"/>
            <a:chOff x="947832" y="2880954"/>
            <a:chExt cx="3335180" cy="273698"/>
          </a:xfrm>
        </p:grpSpPr>
        <p:grpSp>
          <p:nvGrpSpPr>
            <p:cNvPr id="5061" name="Group 5060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5089" name="Rounded Rectangle 50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0" name="Block Arc 50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2" name="Group 5061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5087" name="Rounded Rectangle 50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8" name="Block Arc 50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3" name="Group 5062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5085" name="Rounded Rectangle 50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6" name="Block Arc 50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4" name="Group 5063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5083" name="Rounded Rectangle 50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4" name="Block Arc 50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5" name="Group 5064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5081" name="Rounded Rectangle 50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2" name="Block Arc 50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6" name="Group 5065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5079" name="Rounded Rectangle 50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0" name="Block Arc 50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7" name="Group 5066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5077" name="Rounded Rectangle 50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8" name="Block Arc 50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8" name="Group 5067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5075" name="Rounded Rectangle 50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6" name="Block Arc 50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69" name="Group 5068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5073" name="Rounded Rectangle 50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4" name="Block Arc 50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70" name="Group 5069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5071" name="Rounded Rectangle 507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2" name="Block Arc 50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0" name="Group 4719"/>
          <p:cNvGrpSpPr/>
          <p:nvPr/>
        </p:nvGrpSpPr>
        <p:grpSpPr>
          <a:xfrm>
            <a:off x="5943931" y="1490521"/>
            <a:ext cx="749808" cy="61532"/>
            <a:chOff x="947832" y="3304603"/>
            <a:chExt cx="3335180" cy="273698"/>
          </a:xfrm>
        </p:grpSpPr>
        <p:grpSp>
          <p:nvGrpSpPr>
            <p:cNvPr id="5031" name="Group 5030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5059" name="Rounded Rectangle 50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0" name="Block Arc 50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2" name="Group 5031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5057" name="Rounded Rectangle 50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8" name="Block Arc 50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3" name="Group 5032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5055" name="Rounded Rectangle 50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6" name="Block Arc 50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4" name="Group 5033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5053" name="Rounded Rectangle 50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4" name="Block Arc 50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5" name="Group 5034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5051" name="Rounded Rectangle 50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2" name="Block Arc 50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6" name="Group 5035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5049" name="Rounded Rectangle 50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0" name="Block Arc 50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7" name="Group 5036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5047" name="Rounded Rectangle 50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8" name="Block Arc 50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8" name="Group 5037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5045" name="Rounded Rectangle 50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6" name="Block Arc 50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39" name="Group 5038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5043" name="Rounded Rectangle 50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4" name="Block Arc 50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40" name="Group 5039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5041" name="Rounded Rectangle 50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2" name="Block Arc 50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1" name="Group 4720"/>
          <p:cNvGrpSpPr/>
          <p:nvPr/>
        </p:nvGrpSpPr>
        <p:grpSpPr>
          <a:xfrm>
            <a:off x="6598766" y="1109466"/>
            <a:ext cx="749808" cy="61532"/>
            <a:chOff x="949036" y="1608981"/>
            <a:chExt cx="3335180" cy="273698"/>
          </a:xfrm>
        </p:grpSpPr>
        <p:grpSp>
          <p:nvGrpSpPr>
            <p:cNvPr id="5001" name="Group 5000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5029" name="Rounded Rectangle 50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0" name="Block Arc 50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2" name="Group 5001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5027" name="Rounded Rectangle 50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8" name="Block Arc 50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3" name="Group 5002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5025" name="Rounded Rectangle 50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6" name="Block Arc 50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4" name="Group 5003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5023" name="Rounded Rectangle 50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4" name="Block Arc 50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5" name="Group 5004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5021" name="Rounded Rectangle 502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2" name="Block Arc 50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6" name="Group 5005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5019" name="Rounded Rectangle 501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0" name="Block Arc 501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7" name="Group 5006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5017" name="Rounded Rectangle 501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8" name="Block Arc 501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8" name="Group 5007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5015" name="Rounded Rectangle 501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6" name="Block Arc 501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09" name="Group 5008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5013" name="Rounded Rectangle 501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4" name="Block Arc 501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010" name="Group 5009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5011" name="Rounded Rectangle 501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2" name="Block Arc 501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2" name="Group 4721"/>
          <p:cNvGrpSpPr/>
          <p:nvPr/>
        </p:nvGrpSpPr>
        <p:grpSpPr>
          <a:xfrm>
            <a:off x="6598766" y="1204731"/>
            <a:ext cx="749808" cy="61532"/>
            <a:chOff x="949036" y="2032630"/>
            <a:chExt cx="3335180" cy="273698"/>
          </a:xfrm>
        </p:grpSpPr>
        <p:grpSp>
          <p:nvGrpSpPr>
            <p:cNvPr id="4971" name="Group 4970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4999" name="Rounded Rectangle 49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00" name="Block Arc 49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2" name="Group 4971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4997" name="Rounded Rectangle 49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8" name="Block Arc 49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3" name="Group 4972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4995" name="Rounded Rectangle 49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6" name="Block Arc 49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4" name="Group 4973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4993" name="Rounded Rectangle 49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4" name="Block Arc 49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5" name="Group 4974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4991" name="Rounded Rectangle 49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2" name="Block Arc 49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6" name="Group 4975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4989" name="Rounded Rectangle 49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0" name="Block Arc 49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7" name="Group 4976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4987" name="Rounded Rectangle 49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8" name="Block Arc 49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8" name="Group 4977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4985" name="Rounded Rectangle 49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6" name="Block Arc 49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79" name="Group 4978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4983" name="Rounded Rectangle 49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4" name="Block Arc 49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80" name="Group 4979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4981" name="Rounded Rectangle 49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2" name="Block Arc 49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3" name="Group 4722"/>
          <p:cNvGrpSpPr/>
          <p:nvPr/>
        </p:nvGrpSpPr>
        <p:grpSpPr>
          <a:xfrm>
            <a:off x="6598766" y="1299995"/>
            <a:ext cx="749808" cy="61532"/>
            <a:chOff x="949033" y="2456700"/>
            <a:chExt cx="3335180" cy="273698"/>
          </a:xfrm>
        </p:grpSpPr>
        <p:grpSp>
          <p:nvGrpSpPr>
            <p:cNvPr id="4941" name="Group 4940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4969" name="Rounded Rectangle 496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0" name="Block Arc 496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2" name="Group 4941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4967" name="Rounded Rectangle 496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8" name="Block Arc 496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3" name="Group 4942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4965" name="Rounded Rectangle 496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6" name="Block Arc 496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4" name="Group 4943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4963" name="Rounded Rectangle 496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4" name="Block Arc 496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5" name="Group 4944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4961" name="Rounded Rectangle 496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2" name="Block Arc 496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6" name="Group 4945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4959" name="Rounded Rectangle 495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0" name="Block Arc 495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7" name="Group 4946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4957" name="Rounded Rectangle 495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8" name="Block Arc 495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8" name="Group 4947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4955" name="Rounded Rectangle 495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6" name="Block Arc 495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49" name="Group 4948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4953" name="Rounded Rectangle 495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4" name="Block Arc 495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50" name="Group 4949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4951" name="Rounded Rectangle 495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2" name="Block Arc 495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4" name="Group 4723"/>
          <p:cNvGrpSpPr/>
          <p:nvPr/>
        </p:nvGrpSpPr>
        <p:grpSpPr>
          <a:xfrm>
            <a:off x="6598766" y="1395259"/>
            <a:ext cx="749808" cy="61532"/>
            <a:chOff x="947832" y="2880954"/>
            <a:chExt cx="3335180" cy="273698"/>
          </a:xfrm>
        </p:grpSpPr>
        <p:grpSp>
          <p:nvGrpSpPr>
            <p:cNvPr id="4911" name="Group 4910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4939" name="Rounded Rectangle 49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40" name="Block Arc 49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2" name="Group 4911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4937" name="Rounded Rectangle 49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8" name="Block Arc 49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3" name="Group 4912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4935" name="Rounded Rectangle 49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6" name="Block Arc 49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4" name="Group 4913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4933" name="Rounded Rectangle 49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4" name="Block Arc 49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5" name="Group 4914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4931" name="Rounded Rectangle 49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2" name="Block Arc 49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6" name="Group 4915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4929" name="Rounded Rectangle 492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0" name="Block Arc 492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7" name="Group 4916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4927" name="Rounded Rectangle 492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8" name="Block Arc 492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8" name="Group 4917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4925" name="Rounded Rectangle 492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6" name="Block Arc 492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19" name="Group 4918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4923" name="Rounded Rectangle 492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4" name="Block Arc 492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920" name="Group 4919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4921" name="Rounded Rectangle 492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2" name="Block Arc 492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5" name="Group 4724"/>
          <p:cNvGrpSpPr/>
          <p:nvPr/>
        </p:nvGrpSpPr>
        <p:grpSpPr>
          <a:xfrm>
            <a:off x="6598766" y="1490521"/>
            <a:ext cx="749808" cy="61532"/>
            <a:chOff x="947832" y="3304603"/>
            <a:chExt cx="3335180" cy="273698"/>
          </a:xfrm>
        </p:grpSpPr>
        <p:grpSp>
          <p:nvGrpSpPr>
            <p:cNvPr id="4881" name="Group 4880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4909" name="Rounded Rectangle 490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10" name="Block Arc 490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2" name="Group 4881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4907" name="Rounded Rectangle 490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8" name="Block Arc 490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3" name="Group 4882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4905" name="Rounded Rectangle 490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6" name="Block Arc 490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4" name="Group 4883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4903" name="Rounded Rectangle 490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4" name="Block Arc 490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5" name="Group 4884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4901" name="Rounded Rectangle 490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2" name="Block Arc 490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6" name="Group 4885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4899" name="Rounded Rectangle 489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0" name="Block Arc 489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7" name="Group 4886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4897" name="Rounded Rectangle 489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898" name="Block Arc 489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8" name="Group 4887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4895" name="Rounded Rectangle 489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6" name="Block Arc 489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89" name="Group 4888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4893" name="Rounded Rectangle 489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4" name="Block Arc 489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90" name="Group 4889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4891" name="Rounded Rectangle 489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2" name="Block Arc 489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6" name="Group 4725"/>
          <p:cNvGrpSpPr/>
          <p:nvPr/>
        </p:nvGrpSpPr>
        <p:grpSpPr>
          <a:xfrm>
            <a:off x="7180091" y="1109466"/>
            <a:ext cx="749808" cy="61532"/>
            <a:chOff x="949036" y="1608981"/>
            <a:chExt cx="3335180" cy="273698"/>
          </a:xfrm>
        </p:grpSpPr>
        <p:grpSp>
          <p:nvGrpSpPr>
            <p:cNvPr id="4851" name="Group 4850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4879" name="Rounded Rectangle 48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80" name="Block Arc 48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2" name="Group 4851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4877" name="Rounded Rectangle 48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8" name="Block Arc 48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3" name="Group 4852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4875" name="Rounded Rectangle 48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6" name="Block Arc 48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4" name="Group 4853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4873" name="Rounded Rectangle 48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4" name="Block Arc 48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5" name="Group 4854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4871" name="Rounded Rectangle 487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2" name="Block Arc 48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6" name="Group 4855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4869" name="Rounded Rectangle 486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0" name="Block Arc 486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7" name="Group 4856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4867" name="Rounded Rectangle 486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8" name="Block Arc 486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8" name="Group 4857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4865" name="Rounded Rectangle 486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6" name="Block Arc 486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59" name="Group 4858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4863" name="Rounded Rectangle 486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4" name="Block Arc 486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60" name="Group 4859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4861" name="Rounded Rectangle 486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2" name="Block Arc 486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7" name="Group 4726"/>
          <p:cNvGrpSpPr/>
          <p:nvPr/>
        </p:nvGrpSpPr>
        <p:grpSpPr>
          <a:xfrm>
            <a:off x="7180091" y="1204731"/>
            <a:ext cx="749808" cy="61532"/>
            <a:chOff x="949036" y="2032630"/>
            <a:chExt cx="3335180" cy="273698"/>
          </a:xfrm>
        </p:grpSpPr>
        <p:grpSp>
          <p:nvGrpSpPr>
            <p:cNvPr id="4821" name="Group 4820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4849" name="Rounded Rectangle 48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0" name="Block Arc 48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2" name="Group 4821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4847" name="Rounded Rectangle 48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8" name="Block Arc 48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3" name="Group 4822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4845" name="Rounded Rectangle 48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6" name="Block Arc 48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4" name="Group 4823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4843" name="Rounded Rectangle 48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4" name="Block Arc 48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5" name="Group 4824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4841" name="Rounded Rectangle 48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2" name="Block Arc 48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6" name="Group 4825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4839" name="Rounded Rectangle 483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0" name="Block Arc 483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7" name="Group 4826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4837" name="Rounded Rectangle 483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8" name="Block Arc 483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8" name="Group 4827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4835" name="Rounded Rectangle 483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6" name="Block Arc 483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29" name="Group 4828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4833" name="Rounded Rectangle 483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4" name="Block Arc 483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30" name="Group 4829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4831" name="Rounded Rectangle 483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2" name="Block Arc 483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8" name="Group 4727"/>
          <p:cNvGrpSpPr/>
          <p:nvPr/>
        </p:nvGrpSpPr>
        <p:grpSpPr>
          <a:xfrm>
            <a:off x="7180091" y="1299995"/>
            <a:ext cx="749808" cy="61532"/>
            <a:chOff x="949033" y="2456700"/>
            <a:chExt cx="3335180" cy="273698"/>
          </a:xfrm>
        </p:grpSpPr>
        <p:grpSp>
          <p:nvGrpSpPr>
            <p:cNvPr id="4791" name="Group 4790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4819" name="Rounded Rectangle 481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0" name="Block Arc 481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2" name="Group 4791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4817" name="Rounded Rectangle 481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8" name="Block Arc 481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3" name="Group 4792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4815" name="Rounded Rectangle 481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6" name="Block Arc 481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4" name="Group 4793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4813" name="Rounded Rectangle 481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4" name="Block Arc 481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5" name="Group 4794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4811" name="Rounded Rectangle 481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2" name="Block Arc 481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6" name="Group 4795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4809" name="Rounded Rectangle 4808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0" name="Block Arc 4809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7" name="Group 4796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4807" name="Rounded Rectangle 4806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8" name="Block Arc 4807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8" name="Group 4797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4805" name="Rounded Rectangle 4804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6" name="Block Arc 4805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99" name="Group 4798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4803" name="Rounded Rectangle 4802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4" name="Block Arc 4803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00" name="Group 4799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4801" name="Rounded Rectangle 480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2" name="Block Arc 4801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29" name="Group 4728"/>
          <p:cNvGrpSpPr/>
          <p:nvPr/>
        </p:nvGrpSpPr>
        <p:grpSpPr>
          <a:xfrm>
            <a:off x="7180091" y="1395259"/>
            <a:ext cx="749808" cy="61532"/>
            <a:chOff x="947832" y="2880954"/>
            <a:chExt cx="3335180" cy="273698"/>
          </a:xfrm>
        </p:grpSpPr>
        <p:grpSp>
          <p:nvGrpSpPr>
            <p:cNvPr id="4761" name="Group 4760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4789" name="Rounded Rectangle 478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0" name="Block Arc 478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2" name="Group 4761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4787" name="Rounded Rectangle 478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8" name="Block Arc 478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3" name="Group 4762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4785" name="Rounded Rectangle 478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6" name="Block Arc 478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4" name="Group 4763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4783" name="Rounded Rectangle 478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4" name="Block Arc 478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5" name="Group 4764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4781" name="Rounded Rectangle 478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2" name="Block Arc 478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6" name="Group 4765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4779" name="Rounded Rectangle 477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0" name="Block Arc 477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7" name="Group 4766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4777" name="Rounded Rectangle 477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8" name="Block Arc 477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8" name="Group 4767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4775" name="Rounded Rectangle 477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6" name="Block Arc 477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69" name="Group 4768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4773" name="Rounded Rectangle 477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4" name="Block Arc 477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70" name="Group 4769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4771" name="Rounded Rectangle 4770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2" name="Block Arc 477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730" name="Group 4729"/>
          <p:cNvGrpSpPr/>
          <p:nvPr/>
        </p:nvGrpSpPr>
        <p:grpSpPr>
          <a:xfrm>
            <a:off x="7180091" y="1490521"/>
            <a:ext cx="749808" cy="61532"/>
            <a:chOff x="947832" y="3304603"/>
            <a:chExt cx="3335180" cy="273698"/>
          </a:xfrm>
        </p:grpSpPr>
        <p:grpSp>
          <p:nvGrpSpPr>
            <p:cNvPr id="4731" name="Group 4730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4759" name="Rounded Rectangle 475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0" name="Block Arc 475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2" name="Group 4731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4757" name="Rounded Rectangle 475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8" name="Block Arc 475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3" name="Group 4732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4755" name="Rounded Rectangle 475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6" name="Block Arc 475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4" name="Group 4733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4753" name="Rounded Rectangle 475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4" name="Block Arc 475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5" name="Group 4734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4751" name="Rounded Rectangle 475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2" name="Block Arc 475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6" name="Group 4735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4749" name="Rounded Rectangle 4748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0" name="Block Arc 4749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7" name="Group 4736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4747" name="Rounded Rectangle 4746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8" name="Block Arc 4747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8" name="Group 4737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4745" name="Rounded Rectangle 4744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6" name="Block Arc 4745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39" name="Group 4738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4743" name="Rounded Rectangle 4742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4" name="Block Arc 4743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40" name="Group 4739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4741" name="Rounded Rectangle 4740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2" name="Block Arc 4741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1" name="Group 4250"/>
          <p:cNvGrpSpPr/>
          <p:nvPr/>
        </p:nvGrpSpPr>
        <p:grpSpPr>
          <a:xfrm flipV="1">
            <a:off x="5943931" y="5720359"/>
            <a:ext cx="749808" cy="61532"/>
            <a:chOff x="949036" y="1608981"/>
            <a:chExt cx="3335180" cy="273698"/>
          </a:xfrm>
        </p:grpSpPr>
        <p:grpSp>
          <p:nvGrpSpPr>
            <p:cNvPr id="4686" name="Group 4685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4714" name="Rounded Rectangle 47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5" name="Block Arc 47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87" name="Group 4686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4712" name="Rounded Rectangle 47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3" name="Block Arc 47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88" name="Group 4687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4710" name="Rounded Rectangle 47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1" name="Block Arc 47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89" name="Group 4688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4708" name="Rounded Rectangle 470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9" name="Block Arc 47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0" name="Group 4689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4706" name="Rounded Rectangle 470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7" name="Block Arc 470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1" name="Group 4690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4704" name="Rounded Rectangle 470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5" name="Block Arc 470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2" name="Group 4691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4702" name="Rounded Rectangle 470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3" name="Block Arc 470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3" name="Group 4692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4700" name="Rounded Rectangle 469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1" name="Block Arc 470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4" name="Group 4693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4698" name="Rounded Rectangle 469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9" name="Block Arc 469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95" name="Group 4694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4696" name="Rounded Rectangle 469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7" name="Block Arc 469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2" name="Group 4251"/>
          <p:cNvGrpSpPr/>
          <p:nvPr/>
        </p:nvGrpSpPr>
        <p:grpSpPr>
          <a:xfrm flipV="1">
            <a:off x="5943931" y="5625094"/>
            <a:ext cx="749808" cy="61532"/>
            <a:chOff x="949036" y="2032630"/>
            <a:chExt cx="3335180" cy="273698"/>
          </a:xfrm>
        </p:grpSpPr>
        <p:grpSp>
          <p:nvGrpSpPr>
            <p:cNvPr id="4656" name="Group 4655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4684" name="Rounded Rectangle 46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5" name="Block Arc 46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57" name="Group 4656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4682" name="Rounded Rectangle 46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3" name="Block Arc 46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58" name="Group 4657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4680" name="Rounded Rectangle 46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1" name="Block Arc 46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59" name="Group 4658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4678" name="Rounded Rectangle 46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9" name="Block Arc 46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0" name="Group 4659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4676" name="Rounded Rectangle 46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7" name="Block Arc 46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1" name="Group 4660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4674" name="Rounded Rectangle 467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5" name="Block Arc 467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2" name="Group 4661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4672" name="Rounded Rectangle 467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3" name="Block Arc 467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3" name="Group 4662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4670" name="Rounded Rectangle 466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1" name="Block Arc 467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4" name="Group 4663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4668" name="Rounded Rectangle 466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9" name="Block Arc 466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65" name="Group 4664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4666" name="Rounded Rectangle 46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7" name="Block Arc 46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3" name="Group 4252"/>
          <p:cNvGrpSpPr/>
          <p:nvPr/>
        </p:nvGrpSpPr>
        <p:grpSpPr>
          <a:xfrm flipV="1">
            <a:off x="5943931" y="5529830"/>
            <a:ext cx="749808" cy="61532"/>
            <a:chOff x="949033" y="2456700"/>
            <a:chExt cx="3335180" cy="273698"/>
          </a:xfrm>
        </p:grpSpPr>
        <p:grpSp>
          <p:nvGrpSpPr>
            <p:cNvPr id="4626" name="Group 4625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4654" name="Rounded Rectangle 465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5" name="Block Arc 465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27" name="Group 4626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4652" name="Rounded Rectangle 465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3" name="Block Arc 465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28" name="Group 4627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4650" name="Rounded Rectangle 464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1" name="Block Arc 465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29" name="Group 4628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4648" name="Rounded Rectangle 464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9" name="Block Arc 464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0" name="Group 4629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4646" name="Rounded Rectangle 464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7" name="Block Arc 464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1" name="Group 4630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4644" name="Rounded Rectangle 464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5" name="Block Arc 464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2" name="Group 4631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4642" name="Rounded Rectangle 464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3" name="Block Arc 464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3" name="Group 4632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4640" name="Rounded Rectangle 463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1" name="Block Arc 464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4" name="Group 4633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4638" name="Rounded Rectangle 463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9" name="Block Arc 463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35" name="Group 4634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4636" name="Rounded Rectangle 463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7" name="Block Arc 463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4" name="Group 4253"/>
          <p:cNvGrpSpPr/>
          <p:nvPr/>
        </p:nvGrpSpPr>
        <p:grpSpPr>
          <a:xfrm flipV="1">
            <a:off x="5943931" y="5434566"/>
            <a:ext cx="749808" cy="61532"/>
            <a:chOff x="947832" y="2880954"/>
            <a:chExt cx="3335180" cy="273698"/>
          </a:xfrm>
        </p:grpSpPr>
        <p:grpSp>
          <p:nvGrpSpPr>
            <p:cNvPr id="4596" name="Group 4595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4624" name="Rounded Rectangle 46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5" name="Block Arc 46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97" name="Group 4596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4622" name="Rounded Rectangle 46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3" name="Block Arc 46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98" name="Group 4597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4620" name="Rounded Rectangle 46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1" name="Block Arc 46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99" name="Group 4598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4618" name="Rounded Rectangle 46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9" name="Block Arc 46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0" name="Group 4599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4616" name="Rounded Rectangle 46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7" name="Block Arc 46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1" name="Group 4600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4614" name="Rounded Rectangle 46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5" name="Block Arc 46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2" name="Group 4601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4612" name="Rounded Rectangle 46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3" name="Block Arc 46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3" name="Group 4602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4610" name="Rounded Rectangle 46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1" name="Block Arc 46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4" name="Group 4603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4608" name="Rounded Rectangle 460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9" name="Block Arc 46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05" name="Group 4604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4606" name="Rounded Rectangle 460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7" name="Block Arc 460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5" name="Group 4254"/>
          <p:cNvGrpSpPr/>
          <p:nvPr/>
        </p:nvGrpSpPr>
        <p:grpSpPr>
          <a:xfrm flipV="1">
            <a:off x="5943931" y="5339304"/>
            <a:ext cx="749808" cy="61532"/>
            <a:chOff x="947832" y="3304603"/>
            <a:chExt cx="3335180" cy="273698"/>
          </a:xfrm>
        </p:grpSpPr>
        <p:grpSp>
          <p:nvGrpSpPr>
            <p:cNvPr id="4566" name="Group 4565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4594" name="Rounded Rectangle 459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5" name="Block Arc 459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67" name="Group 4566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4592" name="Rounded Rectangle 459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3" name="Block Arc 459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68" name="Group 4567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4590" name="Rounded Rectangle 458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1" name="Block Arc 459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69" name="Group 4568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4588" name="Rounded Rectangle 458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9" name="Block Arc 458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0" name="Group 4569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4586" name="Rounded Rectangle 458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7" name="Block Arc 458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1" name="Group 4570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4584" name="Rounded Rectangle 45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5" name="Block Arc 45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2" name="Group 4571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4582" name="Rounded Rectangle 45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3" name="Block Arc 45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3" name="Group 4572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4580" name="Rounded Rectangle 45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1" name="Block Arc 45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4" name="Group 4573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4578" name="Rounded Rectangle 45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9" name="Block Arc 45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75" name="Group 4574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4576" name="Rounded Rectangle 45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7" name="Block Arc 45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6" name="Group 4255"/>
          <p:cNvGrpSpPr/>
          <p:nvPr/>
        </p:nvGrpSpPr>
        <p:grpSpPr>
          <a:xfrm flipV="1">
            <a:off x="6598766" y="5720359"/>
            <a:ext cx="749808" cy="61532"/>
            <a:chOff x="949036" y="1608981"/>
            <a:chExt cx="3335180" cy="273698"/>
          </a:xfrm>
        </p:grpSpPr>
        <p:grpSp>
          <p:nvGrpSpPr>
            <p:cNvPr id="4536" name="Group 4535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4564" name="Rounded Rectangle 456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5" name="Block Arc 456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37" name="Group 4536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4562" name="Rounded Rectangle 456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3" name="Block Arc 456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38" name="Group 4537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4560" name="Rounded Rectangle 455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1" name="Block Arc 456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39" name="Group 4538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4558" name="Rounded Rectangle 455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9" name="Block Arc 455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0" name="Group 4539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4556" name="Rounded Rectangle 455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7" name="Block Arc 455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1" name="Group 4540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4554" name="Rounded Rectangle 455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5" name="Block Arc 455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2" name="Group 4541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4552" name="Rounded Rectangle 455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3" name="Block Arc 455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3" name="Group 4542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4550" name="Rounded Rectangle 454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1" name="Block Arc 455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4" name="Group 4543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4548" name="Rounded Rectangle 454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9" name="Block Arc 454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45" name="Group 4544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4546" name="Rounded Rectangle 454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7" name="Block Arc 454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7" name="Group 4256"/>
          <p:cNvGrpSpPr/>
          <p:nvPr/>
        </p:nvGrpSpPr>
        <p:grpSpPr>
          <a:xfrm flipV="1">
            <a:off x="6598766" y="5625094"/>
            <a:ext cx="749808" cy="61532"/>
            <a:chOff x="949036" y="2032630"/>
            <a:chExt cx="3335180" cy="273698"/>
          </a:xfrm>
        </p:grpSpPr>
        <p:grpSp>
          <p:nvGrpSpPr>
            <p:cNvPr id="4506" name="Group 4505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4534" name="Rounded Rectangle 453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5" name="Block Arc 453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07" name="Group 4506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4532" name="Rounded Rectangle 453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3" name="Block Arc 453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08" name="Group 4507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4530" name="Rounded Rectangle 452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1" name="Block Arc 453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09" name="Group 4508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4528" name="Rounded Rectangle 452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9" name="Block Arc 452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0" name="Group 4509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4526" name="Rounded Rectangle 452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7" name="Block Arc 452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1" name="Group 4510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4524" name="Rounded Rectangle 45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5" name="Block Arc 45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2" name="Group 4511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4522" name="Rounded Rectangle 45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3" name="Block Arc 45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3" name="Group 4512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4520" name="Rounded Rectangle 45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1" name="Block Arc 45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4" name="Group 4513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4518" name="Rounded Rectangle 45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9" name="Block Arc 45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15" name="Group 4514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4516" name="Rounded Rectangle 45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7" name="Block Arc 45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8" name="Group 4257"/>
          <p:cNvGrpSpPr/>
          <p:nvPr/>
        </p:nvGrpSpPr>
        <p:grpSpPr>
          <a:xfrm flipV="1">
            <a:off x="6598766" y="5529830"/>
            <a:ext cx="749808" cy="61532"/>
            <a:chOff x="949033" y="2456700"/>
            <a:chExt cx="3335180" cy="273698"/>
          </a:xfrm>
        </p:grpSpPr>
        <p:grpSp>
          <p:nvGrpSpPr>
            <p:cNvPr id="4476" name="Group 4475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4504" name="Rounded Rectangle 450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5" name="Block Arc 450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77" name="Group 4476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4502" name="Rounded Rectangle 450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3" name="Block Arc 450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78" name="Group 4477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4500" name="Rounded Rectangle 449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1" name="Block Arc 450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79" name="Group 4478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4498" name="Rounded Rectangle 449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9" name="Block Arc 449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0" name="Group 4479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4496" name="Rounded Rectangle 449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7" name="Block Arc 449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1" name="Group 4480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4494" name="Rounded Rectangle 449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5" name="Block Arc 449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2" name="Group 4481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4492" name="Rounded Rectangle 449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3" name="Block Arc 449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3" name="Group 4482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4490" name="Rounded Rectangle 448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1" name="Block Arc 449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4" name="Group 4483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4488" name="Rounded Rectangle 448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9" name="Block Arc 448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85" name="Group 4484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4486" name="Rounded Rectangle 448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7" name="Block Arc 448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59" name="Group 4258"/>
          <p:cNvGrpSpPr/>
          <p:nvPr/>
        </p:nvGrpSpPr>
        <p:grpSpPr>
          <a:xfrm flipV="1">
            <a:off x="6598766" y="5434566"/>
            <a:ext cx="749808" cy="61532"/>
            <a:chOff x="947832" y="2880954"/>
            <a:chExt cx="3335180" cy="273698"/>
          </a:xfrm>
        </p:grpSpPr>
        <p:grpSp>
          <p:nvGrpSpPr>
            <p:cNvPr id="4446" name="Group 4445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4474" name="Rounded Rectangle 447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5" name="Block Arc 447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47" name="Group 4446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4472" name="Rounded Rectangle 447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3" name="Block Arc 447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48" name="Group 4447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4470" name="Rounded Rectangle 446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1" name="Block Arc 447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49" name="Group 4448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4468" name="Rounded Rectangle 446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9" name="Block Arc 446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0" name="Group 4449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4466" name="Rounded Rectangle 44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7" name="Block Arc 44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1" name="Group 4450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4464" name="Rounded Rectangle 446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5" name="Block Arc 446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2" name="Group 4451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4462" name="Rounded Rectangle 446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3" name="Block Arc 446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3" name="Group 4452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4460" name="Rounded Rectangle 445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1" name="Block Arc 446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4" name="Group 4453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4458" name="Rounded Rectangle 445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9" name="Block Arc 445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55" name="Group 4454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4456" name="Rounded Rectangle 445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7" name="Block Arc 445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0" name="Group 4259"/>
          <p:cNvGrpSpPr/>
          <p:nvPr/>
        </p:nvGrpSpPr>
        <p:grpSpPr>
          <a:xfrm flipV="1">
            <a:off x="6598766" y="5339304"/>
            <a:ext cx="749808" cy="61532"/>
            <a:chOff x="947832" y="3304603"/>
            <a:chExt cx="3335180" cy="273698"/>
          </a:xfrm>
        </p:grpSpPr>
        <p:grpSp>
          <p:nvGrpSpPr>
            <p:cNvPr id="4416" name="Group 4415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4444" name="Rounded Rectangle 444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5" name="Block Arc 444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17" name="Group 4416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4442" name="Rounded Rectangle 444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3" name="Block Arc 444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18" name="Group 4417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4440" name="Rounded Rectangle 443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1" name="Block Arc 444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19" name="Group 4418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4438" name="Rounded Rectangle 443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9" name="Block Arc 443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0" name="Group 4419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4436" name="Rounded Rectangle 443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7" name="Block Arc 443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1" name="Group 4420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4434" name="Rounded Rectangle 443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5" name="Block Arc 443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2" name="Group 4421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4432" name="Rounded Rectangle 443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3" name="Block Arc 443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3" name="Group 4422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4430" name="Rounded Rectangle 442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1" name="Block Arc 443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4" name="Group 4423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4428" name="Rounded Rectangle 442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29" name="Block Arc 442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25" name="Group 4424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4426" name="Rounded Rectangle 442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27" name="Block Arc 442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1" name="Group 4260"/>
          <p:cNvGrpSpPr/>
          <p:nvPr/>
        </p:nvGrpSpPr>
        <p:grpSpPr>
          <a:xfrm flipV="1">
            <a:off x="7180091" y="5720359"/>
            <a:ext cx="749808" cy="61532"/>
            <a:chOff x="949036" y="1608981"/>
            <a:chExt cx="3335180" cy="273698"/>
          </a:xfrm>
        </p:grpSpPr>
        <p:grpSp>
          <p:nvGrpSpPr>
            <p:cNvPr id="4386" name="Group 4385"/>
            <p:cNvGrpSpPr/>
            <p:nvPr/>
          </p:nvGrpSpPr>
          <p:grpSpPr>
            <a:xfrm>
              <a:off x="949036" y="1608981"/>
              <a:ext cx="422193" cy="273698"/>
              <a:chOff x="5352472" y="1436253"/>
              <a:chExt cx="1339273" cy="868220"/>
            </a:xfrm>
          </p:grpSpPr>
          <p:sp>
            <p:nvSpPr>
              <p:cNvPr id="4414" name="Rounded Rectangle 44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5" name="Block Arc 44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87" name="Group 4386"/>
            <p:cNvGrpSpPr/>
            <p:nvPr/>
          </p:nvGrpSpPr>
          <p:grpSpPr>
            <a:xfrm>
              <a:off x="1272701" y="1608981"/>
              <a:ext cx="422193" cy="273698"/>
              <a:chOff x="5352472" y="1436253"/>
              <a:chExt cx="1339273" cy="868220"/>
            </a:xfrm>
          </p:grpSpPr>
          <p:sp>
            <p:nvSpPr>
              <p:cNvPr id="4412" name="Rounded Rectangle 44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3" name="Block Arc 44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88" name="Group 4387"/>
            <p:cNvGrpSpPr/>
            <p:nvPr/>
          </p:nvGrpSpPr>
          <p:grpSpPr>
            <a:xfrm>
              <a:off x="1596366" y="1608981"/>
              <a:ext cx="422193" cy="273698"/>
              <a:chOff x="5352472" y="1436253"/>
              <a:chExt cx="1339273" cy="868220"/>
            </a:xfrm>
          </p:grpSpPr>
          <p:sp>
            <p:nvSpPr>
              <p:cNvPr id="4410" name="Rounded Rectangle 44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1" name="Block Arc 44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89" name="Group 4388"/>
            <p:cNvGrpSpPr/>
            <p:nvPr/>
          </p:nvGrpSpPr>
          <p:grpSpPr>
            <a:xfrm>
              <a:off x="1920031" y="1608981"/>
              <a:ext cx="422193" cy="273698"/>
              <a:chOff x="5352472" y="1436253"/>
              <a:chExt cx="1339273" cy="868220"/>
            </a:xfrm>
          </p:grpSpPr>
          <p:sp>
            <p:nvSpPr>
              <p:cNvPr id="4408" name="Rounded Rectangle 440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9" name="Block Arc 44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0" name="Group 4389"/>
            <p:cNvGrpSpPr/>
            <p:nvPr/>
          </p:nvGrpSpPr>
          <p:grpSpPr>
            <a:xfrm>
              <a:off x="2891026" y="1608981"/>
              <a:ext cx="422193" cy="273698"/>
              <a:chOff x="5352472" y="1436253"/>
              <a:chExt cx="1339273" cy="868220"/>
            </a:xfrm>
          </p:grpSpPr>
          <p:sp>
            <p:nvSpPr>
              <p:cNvPr id="4406" name="Rounded Rectangle 440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7" name="Block Arc 440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1" name="Group 4390"/>
            <p:cNvGrpSpPr/>
            <p:nvPr/>
          </p:nvGrpSpPr>
          <p:grpSpPr>
            <a:xfrm>
              <a:off x="3214691" y="1608981"/>
              <a:ext cx="422193" cy="273698"/>
              <a:chOff x="5352472" y="1436253"/>
              <a:chExt cx="1339273" cy="868220"/>
            </a:xfrm>
          </p:grpSpPr>
          <p:sp>
            <p:nvSpPr>
              <p:cNvPr id="4404" name="Rounded Rectangle 440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5" name="Block Arc 440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2" name="Group 4391"/>
            <p:cNvGrpSpPr/>
            <p:nvPr/>
          </p:nvGrpSpPr>
          <p:grpSpPr>
            <a:xfrm>
              <a:off x="2243696" y="1608981"/>
              <a:ext cx="422193" cy="273698"/>
              <a:chOff x="5352472" y="1436253"/>
              <a:chExt cx="1339273" cy="868220"/>
            </a:xfrm>
          </p:grpSpPr>
          <p:sp>
            <p:nvSpPr>
              <p:cNvPr id="4402" name="Rounded Rectangle 440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3" name="Block Arc 440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3" name="Group 4392"/>
            <p:cNvGrpSpPr/>
            <p:nvPr/>
          </p:nvGrpSpPr>
          <p:grpSpPr>
            <a:xfrm>
              <a:off x="2567361" y="1608981"/>
              <a:ext cx="422193" cy="273698"/>
              <a:chOff x="5352472" y="1436253"/>
              <a:chExt cx="1339273" cy="868220"/>
            </a:xfrm>
          </p:grpSpPr>
          <p:sp>
            <p:nvSpPr>
              <p:cNvPr id="4400" name="Rounded Rectangle 439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1" name="Block Arc 440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4" name="Group 4393"/>
            <p:cNvGrpSpPr/>
            <p:nvPr/>
          </p:nvGrpSpPr>
          <p:grpSpPr>
            <a:xfrm>
              <a:off x="3538356" y="1608981"/>
              <a:ext cx="422193" cy="273698"/>
              <a:chOff x="5352472" y="1436253"/>
              <a:chExt cx="1339273" cy="868220"/>
            </a:xfrm>
          </p:grpSpPr>
          <p:sp>
            <p:nvSpPr>
              <p:cNvPr id="4398" name="Rounded Rectangle 439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9" name="Block Arc 439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95" name="Group 4394"/>
            <p:cNvGrpSpPr/>
            <p:nvPr/>
          </p:nvGrpSpPr>
          <p:grpSpPr>
            <a:xfrm>
              <a:off x="3862023" y="1608981"/>
              <a:ext cx="422193" cy="273698"/>
              <a:chOff x="5352472" y="1436253"/>
              <a:chExt cx="1339273" cy="868220"/>
            </a:xfrm>
          </p:grpSpPr>
          <p:sp>
            <p:nvSpPr>
              <p:cNvPr id="4396" name="Rounded Rectangle 439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7" name="Block Arc 439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2" name="Group 4261"/>
          <p:cNvGrpSpPr/>
          <p:nvPr/>
        </p:nvGrpSpPr>
        <p:grpSpPr>
          <a:xfrm flipV="1">
            <a:off x="7180091" y="5625094"/>
            <a:ext cx="749808" cy="61532"/>
            <a:chOff x="949036" y="2032630"/>
            <a:chExt cx="3335180" cy="273698"/>
          </a:xfrm>
        </p:grpSpPr>
        <p:grpSp>
          <p:nvGrpSpPr>
            <p:cNvPr id="4356" name="Group 4355"/>
            <p:cNvGrpSpPr/>
            <p:nvPr/>
          </p:nvGrpSpPr>
          <p:grpSpPr>
            <a:xfrm>
              <a:off x="949036" y="2032630"/>
              <a:ext cx="422193" cy="273698"/>
              <a:chOff x="5352472" y="1436253"/>
              <a:chExt cx="1339273" cy="868220"/>
            </a:xfrm>
          </p:grpSpPr>
          <p:sp>
            <p:nvSpPr>
              <p:cNvPr id="4384" name="Rounded Rectangle 43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5" name="Block Arc 43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57" name="Group 4356"/>
            <p:cNvGrpSpPr/>
            <p:nvPr/>
          </p:nvGrpSpPr>
          <p:grpSpPr>
            <a:xfrm>
              <a:off x="1272701" y="2032630"/>
              <a:ext cx="422193" cy="273698"/>
              <a:chOff x="5352472" y="1436253"/>
              <a:chExt cx="1339273" cy="868220"/>
            </a:xfrm>
          </p:grpSpPr>
          <p:sp>
            <p:nvSpPr>
              <p:cNvPr id="4382" name="Rounded Rectangle 43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3" name="Block Arc 43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58" name="Group 4357"/>
            <p:cNvGrpSpPr/>
            <p:nvPr/>
          </p:nvGrpSpPr>
          <p:grpSpPr>
            <a:xfrm>
              <a:off x="1596366" y="2032630"/>
              <a:ext cx="422193" cy="273698"/>
              <a:chOff x="5352472" y="1436253"/>
              <a:chExt cx="1339273" cy="868220"/>
            </a:xfrm>
          </p:grpSpPr>
          <p:sp>
            <p:nvSpPr>
              <p:cNvPr id="4380" name="Rounded Rectangle 43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1" name="Block Arc 43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59" name="Group 4358"/>
            <p:cNvGrpSpPr/>
            <p:nvPr/>
          </p:nvGrpSpPr>
          <p:grpSpPr>
            <a:xfrm>
              <a:off x="1920031" y="2032630"/>
              <a:ext cx="422193" cy="273698"/>
              <a:chOff x="5352472" y="1436253"/>
              <a:chExt cx="1339273" cy="868220"/>
            </a:xfrm>
          </p:grpSpPr>
          <p:sp>
            <p:nvSpPr>
              <p:cNvPr id="4378" name="Rounded Rectangle 43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9" name="Block Arc 43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0" name="Group 4359"/>
            <p:cNvGrpSpPr/>
            <p:nvPr/>
          </p:nvGrpSpPr>
          <p:grpSpPr>
            <a:xfrm>
              <a:off x="2891026" y="2032630"/>
              <a:ext cx="422193" cy="273698"/>
              <a:chOff x="5352472" y="1436253"/>
              <a:chExt cx="1339273" cy="868220"/>
            </a:xfrm>
          </p:grpSpPr>
          <p:sp>
            <p:nvSpPr>
              <p:cNvPr id="4376" name="Rounded Rectangle 43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7" name="Block Arc 43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1" name="Group 4360"/>
            <p:cNvGrpSpPr/>
            <p:nvPr/>
          </p:nvGrpSpPr>
          <p:grpSpPr>
            <a:xfrm>
              <a:off x="3214691" y="2032630"/>
              <a:ext cx="422193" cy="273698"/>
              <a:chOff x="5352472" y="1436253"/>
              <a:chExt cx="1339273" cy="868220"/>
            </a:xfrm>
          </p:grpSpPr>
          <p:sp>
            <p:nvSpPr>
              <p:cNvPr id="4374" name="Rounded Rectangle 437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5" name="Block Arc 437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2" name="Group 4361"/>
            <p:cNvGrpSpPr/>
            <p:nvPr/>
          </p:nvGrpSpPr>
          <p:grpSpPr>
            <a:xfrm>
              <a:off x="2243696" y="2032630"/>
              <a:ext cx="422193" cy="273698"/>
              <a:chOff x="5352472" y="1436253"/>
              <a:chExt cx="1339273" cy="868220"/>
            </a:xfrm>
          </p:grpSpPr>
          <p:sp>
            <p:nvSpPr>
              <p:cNvPr id="4372" name="Rounded Rectangle 437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3" name="Block Arc 437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3" name="Group 4362"/>
            <p:cNvGrpSpPr/>
            <p:nvPr/>
          </p:nvGrpSpPr>
          <p:grpSpPr>
            <a:xfrm>
              <a:off x="2567361" y="2032630"/>
              <a:ext cx="422193" cy="273698"/>
              <a:chOff x="5352472" y="1436253"/>
              <a:chExt cx="1339273" cy="868220"/>
            </a:xfrm>
          </p:grpSpPr>
          <p:sp>
            <p:nvSpPr>
              <p:cNvPr id="4370" name="Rounded Rectangle 436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1" name="Block Arc 437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4" name="Group 4363"/>
            <p:cNvGrpSpPr/>
            <p:nvPr/>
          </p:nvGrpSpPr>
          <p:grpSpPr>
            <a:xfrm>
              <a:off x="3538356" y="2032630"/>
              <a:ext cx="422193" cy="273698"/>
              <a:chOff x="5352472" y="1436253"/>
              <a:chExt cx="1339273" cy="868220"/>
            </a:xfrm>
          </p:grpSpPr>
          <p:sp>
            <p:nvSpPr>
              <p:cNvPr id="4368" name="Rounded Rectangle 436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9" name="Block Arc 436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65" name="Group 4364"/>
            <p:cNvGrpSpPr/>
            <p:nvPr/>
          </p:nvGrpSpPr>
          <p:grpSpPr>
            <a:xfrm>
              <a:off x="3862023" y="2032630"/>
              <a:ext cx="422193" cy="273698"/>
              <a:chOff x="5352472" y="1436253"/>
              <a:chExt cx="1339273" cy="868220"/>
            </a:xfrm>
          </p:grpSpPr>
          <p:sp>
            <p:nvSpPr>
              <p:cNvPr id="4366" name="Rounded Rectangle 436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7" name="Block Arc 436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3" name="Group 4262"/>
          <p:cNvGrpSpPr/>
          <p:nvPr/>
        </p:nvGrpSpPr>
        <p:grpSpPr>
          <a:xfrm flipV="1">
            <a:off x="7180091" y="5529830"/>
            <a:ext cx="749808" cy="61532"/>
            <a:chOff x="949033" y="2456700"/>
            <a:chExt cx="3335180" cy="273698"/>
          </a:xfrm>
        </p:grpSpPr>
        <p:grpSp>
          <p:nvGrpSpPr>
            <p:cNvPr id="4326" name="Group 4325"/>
            <p:cNvGrpSpPr/>
            <p:nvPr/>
          </p:nvGrpSpPr>
          <p:grpSpPr>
            <a:xfrm>
              <a:off x="949033" y="2456700"/>
              <a:ext cx="422193" cy="273698"/>
              <a:chOff x="5352472" y="1436253"/>
              <a:chExt cx="1339273" cy="868220"/>
            </a:xfrm>
          </p:grpSpPr>
          <p:sp>
            <p:nvSpPr>
              <p:cNvPr id="4354" name="Rounded Rectangle 435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5" name="Block Arc 435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27" name="Group 4326"/>
            <p:cNvGrpSpPr/>
            <p:nvPr/>
          </p:nvGrpSpPr>
          <p:grpSpPr>
            <a:xfrm>
              <a:off x="1272698" y="2456700"/>
              <a:ext cx="422193" cy="273698"/>
              <a:chOff x="5352472" y="1436253"/>
              <a:chExt cx="1339273" cy="868220"/>
            </a:xfrm>
          </p:grpSpPr>
          <p:sp>
            <p:nvSpPr>
              <p:cNvPr id="4352" name="Rounded Rectangle 435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3" name="Block Arc 435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28" name="Group 4327"/>
            <p:cNvGrpSpPr/>
            <p:nvPr/>
          </p:nvGrpSpPr>
          <p:grpSpPr>
            <a:xfrm>
              <a:off x="1596363" y="2456700"/>
              <a:ext cx="422193" cy="273698"/>
              <a:chOff x="5352472" y="1436253"/>
              <a:chExt cx="1339273" cy="868220"/>
            </a:xfrm>
          </p:grpSpPr>
          <p:sp>
            <p:nvSpPr>
              <p:cNvPr id="4350" name="Rounded Rectangle 434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1" name="Block Arc 435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29" name="Group 4328"/>
            <p:cNvGrpSpPr/>
            <p:nvPr/>
          </p:nvGrpSpPr>
          <p:grpSpPr>
            <a:xfrm>
              <a:off x="1920028" y="2456700"/>
              <a:ext cx="422193" cy="273698"/>
              <a:chOff x="5352472" y="1436253"/>
              <a:chExt cx="1339273" cy="868220"/>
            </a:xfrm>
          </p:grpSpPr>
          <p:sp>
            <p:nvSpPr>
              <p:cNvPr id="4348" name="Rounded Rectangle 434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9" name="Block Arc 434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0" name="Group 4329"/>
            <p:cNvGrpSpPr/>
            <p:nvPr/>
          </p:nvGrpSpPr>
          <p:grpSpPr>
            <a:xfrm>
              <a:off x="2891023" y="2456700"/>
              <a:ext cx="422193" cy="273698"/>
              <a:chOff x="5352472" y="1436253"/>
              <a:chExt cx="1339273" cy="868220"/>
            </a:xfrm>
          </p:grpSpPr>
          <p:sp>
            <p:nvSpPr>
              <p:cNvPr id="4346" name="Rounded Rectangle 434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7" name="Block Arc 434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1" name="Group 4330"/>
            <p:cNvGrpSpPr/>
            <p:nvPr/>
          </p:nvGrpSpPr>
          <p:grpSpPr>
            <a:xfrm>
              <a:off x="3214688" y="2456700"/>
              <a:ext cx="422193" cy="273698"/>
              <a:chOff x="5352472" y="1436253"/>
              <a:chExt cx="1339273" cy="868220"/>
            </a:xfrm>
          </p:grpSpPr>
          <p:sp>
            <p:nvSpPr>
              <p:cNvPr id="4344" name="Rounded Rectangle 4343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5" name="Block Arc 4344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2" name="Group 4331"/>
            <p:cNvGrpSpPr/>
            <p:nvPr/>
          </p:nvGrpSpPr>
          <p:grpSpPr>
            <a:xfrm>
              <a:off x="2243693" y="2456700"/>
              <a:ext cx="422193" cy="273698"/>
              <a:chOff x="5352472" y="1436253"/>
              <a:chExt cx="1339273" cy="868220"/>
            </a:xfrm>
          </p:grpSpPr>
          <p:sp>
            <p:nvSpPr>
              <p:cNvPr id="4342" name="Rounded Rectangle 4341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3" name="Block Arc 4342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3" name="Group 4332"/>
            <p:cNvGrpSpPr/>
            <p:nvPr/>
          </p:nvGrpSpPr>
          <p:grpSpPr>
            <a:xfrm>
              <a:off x="2567358" y="2456700"/>
              <a:ext cx="422193" cy="273698"/>
              <a:chOff x="5352472" y="1436253"/>
              <a:chExt cx="1339273" cy="868220"/>
            </a:xfrm>
          </p:grpSpPr>
          <p:sp>
            <p:nvSpPr>
              <p:cNvPr id="4340" name="Rounded Rectangle 4339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1" name="Block Arc 4340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4" name="Group 4333"/>
            <p:cNvGrpSpPr/>
            <p:nvPr/>
          </p:nvGrpSpPr>
          <p:grpSpPr>
            <a:xfrm>
              <a:off x="3538353" y="2456700"/>
              <a:ext cx="422193" cy="273698"/>
              <a:chOff x="5352472" y="1436253"/>
              <a:chExt cx="1339273" cy="868220"/>
            </a:xfrm>
          </p:grpSpPr>
          <p:sp>
            <p:nvSpPr>
              <p:cNvPr id="4338" name="Rounded Rectangle 4337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9" name="Block Arc 4338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35" name="Group 4334"/>
            <p:cNvGrpSpPr/>
            <p:nvPr/>
          </p:nvGrpSpPr>
          <p:grpSpPr>
            <a:xfrm>
              <a:off x="3862020" y="2456700"/>
              <a:ext cx="422193" cy="273698"/>
              <a:chOff x="5352472" y="1436253"/>
              <a:chExt cx="1339273" cy="868220"/>
            </a:xfrm>
          </p:grpSpPr>
          <p:sp>
            <p:nvSpPr>
              <p:cNvPr id="4336" name="Rounded Rectangle 433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7" name="Block Arc 4336"/>
              <p:cNvSpPr/>
              <p:nvPr/>
            </p:nvSpPr>
            <p:spPr>
              <a:xfrm>
                <a:off x="5352472" y="1436253"/>
                <a:ext cx="1339273" cy="831274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4" name="Group 4263"/>
          <p:cNvGrpSpPr/>
          <p:nvPr/>
        </p:nvGrpSpPr>
        <p:grpSpPr>
          <a:xfrm flipV="1">
            <a:off x="7180091" y="5434566"/>
            <a:ext cx="749808" cy="61532"/>
            <a:chOff x="947832" y="2880954"/>
            <a:chExt cx="3335180" cy="273698"/>
          </a:xfrm>
        </p:grpSpPr>
        <p:grpSp>
          <p:nvGrpSpPr>
            <p:cNvPr id="4296" name="Group 4295"/>
            <p:cNvGrpSpPr/>
            <p:nvPr/>
          </p:nvGrpSpPr>
          <p:grpSpPr>
            <a:xfrm>
              <a:off x="947832" y="2880954"/>
              <a:ext cx="422193" cy="273698"/>
              <a:chOff x="5352472" y="1436253"/>
              <a:chExt cx="1339273" cy="868220"/>
            </a:xfrm>
          </p:grpSpPr>
          <p:sp>
            <p:nvSpPr>
              <p:cNvPr id="4324" name="Rounded Rectangle 432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5" name="Block Arc 432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97" name="Group 4296"/>
            <p:cNvGrpSpPr/>
            <p:nvPr/>
          </p:nvGrpSpPr>
          <p:grpSpPr>
            <a:xfrm>
              <a:off x="1271497" y="2880954"/>
              <a:ext cx="422193" cy="273698"/>
              <a:chOff x="5352472" y="1436253"/>
              <a:chExt cx="1339273" cy="868220"/>
            </a:xfrm>
          </p:grpSpPr>
          <p:sp>
            <p:nvSpPr>
              <p:cNvPr id="4322" name="Rounded Rectangle 432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3" name="Block Arc 432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98" name="Group 4297"/>
            <p:cNvGrpSpPr/>
            <p:nvPr/>
          </p:nvGrpSpPr>
          <p:grpSpPr>
            <a:xfrm>
              <a:off x="1595162" y="2880954"/>
              <a:ext cx="422193" cy="273698"/>
              <a:chOff x="5352472" y="1436253"/>
              <a:chExt cx="1339273" cy="868220"/>
            </a:xfrm>
          </p:grpSpPr>
          <p:sp>
            <p:nvSpPr>
              <p:cNvPr id="4320" name="Rounded Rectangle 431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1" name="Block Arc 432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99" name="Group 4298"/>
            <p:cNvGrpSpPr/>
            <p:nvPr/>
          </p:nvGrpSpPr>
          <p:grpSpPr>
            <a:xfrm>
              <a:off x="1918827" y="2880954"/>
              <a:ext cx="422193" cy="273698"/>
              <a:chOff x="5352472" y="1436253"/>
              <a:chExt cx="1339273" cy="868220"/>
            </a:xfrm>
          </p:grpSpPr>
          <p:sp>
            <p:nvSpPr>
              <p:cNvPr id="4318" name="Rounded Rectangle 431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9" name="Block Arc 431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0" name="Group 4299"/>
            <p:cNvGrpSpPr/>
            <p:nvPr/>
          </p:nvGrpSpPr>
          <p:grpSpPr>
            <a:xfrm>
              <a:off x="2889822" y="2880954"/>
              <a:ext cx="422193" cy="273698"/>
              <a:chOff x="5352472" y="1436253"/>
              <a:chExt cx="1339273" cy="868220"/>
            </a:xfrm>
          </p:grpSpPr>
          <p:sp>
            <p:nvSpPr>
              <p:cNvPr id="4316" name="Rounded Rectangle 431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7" name="Block Arc 431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1" name="Group 4300"/>
            <p:cNvGrpSpPr/>
            <p:nvPr/>
          </p:nvGrpSpPr>
          <p:grpSpPr>
            <a:xfrm>
              <a:off x="3213487" y="2880954"/>
              <a:ext cx="422193" cy="273698"/>
              <a:chOff x="5352472" y="1436253"/>
              <a:chExt cx="1339273" cy="868220"/>
            </a:xfrm>
          </p:grpSpPr>
          <p:sp>
            <p:nvSpPr>
              <p:cNvPr id="4314" name="Rounded Rectangle 431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5" name="Block Arc 431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2" name="Group 4301"/>
            <p:cNvGrpSpPr/>
            <p:nvPr/>
          </p:nvGrpSpPr>
          <p:grpSpPr>
            <a:xfrm>
              <a:off x="2242492" y="2880954"/>
              <a:ext cx="422193" cy="273698"/>
              <a:chOff x="5352472" y="1436253"/>
              <a:chExt cx="1339273" cy="868220"/>
            </a:xfrm>
          </p:grpSpPr>
          <p:sp>
            <p:nvSpPr>
              <p:cNvPr id="4312" name="Rounded Rectangle 431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3" name="Block Arc 431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3" name="Group 4302"/>
            <p:cNvGrpSpPr/>
            <p:nvPr/>
          </p:nvGrpSpPr>
          <p:grpSpPr>
            <a:xfrm>
              <a:off x="2566157" y="2880954"/>
              <a:ext cx="422193" cy="273698"/>
              <a:chOff x="5352472" y="1436253"/>
              <a:chExt cx="1339273" cy="868220"/>
            </a:xfrm>
          </p:grpSpPr>
          <p:sp>
            <p:nvSpPr>
              <p:cNvPr id="4310" name="Rounded Rectangle 430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1" name="Block Arc 431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4" name="Group 4303"/>
            <p:cNvGrpSpPr/>
            <p:nvPr/>
          </p:nvGrpSpPr>
          <p:grpSpPr>
            <a:xfrm>
              <a:off x="3537152" y="2880954"/>
              <a:ext cx="422193" cy="273698"/>
              <a:chOff x="5352472" y="1436253"/>
              <a:chExt cx="1339273" cy="868220"/>
            </a:xfrm>
          </p:grpSpPr>
          <p:sp>
            <p:nvSpPr>
              <p:cNvPr id="4308" name="Rounded Rectangle 430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9" name="Block Arc 430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05" name="Group 4304"/>
            <p:cNvGrpSpPr/>
            <p:nvPr/>
          </p:nvGrpSpPr>
          <p:grpSpPr>
            <a:xfrm>
              <a:off x="3860819" y="2880954"/>
              <a:ext cx="422193" cy="273698"/>
              <a:chOff x="5352472" y="1436253"/>
              <a:chExt cx="1339273" cy="868220"/>
            </a:xfrm>
          </p:grpSpPr>
          <p:sp>
            <p:nvSpPr>
              <p:cNvPr id="4306" name="Rounded Rectangle 4305"/>
              <p:cNvSpPr/>
              <p:nvPr/>
            </p:nvSpPr>
            <p:spPr>
              <a:xfrm>
                <a:off x="5564907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7" name="Block Arc 430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265" name="Group 4264"/>
          <p:cNvGrpSpPr/>
          <p:nvPr/>
        </p:nvGrpSpPr>
        <p:grpSpPr>
          <a:xfrm flipV="1">
            <a:off x="7180091" y="5339304"/>
            <a:ext cx="749808" cy="61532"/>
            <a:chOff x="947832" y="3304603"/>
            <a:chExt cx="3335180" cy="273698"/>
          </a:xfrm>
        </p:grpSpPr>
        <p:grpSp>
          <p:nvGrpSpPr>
            <p:cNvPr id="4266" name="Group 4265"/>
            <p:cNvGrpSpPr/>
            <p:nvPr/>
          </p:nvGrpSpPr>
          <p:grpSpPr>
            <a:xfrm>
              <a:off x="947832" y="3304603"/>
              <a:ext cx="422193" cy="273698"/>
              <a:chOff x="5352472" y="1436253"/>
              <a:chExt cx="1339273" cy="868220"/>
            </a:xfrm>
          </p:grpSpPr>
          <p:sp>
            <p:nvSpPr>
              <p:cNvPr id="4294" name="Rounded Rectangle 429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5" name="Block Arc 429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67" name="Group 4266"/>
            <p:cNvGrpSpPr/>
            <p:nvPr/>
          </p:nvGrpSpPr>
          <p:grpSpPr>
            <a:xfrm>
              <a:off x="1271497" y="3304603"/>
              <a:ext cx="422193" cy="273698"/>
              <a:chOff x="5352472" y="1436253"/>
              <a:chExt cx="1339273" cy="868220"/>
            </a:xfrm>
          </p:grpSpPr>
          <p:sp>
            <p:nvSpPr>
              <p:cNvPr id="4292" name="Rounded Rectangle 429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3" name="Block Arc 429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68" name="Group 4267"/>
            <p:cNvGrpSpPr/>
            <p:nvPr/>
          </p:nvGrpSpPr>
          <p:grpSpPr>
            <a:xfrm>
              <a:off x="1595162" y="3304603"/>
              <a:ext cx="422193" cy="273698"/>
              <a:chOff x="5352472" y="1436253"/>
              <a:chExt cx="1339273" cy="868220"/>
            </a:xfrm>
          </p:grpSpPr>
          <p:sp>
            <p:nvSpPr>
              <p:cNvPr id="4290" name="Rounded Rectangle 428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1" name="Block Arc 429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69" name="Group 4268"/>
            <p:cNvGrpSpPr/>
            <p:nvPr/>
          </p:nvGrpSpPr>
          <p:grpSpPr>
            <a:xfrm>
              <a:off x="1918827" y="3304603"/>
              <a:ext cx="422193" cy="273698"/>
              <a:chOff x="5352472" y="1436253"/>
              <a:chExt cx="1339273" cy="868220"/>
            </a:xfrm>
          </p:grpSpPr>
          <p:sp>
            <p:nvSpPr>
              <p:cNvPr id="4288" name="Rounded Rectangle 428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9" name="Block Arc 428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0" name="Group 4269"/>
            <p:cNvGrpSpPr/>
            <p:nvPr/>
          </p:nvGrpSpPr>
          <p:grpSpPr>
            <a:xfrm>
              <a:off x="2889822" y="3304603"/>
              <a:ext cx="422193" cy="273698"/>
              <a:chOff x="5352472" y="1436253"/>
              <a:chExt cx="1339273" cy="868220"/>
            </a:xfrm>
          </p:grpSpPr>
          <p:sp>
            <p:nvSpPr>
              <p:cNvPr id="4286" name="Rounded Rectangle 428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7" name="Block Arc 428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1" name="Group 4270"/>
            <p:cNvGrpSpPr/>
            <p:nvPr/>
          </p:nvGrpSpPr>
          <p:grpSpPr>
            <a:xfrm>
              <a:off x="3213487" y="3304603"/>
              <a:ext cx="422193" cy="273698"/>
              <a:chOff x="5352472" y="1436253"/>
              <a:chExt cx="1339273" cy="868220"/>
            </a:xfrm>
          </p:grpSpPr>
          <p:sp>
            <p:nvSpPr>
              <p:cNvPr id="4284" name="Rounded Rectangle 4283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5" name="Block Arc 4284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2" name="Group 4271"/>
            <p:cNvGrpSpPr/>
            <p:nvPr/>
          </p:nvGrpSpPr>
          <p:grpSpPr>
            <a:xfrm>
              <a:off x="2242492" y="3304603"/>
              <a:ext cx="422193" cy="273698"/>
              <a:chOff x="5352472" y="1436253"/>
              <a:chExt cx="1339273" cy="868220"/>
            </a:xfrm>
          </p:grpSpPr>
          <p:sp>
            <p:nvSpPr>
              <p:cNvPr id="4282" name="Rounded Rectangle 4281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3" name="Block Arc 4282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3" name="Group 4272"/>
            <p:cNvGrpSpPr/>
            <p:nvPr/>
          </p:nvGrpSpPr>
          <p:grpSpPr>
            <a:xfrm>
              <a:off x="2566157" y="3304603"/>
              <a:ext cx="422193" cy="273698"/>
              <a:chOff x="5352472" y="1436253"/>
              <a:chExt cx="1339273" cy="868220"/>
            </a:xfrm>
          </p:grpSpPr>
          <p:sp>
            <p:nvSpPr>
              <p:cNvPr id="4280" name="Rounded Rectangle 4279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1" name="Block Arc 4280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4" name="Group 4273"/>
            <p:cNvGrpSpPr/>
            <p:nvPr/>
          </p:nvGrpSpPr>
          <p:grpSpPr>
            <a:xfrm>
              <a:off x="3537152" y="3304603"/>
              <a:ext cx="422193" cy="273698"/>
              <a:chOff x="5352472" y="1436253"/>
              <a:chExt cx="1339273" cy="868220"/>
            </a:xfrm>
          </p:grpSpPr>
          <p:sp>
            <p:nvSpPr>
              <p:cNvPr id="4278" name="Rounded Rectangle 4277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9" name="Block Arc 4278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75" name="Group 4274"/>
            <p:cNvGrpSpPr/>
            <p:nvPr/>
          </p:nvGrpSpPr>
          <p:grpSpPr>
            <a:xfrm>
              <a:off x="3860819" y="3304603"/>
              <a:ext cx="422193" cy="273698"/>
              <a:chOff x="5352472" y="1436253"/>
              <a:chExt cx="1339273" cy="868220"/>
            </a:xfrm>
          </p:grpSpPr>
          <p:sp>
            <p:nvSpPr>
              <p:cNvPr id="4276" name="Rounded Rectangle 4275"/>
              <p:cNvSpPr/>
              <p:nvPr/>
            </p:nvSpPr>
            <p:spPr>
              <a:xfrm>
                <a:off x="5564908" y="1648691"/>
                <a:ext cx="914400" cy="655782"/>
              </a:xfrm>
              <a:prstGeom prst="roundRect">
                <a:avLst/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7" name="Block Arc 4276"/>
              <p:cNvSpPr/>
              <p:nvPr/>
            </p:nvSpPr>
            <p:spPr>
              <a:xfrm>
                <a:off x="5352472" y="1436253"/>
                <a:ext cx="1339273" cy="831273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CA907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129" name="Rectangle 4128"/>
          <p:cNvSpPr/>
          <p:nvPr/>
        </p:nvSpPr>
        <p:spPr>
          <a:xfrm>
            <a:off x="3994711" y="4356105"/>
            <a:ext cx="191114" cy="166186"/>
          </a:xfrm>
          <a:prstGeom prst="rect">
            <a:avLst/>
          </a:prstGeom>
          <a:solidFill>
            <a:srgbClr val="FF9933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130" name="TextBox 219"/>
          <p:cNvSpPr txBox="1">
            <a:spLocks noChangeArrowheads="1"/>
          </p:cNvSpPr>
          <p:nvPr/>
        </p:nvSpPr>
        <p:spPr bwMode="auto">
          <a:xfrm>
            <a:off x="3795422" y="4490131"/>
            <a:ext cx="589493" cy="220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FF9933"/>
                </a:solidFill>
                <a:cs typeface="Arial" panose="020B0604020202020204" pitchFamily="34" charset="0"/>
              </a:rPr>
              <a:t>Elevator</a:t>
            </a:r>
          </a:p>
        </p:txBody>
      </p:sp>
      <p:grpSp>
        <p:nvGrpSpPr>
          <p:cNvPr id="4237" name="Group 4236"/>
          <p:cNvGrpSpPr/>
          <p:nvPr/>
        </p:nvGrpSpPr>
        <p:grpSpPr>
          <a:xfrm>
            <a:off x="7320279" y="821145"/>
            <a:ext cx="16740" cy="173135"/>
            <a:chOff x="2615125" y="723899"/>
            <a:chExt cx="138587" cy="1433323"/>
          </a:xfrm>
        </p:grpSpPr>
        <p:sp>
          <p:nvSpPr>
            <p:cNvPr id="4249" name="Rectangle 4248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50" name="Rectangle 4249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38" name="Group 4237"/>
          <p:cNvGrpSpPr/>
          <p:nvPr/>
        </p:nvGrpSpPr>
        <p:grpSpPr>
          <a:xfrm>
            <a:off x="7099373" y="821145"/>
            <a:ext cx="16740" cy="173534"/>
            <a:chOff x="786325" y="704849"/>
            <a:chExt cx="138587" cy="1436626"/>
          </a:xfrm>
        </p:grpSpPr>
        <p:sp>
          <p:nvSpPr>
            <p:cNvPr id="4247" name="Rectangle 4246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48" name="Rectangle 4247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39" name="Group 4238"/>
          <p:cNvGrpSpPr/>
          <p:nvPr/>
        </p:nvGrpSpPr>
        <p:grpSpPr>
          <a:xfrm>
            <a:off x="7541185" y="821145"/>
            <a:ext cx="15636" cy="173135"/>
            <a:chOff x="4443926" y="628649"/>
            <a:chExt cx="129444" cy="1433323"/>
          </a:xfrm>
        </p:grpSpPr>
        <p:sp>
          <p:nvSpPr>
            <p:cNvPr id="4245" name="Rectangle 4244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46" name="Rectangle 4245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240" name="Rectangle 4239"/>
          <p:cNvSpPr/>
          <p:nvPr/>
        </p:nvSpPr>
        <p:spPr>
          <a:xfrm>
            <a:off x="7054037" y="82114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1" name="Rectangle 4240"/>
          <p:cNvSpPr/>
          <p:nvPr/>
        </p:nvSpPr>
        <p:spPr>
          <a:xfrm>
            <a:off x="7054037" y="85825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2" name="Rectangle 4241"/>
          <p:cNvSpPr/>
          <p:nvPr/>
        </p:nvSpPr>
        <p:spPr>
          <a:xfrm>
            <a:off x="7054037" y="89478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3" name="Rectangle 4242"/>
          <p:cNvSpPr/>
          <p:nvPr/>
        </p:nvSpPr>
        <p:spPr>
          <a:xfrm>
            <a:off x="7054037" y="93131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44" name="Rectangle 4243"/>
          <p:cNvSpPr/>
          <p:nvPr/>
        </p:nvSpPr>
        <p:spPr>
          <a:xfrm>
            <a:off x="7054037" y="96784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23" name="Group 4222"/>
          <p:cNvGrpSpPr/>
          <p:nvPr/>
        </p:nvGrpSpPr>
        <p:grpSpPr>
          <a:xfrm>
            <a:off x="6547646" y="824689"/>
            <a:ext cx="16740" cy="173135"/>
            <a:chOff x="2615125" y="723899"/>
            <a:chExt cx="138587" cy="1433323"/>
          </a:xfrm>
        </p:grpSpPr>
        <p:sp>
          <p:nvSpPr>
            <p:cNvPr id="4235" name="Rectangle 4234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36" name="Rectangle 4235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24" name="Group 4223"/>
          <p:cNvGrpSpPr/>
          <p:nvPr/>
        </p:nvGrpSpPr>
        <p:grpSpPr>
          <a:xfrm>
            <a:off x="6326740" y="824689"/>
            <a:ext cx="16740" cy="173534"/>
            <a:chOff x="786325" y="704849"/>
            <a:chExt cx="138587" cy="1436626"/>
          </a:xfrm>
        </p:grpSpPr>
        <p:sp>
          <p:nvSpPr>
            <p:cNvPr id="4233" name="Rectangle 4232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34" name="Rectangle 4233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25" name="Group 4224"/>
          <p:cNvGrpSpPr/>
          <p:nvPr/>
        </p:nvGrpSpPr>
        <p:grpSpPr>
          <a:xfrm>
            <a:off x="6768552" y="824689"/>
            <a:ext cx="15636" cy="173135"/>
            <a:chOff x="4443926" y="628649"/>
            <a:chExt cx="129444" cy="1433323"/>
          </a:xfrm>
        </p:grpSpPr>
        <p:sp>
          <p:nvSpPr>
            <p:cNvPr id="4231" name="Rectangle 4230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32" name="Rectangle 4231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226" name="Rectangle 4225"/>
          <p:cNvSpPr/>
          <p:nvPr/>
        </p:nvSpPr>
        <p:spPr>
          <a:xfrm>
            <a:off x="6281404" y="824689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27" name="Rectangle 4226"/>
          <p:cNvSpPr/>
          <p:nvPr/>
        </p:nvSpPr>
        <p:spPr>
          <a:xfrm>
            <a:off x="6281404" y="861794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28" name="Rectangle 4227"/>
          <p:cNvSpPr/>
          <p:nvPr/>
        </p:nvSpPr>
        <p:spPr>
          <a:xfrm>
            <a:off x="6281404" y="898324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29" name="Rectangle 4228"/>
          <p:cNvSpPr/>
          <p:nvPr/>
        </p:nvSpPr>
        <p:spPr>
          <a:xfrm>
            <a:off x="6281404" y="934854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30" name="Rectangle 4229"/>
          <p:cNvSpPr/>
          <p:nvPr/>
        </p:nvSpPr>
        <p:spPr>
          <a:xfrm>
            <a:off x="6281404" y="971384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09" name="Group 4208"/>
          <p:cNvGrpSpPr/>
          <p:nvPr/>
        </p:nvGrpSpPr>
        <p:grpSpPr>
          <a:xfrm rot="16200000">
            <a:off x="5752756" y="1993330"/>
            <a:ext cx="16740" cy="173135"/>
            <a:chOff x="2615125" y="723899"/>
            <a:chExt cx="138587" cy="1433323"/>
          </a:xfrm>
        </p:grpSpPr>
        <p:sp>
          <p:nvSpPr>
            <p:cNvPr id="4221" name="Rectangle 4220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22" name="Rectangle 4221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10" name="Group 4209"/>
          <p:cNvGrpSpPr/>
          <p:nvPr/>
        </p:nvGrpSpPr>
        <p:grpSpPr>
          <a:xfrm rot="16200000">
            <a:off x="5752956" y="2214036"/>
            <a:ext cx="16740" cy="173534"/>
            <a:chOff x="786325" y="704849"/>
            <a:chExt cx="138587" cy="1436626"/>
          </a:xfrm>
        </p:grpSpPr>
        <p:sp>
          <p:nvSpPr>
            <p:cNvPr id="4219" name="Rectangle 4218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20" name="Rectangle 4219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211" name="Group 4210"/>
          <p:cNvGrpSpPr/>
          <p:nvPr/>
        </p:nvGrpSpPr>
        <p:grpSpPr>
          <a:xfrm rot="16200000">
            <a:off x="5753308" y="1772976"/>
            <a:ext cx="15636" cy="173135"/>
            <a:chOff x="4443926" y="628649"/>
            <a:chExt cx="129444" cy="1433323"/>
          </a:xfrm>
        </p:grpSpPr>
        <p:sp>
          <p:nvSpPr>
            <p:cNvPr id="4217" name="Rectangle 4216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18" name="Rectangle 4217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212" name="Rectangle 4211"/>
          <p:cNvSpPr/>
          <p:nvPr/>
        </p:nvSpPr>
        <p:spPr>
          <a:xfrm rot="16200000">
            <a:off x="5414161" y="2066267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3" name="Rectangle 4212"/>
          <p:cNvSpPr/>
          <p:nvPr/>
        </p:nvSpPr>
        <p:spPr>
          <a:xfrm rot="16200000">
            <a:off x="5451266" y="2066267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4" name="Rectangle 4213"/>
          <p:cNvSpPr/>
          <p:nvPr/>
        </p:nvSpPr>
        <p:spPr>
          <a:xfrm rot="16200000">
            <a:off x="5487796" y="2066267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5" name="Rectangle 4214"/>
          <p:cNvSpPr/>
          <p:nvPr/>
        </p:nvSpPr>
        <p:spPr>
          <a:xfrm rot="16200000">
            <a:off x="5524325" y="2066267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16" name="Rectangle 4215"/>
          <p:cNvSpPr/>
          <p:nvPr/>
        </p:nvSpPr>
        <p:spPr>
          <a:xfrm rot="16200000">
            <a:off x="5560855" y="2066267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95" name="Group 4194"/>
          <p:cNvGrpSpPr/>
          <p:nvPr/>
        </p:nvGrpSpPr>
        <p:grpSpPr>
          <a:xfrm>
            <a:off x="7320279" y="5896421"/>
            <a:ext cx="16740" cy="173135"/>
            <a:chOff x="2615125" y="723899"/>
            <a:chExt cx="138587" cy="1433323"/>
          </a:xfrm>
        </p:grpSpPr>
        <p:sp>
          <p:nvSpPr>
            <p:cNvPr id="4207" name="Rectangle 4206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08" name="Rectangle 4207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96" name="Group 4195"/>
          <p:cNvGrpSpPr/>
          <p:nvPr/>
        </p:nvGrpSpPr>
        <p:grpSpPr>
          <a:xfrm>
            <a:off x="7099373" y="5896421"/>
            <a:ext cx="16740" cy="173534"/>
            <a:chOff x="786325" y="704849"/>
            <a:chExt cx="138587" cy="1436626"/>
          </a:xfrm>
        </p:grpSpPr>
        <p:sp>
          <p:nvSpPr>
            <p:cNvPr id="4205" name="Rectangle 4204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06" name="Rectangle 4205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97" name="Group 4196"/>
          <p:cNvGrpSpPr/>
          <p:nvPr/>
        </p:nvGrpSpPr>
        <p:grpSpPr>
          <a:xfrm>
            <a:off x="7541185" y="5896421"/>
            <a:ext cx="15636" cy="173135"/>
            <a:chOff x="4443926" y="628649"/>
            <a:chExt cx="129444" cy="1433323"/>
          </a:xfrm>
        </p:grpSpPr>
        <p:sp>
          <p:nvSpPr>
            <p:cNvPr id="4203" name="Rectangle 4202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204" name="Rectangle 4203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198" name="Rectangle 4197"/>
          <p:cNvSpPr/>
          <p:nvPr/>
        </p:nvSpPr>
        <p:spPr>
          <a:xfrm>
            <a:off x="7054037" y="5896421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9" name="Rectangle 4198"/>
          <p:cNvSpPr/>
          <p:nvPr/>
        </p:nvSpPr>
        <p:spPr>
          <a:xfrm>
            <a:off x="7054037" y="593352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0" name="Rectangle 4199"/>
          <p:cNvSpPr/>
          <p:nvPr/>
        </p:nvSpPr>
        <p:spPr>
          <a:xfrm>
            <a:off x="7054037" y="597005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1" name="Rectangle 4200"/>
          <p:cNvSpPr/>
          <p:nvPr/>
        </p:nvSpPr>
        <p:spPr>
          <a:xfrm>
            <a:off x="7054037" y="60065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2" name="Rectangle 4201"/>
          <p:cNvSpPr/>
          <p:nvPr/>
        </p:nvSpPr>
        <p:spPr>
          <a:xfrm>
            <a:off x="7054037" y="604311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81" name="Group 4180"/>
          <p:cNvGrpSpPr/>
          <p:nvPr/>
        </p:nvGrpSpPr>
        <p:grpSpPr>
          <a:xfrm>
            <a:off x="6547646" y="5899965"/>
            <a:ext cx="16740" cy="173135"/>
            <a:chOff x="2615125" y="723899"/>
            <a:chExt cx="138587" cy="1433323"/>
          </a:xfrm>
        </p:grpSpPr>
        <p:sp>
          <p:nvSpPr>
            <p:cNvPr id="4193" name="Rectangle 4192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94" name="Rectangle 4193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82" name="Group 4181"/>
          <p:cNvGrpSpPr/>
          <p:nvPr/>
        </p:nvGrpSpPr>
        <p:grpSpPr>
          <a:xfrm>
            <a:off x="6326740" y="5899965"/>
            <a:ext cx="16740" cy="173534"/>
            <a:chOff x="786325" y="704849"/>
            <a:chExt cx="138587" cy="1436626"/>
          </a:xfrm>
        </p:grpSpPr>
        <p:sp>
          <p:nvSpPr>
            <p:cNvPr id="4191" name="Rectangle 4190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92" name="Rectangle 4191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83" name="Group 4182"/>
          <p:cNvGrpSpPr/>
          <p:nvPr/>
        </p:nvGrpSpPr>
        <p:grpSpPr>
          <a:xfrm>
            <a:off x="6768552" y="5899965"/>
            <a:ext cx="15636" cy="173135"/>
            <a:chOff x="4443926" y="628649"/>
            <a:chExt cx="129444" cy="1433323"/>
          </a:xfrm>
        </p:grpSpPr>
        <p:sp>
          <p:nvSpPr>
            <p:cNvPr id="4189" name="Rectangle 4188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90" name="Rectangle 4189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184" name="Rectangle 4183"/>
          <p:cNvSpPr/>
          <p:nvPr/>
        </p:nvSpPr>
        <p:spPr>
          <a:xfrm>
            <a:off x="6281404" y="589996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5" name="Rectangle 4184"/>
          <p:cNvSpPr/>
          <p:nvPr/>
        </p:nvSpPr>
        <p:spPr>
          <a:xfrm>
            <a:off x="6281404" y="593707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6" name="Rectangle 4185"/>
          <p:cNvSpPr/>
          <p:nvPr/>
        </p:nvSpPr>
        <p:spPr>
          <a:xfrm>
            <a:off x="6281404" y="597360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7" name="Rectangle 4186"/>
          <p:cNvSpPr/>
          <p:nvPr/>
        </p:nvSpPr>
        <p:spPr>
          <a:xfrm>
            <a:off x="6281404" y="601013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8" name="Rectangle 4187"/>
          <p:cNvSpPr/>
          <p:nvPr/>
        </p:nvSpPr>
        <p:spPr>
          <a:xfrm>
            <a:off x="6281404" y="6046660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67" name="Group 4166"/>
          <p:cNvGrpSpPr/>
          <p:nvPr/>
        </p:nvGrpSpPr>
        <p:grpSpPr>
          <a:xfrm rot="16200000">
            <a:off x="5752756" y="2907978"/>
            <a:ext cx="16740" cy="173135"/>
            <a:chOff x="2615125" y="723899"/>
            <a:chExt cx="138587" cy="1433323"/>
          </a:xfrm>
        </p:grpSpPr>
        <p:sp>
          <p:nvSpPr>
            <p:cNvPr id="4179" name="Rectangle 4178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80" name="Rectangle 4179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68" name="Group 4167"/>
          <p:cNvGrpSpPr/>
          <p:nvPr/>
        </p:nvGrpSpPr>
        <p:grpSpPr>
          <a:xfrm rot="16200000">
            <a:off x="5752956" y="3128684"/>
            <a:ext cx="16740" cy="173534"/>
            <a:chOff x="786325" y="704849"/>
            <a:chExt cx="138587" cy="1436626"/>
          </a:xfrm>
        </p:grpSpPr>
        <p:sp>
          <p:nvSpPr>
            <p:cNvPr id="4177" name="Rectangle 4176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78" name="Rectangle 4177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69" name="Group 4168"/>
          <p:cNvGrpSpPr/>
          <p:nvPr/>
        </p:nvGrpSpPr>
        <p:grpSpPr>
          <a:xfrm rot="16200000">
            <a:off x="5753308" y="2687624"/>
            <a:ext cx="15636" cy="173135"/>
            <a:chOff x="4443926" y="628649"/>
            <a:chExt cx="129444" cy="1433323"/>
          </a:xfrm>
        </p:grpSpPr>
        <p:sp>
          <p:nvSpPr>
            <p:cNvPr id="4175" name="Rectangle 4174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76" name="Rectangle 4175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170" name="Rectangle 4169"/>
          <p:cNvSpPr/>
          <p:nvPr/>
        </p:nvSpPr>
        <p:spPr>
          <a:xfrm rot="16200000">
            <a:off x="5414161" y="298091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1" name="Rectangle 4170"/>
          <p:cNvSpPr/>
          <p:nvPr/>
        </p:nvSpPr>
        <p:spPr>
          <a:xfrm rot="16200000">
            <a:off x="5451266" y="298091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2" name="Rectangle 4171"/>
          <p:cNvSpPr/>
          <p:nvPr/>
        </p:nvSpPr>
        <p:spPr>
          <a:xfrm rot="16200000">
            <a:off x="5487796" y="298091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3" name="Rectangle 4172"/>
          <p:cNvSpPr/>
          <p:nvPr/>
        </p:nvSpPr>
        <p:spPr>
          <a:xfrm rot="16200000">
            <a:off x="5524325" y="298091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4" name="Rectangle 4173"/>
          <p:cNvSpPr/>
          <p:nvPr/>
        </p:nvSpPr>
        <p:spPr>
          <a:xfrm rot="16200000">
            <a:off x="5560855" y="2980915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53" name="Group 4152"/>
          <p:cNvGrpSpPr/>
          <p:nvPr/>
        </p:nvGrpSpPr>
        <p:grpSpPr>
          <a:xfrm rot="16200000">
            <a:off x="5752756" y="3833465"/>
            <a:ext cx="16740" cy="173135"/>
            <a:chOff x="2615125" y="723899"/>
            <a:chExt cx="138587" cy="1433323"/>
          </a:xfrm>
        </p:grpSpPr>
        <p:sp>
          <p:nvSpPr>
            <p:cNvPr id="4165" name="Rectangle 4164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66" name="Rectangle 4165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54" name="Group 4153"/>
          <p:cNvGrpSpPr/>
          <p:nvPr/>
        </p:nvGrpSpPr>
        <p:grpSpPr>
          <a:xfrm rot="16200000">
            <a:off x="5752956" y="4054171"/>
            <a:ext cx="16740" cy="173534"/>
            <a:chOff x="786325" y="704849"/>
            <a:chExt cx="138587" cy="1436626"/>
          </a:xfrm>
        </p:grpSpPr>
        <p:sp>
          <p:nvSpPr>
            <p:cNvPr id="4163" name="Rectangle 4162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64" name="Rectangle 4163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55" name="Group 4154"/>
          <p:cNvGrpSpPr/>
          <p:nvPr/>
        </p:nvGrpSpPr>
        <p:grpSpPr>
          <a:xfrm rot="16200000">
            <a:off x="5753308" y="3613112"/>
            <a:ext cx="15636" cy="173135"/>
            <a:chOff x="4443926" y="628649"/>
            <a:chExt cx="129444" cy="1433323"/>
          </a:xfrm>
        </p:grpSpPr>
        <p:sp>
          <p:nvSpPr>
            <p:cNvPr id="4161" name="Rectangle 4160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62" name="Rectangle 4161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156" name="Rectangle 4155"/>
          <p:cNvSpPr/>
          <p:nvPr/>
        </p:nvSpPr>
        <p:spPr>
          <a:xfrm rot="16200000">
            <a:off x="5414161" y="3906403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7" name="Rectangle 4156"/>
          <p:cNvSpPr/>
          <p:nvPr/>
        </p:nvSpPr>
        <p:spPr>
          <a:xfrm rot="16200000">
            <a:off x="5451266" y="3906403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8" name="Rectangle 4157"/>
          <p:cNvSpPr/>
          <p:nvPr/>
        </p:nvSpPr>
        <p:spPr>
          <a:xfrm rot="16200000">
            <a:off x="5487797" y="3906402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9" name="Rectangle 4158"/>
          <p:cNvSpPr/>
          <p:nvPr/>
        </p:nvSpPr>
        <p:spPr>
          <a:xfrm rot="16200000">
            <a:off x="5524326" y="3906403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0" name="Rectangle 4159"/>
          <p:cNvSpPr/>
          <p:nvPr/>
        </p:nvSpPr>
        <p:spPr>
          <a:xfrm rot="16200000">
            <a:off x="5560856" y="3906403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39" name="Group 4138"/>
          <p:cNvGrpSpPr/>
          <p:nvPr/>
        </p:nvGrpSpPr>
        <p:grpSpPr>
          <a:xfrm rot="16200000">
            <a:off x="5752756" y="4718849"/>
            <a:ext cx="16740" cy="173135"/>
            <a:chOff x="2615125" y="723899"/>
            <a:chExt cx="138587" cy="1433323"/>
          </a:xfrm>
        </p:grpSpPr>
        <p:sp>
          <p:nvSpPr>
            <p:cNvPr id="4151" name="Rectangle 4150"/>
            <p:cNvSpPr/>
            <p:nvPr/>
          </p:nvSpPr>
          <p:spPr>
            <a:xfrm>
              <a:off x="2707993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52" name="Rectangle 4151"/>
            <p:cNvSpPr/>
            <p:nvPr/>
          </p:nvSpPr>
          <p:spPr>
            <a:xfrm>
              <a:off x="2615125" y="72389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40" name="Group 4139"/>
          <p:cNvGrpSpPr/>
          <p:nvPr/>
        </p:nvGrpSpPr>
        <p:grpSpPr>
          <a:xfrm rot="16200000">
            <a:off x="5752956" y="4939555"/>
            <a:ext cx="16740" cy="173534"/>
            <a:chOff x="786325" y="704849"/>
            <a:chExt cx="138587" cy="1436626"/>
          </a:xfrm>
        </p:grpSpPr>
        <p:sp>
          <p:nvSpPr>
            <p:cNvPr id="4149" name="Rectangle 4148"/>
            <p:cNvSpPr/>
            <p:nvPr/>
          </p:nvSpPr>
          <p:spPr>
            <a:xfrm>
              <a:off x="879193" y="704849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50" name="Rectangle 4149"/>
            <p:cNvSpPr/>
            <p:nvPr/>
          </p:nvSpPr>
          <p:spPr>
            <a:xfrm>
              <a:off x="786325" y="708152"/>
              <a:ext cx="45719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grpSp>
        <p:nvGrpSpPr>
          <p:cNvPr id="4141" name="Group 4140"/>
          <p:cNvGrpSpPr/>
          <p:nvPr/>
        </p:nvGrpSpPr>
        <p:grpSpPr>
          <a:xfrm rot="16200000">
            <a:off x="5753308" y="4498495"/>
            <a:ext cx="15636" cy="173135"/>
            <a:chOff x="4443926" y="628649"/>
            <a:chExt cx="129444" cy="1433323"/>
          </a:xfrm>
        </p:grpSpPr>
        <p:sp>
          <p:nvSpPr>
            <p:cNvPr id="4147" name="Rectangle 4146"/>
            <p:cNvSpPr/>
            <p:nvPr/>
          </p:nvSpPr>
          <p:spPr>
            <a:xfrm>
              <a:off x="4536794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  <p:sp>
          <p:nvSpPr>
            <p:cNvPr id="4148" name="Rectangle 4147"/>
            <p:cNvSpPr/>
            <p:nvPr/>
          </p:nvSpPr>
          <p:spPr>
            <a:xfrm>
              <a:off x="4443926" y="628649"/>
              <a:ext cx="36576" cy="1433323"/>
            </a:xfrm>
            <a:prstGeom prst="rect">
              <a:avLst/>
            </a:prstGeom>
            <a:noFill/>
            <a:ln w="3175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noFill/>
              </a:endParaRPr>
            </a:p>
          </p:txBody>
        </p:sp>
      </p:grpSp>
      <p:sp>
        <p:nvSpPr>
          <p:cNvPr id="4142" name="Rectangle 4141"/>
          <p:cNvSpPr/>
          <p:nvPr/>
        </p:nvSpPr>
        <p:spPr>
          <a:xfrm rot="16200000">
            <a:off x="5414161" y="47917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3" name="Rectangle 4142"/>
          <p:cNvSpPr/>
          <p:nvPr/>
        </p:nvSpPr>
        <p:spPr>
          <a:xfrm rot="16200000">
            <a:off x="5451266" y="47917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4" name="Rectangle 4143"/>
          <p:cNvSpPr/>
          <p:nvPr/>
        </p:nvSpPr>
        <p:spPr>
          <a:xfrm rot="16200000">
            <a:off x="5487796" y="47917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5" name="Rectangle 4144"/>
          <p:cNvSpPr/>
          <p:nvPr/>
        </p:nvSpPr>
        <p:spPr>
          <a:xfrm rot="16200000">
            <a:off x="5524325" y="47917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6" name="Rectangle 4145"/>
          <p:cNvSpPr/>
          <p:nvPr/>
        </p:nvSpPr>
        <p:spPr>
          <a:xfrm rot="16200000">
            <a:off x="5560855" y="4791786"/>
            <a:ext cx="548640" cy="27843"/>
          </a:xfrm>
          <a:prstGeom prst="rect">
            <a:avLst/>
          </a:prstGeom>
          <a:gradFill flip="none" rotWithShape="1">
            <a:gsLst>
              <a:gs pos="0">
                <a:srgbClr val="B2B2B2"/>
              </a:gs>
              <a:gs pos="66500">
                <a:srgbClr val="DDDDDD"/>
              </a:gs>
              <a:gs pos="33000">
                <a:srgbClr val="DDDDDD"/>
              </a:gs>
              <a:gs pos="100000">
                <a:srgbClr val="B2B2B2"/>
              </a:gs>
            </a:gsLst>
            <a:lin ang="5400000" scaled="1"/>
            <a:tileRect/>
          </a:gradFill>
          <a:ln w="3175">
            <a:solidFill>
              <a:srgbClr val="B2B2B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5935055" y="6030843"/>
            <a:ext cx="250343" cy="215444"/>
            <a:chOff x="5654068" y="5306942"/>
            <a:chExt cx="250343" cy="215444"/>
          </a:xfrm>
        </p:grpSpPr>
        <p:sp>
          <p:nvSpPr>
            <p:cNvPr id="442" name="Rectangle 441"/>
            <p:cNvSpPr/>
            <p:nvPr/>
          </p:nvSpPr>
          <p:spPr>
            <a:xfrm>
              <a:off x="5687533" y="5324722"/>
              <a:ext cx="183412" cy="179884"/>
            </a:xfrm>
            <a:prstGeom prst="rect">
              <a:avLst/>
            </a:prstGeom>
            <a:solidFill>
              <a:srgbClr val="6633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4" name="TextBox 219"/>
            <p:cNvSpPr txBox="1">
              <a:spLocks noChangeArrowheads="1"/>
            </p:cNvSpPr>
            <p:nvPr/>
          </p:nvSpPr>
          <p:spPr bwMode="auto">
            <a:xfrm>
              <a:off x="5654068" y="5306942"/>
              <a:ext cx="2503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B66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IT</a:t>
              </a:r>
            </a:p>
          </p:txBody>
        </p:sp>
      </p:grpSp>
      <p:sp>
        <p:nvSpPr>
          <p:cNvPr id="589" name="TextBox 588"/>
          <p:cNvSpPr txBox="1"/>
          <p:nvPr/>
        </p:nvSpPr>
        <p:spPr>
          <a:xfrm flipH="1">
            <a:off x="104503" y="588645"/>
            <a:ext cx="4072616" cy="5355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Marshals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University Marshal (UM) with Mace </a:t>
            </a:r>
          </a:p>
          <a:p>
            <a:pPr marL="627063" marR="0" lvl="3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Behind Bagpipes &amp; Flags</a:t>
            </a: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Leading Faculty with 2 AMs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Associate University Marshal (AUM)</a:t>
            </a:r>
          </a:p>
          <a:p>
            <a:pPr marL="687388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With Platform Party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Assistant Marshals (AM)</a:t>
            </a: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 with Platform Party</a:t>
            </a: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with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 with Master’s Candidates</a:t>
            </a:r>
          </a:p>
          <a:p>
            <a:pPr marL="627063" marR="0" lvl="3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with Summa Candidates</a:t>
            </a: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2 with A-K Candidates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627063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2 with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L-Z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Candidates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Ushers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1- 4 with line-up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3" indent="-16827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5-8, 20 Back Left of L-Z Seating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2" indent="-16827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9-10 Back Right of A-K Seating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11-15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Karpus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Atrium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2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16-21 Field House Floor</a:t>
            </a:r>
          </a:p>
        </p:txBody>
      </p:sp>
      <p:sp>
        <p:nvSpPr>
          <p:cNvPr id="588" name="TextBox 587"/>
          <p:cNvSpPr txBox="1"/>
          <p:nvPr/>
        </p:nvSpPr>
        <p:spPr>
          <a:xfrm>
            <a:off x="1" y="0"/>
            <a:ext cx="2143124" cy="523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257300" algn="l"/>
              </a:tabLst>
              <a:defRPr/>
            </a:pPr>
            <a:r>
              <a:rPr lang="en-US" sz="2800" b="1" i="1" cap="small" dirty="0" smtClean="0">
                <a:solidFill>
                  <a:srgbClr val="FF0000"/>
                </a:solidFill>
                <a:cs typeface="Arial" charset="0"/>
              </a:rPr>
              <a:t>Beginning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cxnSp>
        <p:nvCxnSpPr>
          <p:cNvPr id="366" name="Straight Connector 365"/>
          <p:cNvCxnSpPr/>
          <p:nvPr/>
        </p:nvCxnSpPr>
        <p:spPr>
          <a:xfrm>
            <a:off x="4290332" y="194230"/>
            <a:ext cx="0" cy="2381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Straight Connector 420"/>
          <p:cNvCxnSpPr/>
          <p:nvPr/>
        </p:nvCxnSpPr>
        <p:spPr>
          <a:xfrm>
            <a:off x="4313001" y="6446302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8186163" y="2389210"/>
            <a:ext cx="286862" cy="497940"/>
            <a:chOff x="8026675" y="4765586"/>
            <a:chExt cx="286862" cy="497940"/>
          </a:xfrm>
        </p:grpSpPr>
        <p:sp>
          <p:nvSpPr>
            <p:cNvPr id="4099" name="Rectangle 4098"/>
            <p:cNvSpPr/>
            <p:nvPr/>
          </p:nvSpPr>
          <p:spPr>
            <a:xfrm>
              <a:off x="8082781" y="4831431"/>
              <a:ext cx="169302" cy="377405"/>
            </a:xfrm>
            <a:prstGeom prst="rect">
              <a:avLst/>
            </a:prstGeom>
            <a:solidFill>
              <a:srgbClr val="99FF9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Calibri"/>
              </a:endParaRPr>
            </a:p>
          </p:txBody>
        </p:sp>
        <p:sp>
          <p:nvSpPr>
            <p:cNvPr id="4106" name="TextBox 219"/>
            <p:cNvSpPr txBox="1">
              <a:spLocks noChangeArrowheads="1"/>
            </p:cNvSpPr>
            <p:nvPr/>
          </p:nvSpPr>
          <p:spPr bwMode="auto">
            <a:xfrm rot="5400000">
              <a:off x="7929456" y="4879445"/>
              <a:ext cx="49116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600" dirty="0">
                  <a:solidFill>
                    <a:srgbClr val="008000"/>
                  </a:solidFill>
                  <a:cs typeface="Arial" panose="020B0604020202020204" pitchFamily="34" charset="0"/>
                </a:rPr>
                <a:t>Laurentian Singers</a:t>
              </a:r>
            </a:p>
          </p:txBody>
        </p:sp>
        <p:sp>
          <p:nvSpPr>
            <p:cNvPr id="436" name="Rectangle 435"/>
            <p:cNvSpPr/>
            <p:nvPr/>
          </p:nvSpPr>
          <p:spPr>
            <a:xfrm>
              <a:off x="8072918" y="4824654"/>
              <a:ext cx="169302" cy="377405"/>
            </a:xfrm>
            <a:prstGeom prst="rect">
              <a:avLst/>
            </a:prstGeom>
            <a:solidFill>
              <a:srgbClr val="99FF9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8" name="TextBox 219"/>
            <p:cNvSpPr txBox="1">
              <a:spLocks noChangeArrowheads="1"/>
            </p:cNvSpPr>
            <p:nvPr/>
          </p:nvSpPr>
          <p:spPr bwMode="auto">
            <a:xfrm rot="5400000">
              <a:off x="7919593" y="4872668"/>
              <a:ext cx="49116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Laurentian Singers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33" name="Group 432"/>
          <p:cNvGrpSpPr/>
          <p:nvPr/>
        </p:nvGrpSpPr>
        <p:grpSpPr>
          <a:xfrm>
            <a:off x="4403910" y="1933274"/>
            <a:ext cx="217489" cy="219075"/>
            <a:chOff x="2067654" y="4497630"/>
            <a:chExt cx="217489" cy="219075"/>
          </a:xfrm>
        </p:grpSpPr>
        <p:sp>
          <p:nvSpPr>
            <p:cNvPr id="44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4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25" name="Group 524"/>
          <p:cNvGrpSpPr/>
          <p:nvPr/>
        </p:nvGrpSpPr>
        <p:grpSpPr>
          <a:xfrm>
            <a:off x="4327898" y="312000"/>
            <a:ext cx="217489" cy="219075"/>
            <a:chOff x="2067654" y="4497630"/>
            <a:chExt cx="217489" cy="219075"/>
          </a:xfrm>
        </p:grpSpPr>
        <p:sp>
          <p:nvSpPr>
            <p:cNvPr id="52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41" name="Group 540"/>
          <p:cNvGrpSpPr/>
          <p:nvPr/>
        </p:nvGrpSpPr>
        <p:grpSpPr>
          <a:xfrm>
            <a:off x="4035279" y="312000"/>
            <a:ext cx="217489" cy="219075"/>
            <a:chOff x="2067654" y="4497630"/>
            <a:chExt cx="217489" cy="219075"/>
          </a:xfrm>
        </p:grpSpPr>
        <p:sp>
          <p:nvSpPr>
            <p:cNvPr id="54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38" name="Group 537"/>
          <p:cNvGrpSpPr/>
          <p:nvPr/>
        </p:nvGrpSpPr>
        <p:grpSpPr>
          <a:xfrm>
            <a:off x="4030945" y="70058"/>
            <a:ext cx="217489" cy="219075"/>
            <a:chOff x="2067654" y="4497630"/>
            <a:chExt cx="217489" cy="219075"/>
          </a:xfrm>
        </p:grpSpPr>
        <p:sp>
          <p:nvSpPr>
            <p:cNvPr id="53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62" name="Group 561"/>
          <p:cNvGrpSpPr/>
          <p:nvPr/>
        </p:nvGrpSpPr>
        <p:grpSpPr>
          <a:xfrm>
            <a:off x="2184448" y="312000"/>
            <a:ext cx="217489" cy="219075"/>
            <a:chOff x="2067654" y="4497630"/>
            <a:chExt cx="217489" cy="219075"/>
          </a:xfrm>
        </p:grpSpPr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65" name="Group 564"/>
          <p:cNvGrpSpPr/>
          <p:nvPr/>
        </p:nvGrpSpPr>
        <p:grpSpPr>
          <a:xfrm>
            <a:off x="2177948" y="70058"/>
            <a:ext cx="217489" cy="219075"/>
            <a:chOff x="2067654" y="4497630"/>
            <a:chExt cx="217489" cy="219075"/>
          </a:xfrm>
        </p:grpSpPr>
        <p:sp>
          <p:nvSpPr>
            <p:cNvPr id="56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85" name="Group 584"/>
          <p:cNvGrpSpPr/>
          <p:nvPr/>
        </p:nvGrpSpPr>
        <p:grpSpPr>
          <a:xfrm>
            <a:off x="4325730" y="70058"/>
            <a:ext cx="217489" cy="219075"/>
            <a:chOff x="2067654" y="4497630"/>
            <a:chExt cx="217489" cy="219075"/>
          </a:xfrm>
        </p:grpSpPr>
        <p:sp>
          <p:nvSpPr>
            <p:cNvPr id="58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7190949" y="3399052"/>
            <a:ext cx="139541" cy="146304"/>
            <a:chOff x="8367286" y="3351427"/>
            <a:chExt cx="139541" cy="146304"/>
          </a:xfrm>
        </p:grpSpPr>
        <p:sp>
          <p:nvSpPr>
            <p:cNvPr id="23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7540031" y="2300759"/>
            <a:ext cx="139541" cy="146304"/>
            <a:chOff x="8367286" y="3351427"/>
            <a:chExt cx="139541" cy="146304"/>
          </a:xfrm>
        </p:grpSpPr>
        <p:sp>
          <p:nvSpPr>
            <p:cNvPr id="24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3" name="Group 242"/>
          <p:cNvGrpSpPr/>
          <p:nvPr/>
        </p:nvGrpSpPr>
        <p:grpSpPr>
          <a:xfrm>
            <a:off x="7199725" y="2467399"/>
            <a:ext cx="139541" cy="146304"/>
            <a:chOff x="8367286" y="3351427"/>
            <a:chExt cx="139541" cy="146304"/>
          </a:xfrm>
        </p:grpSpPr>
        <p:sp>
          <p:nvSpPr>
            <p:cNvPr id="24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7173734" y="4289913"/>
            <a:ext cx="139541" cy="146304"/>
            <a:chOff x="8369667" y="3351427"/>
            <a:chExt cx="139541" cy="146304"/>
          </a:xfrm>
        </p:grpSpPr>
        <p:sp>
          <p:nvSpPr>
            <p:cNvPr id="24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Text Box 11"/>
            <p:cNvSpPr txBox="1">
              <a:spLocks noChangeArrowheads="1"/>
            </p:cNvSpPr>
            <p:nvPr/>
          </p:nvSpPr>
          <p:spPr bwMode="auto">
            <a:xfrm rot="21540000">
              <a:off x="8372048" y="3385538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7198256" y="1716798"/>
            <a:ext cx="137160" cy="146304"/>
            <a:chOff x="8369667" y="3351427"/>
            <a:chExt cx="137160" cy="146304"/>
          </a:xfrm>
        </p:grpSpPr>
        <p:sp>
          <p:nvSpPr>
            <p:cNvPr id="25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Text Box 11"/>
            <p:cNvSpPr txBox="1">
              <a:spLocks noChangeArrowheads="1"/>
            </p:cNvSpPr>
            <p:nvPr/>
          </p:nvSpPr>
          <p:spPr bwMode="auto">
            <a:xfrm rot="21540000">
              <a:off x="8372474" y="3383112"/>
              <a:ext cx="131972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2" name="Group 251"/>
          <p:cNvGrpSpPr/>
          <p:nvPr/>
        </p:nvGrpSpPr>
        <p:grpSpPr>
          <a:xfrm>
            <a:off x="5498809" y="5350089"/>
            <a:ext cx="141129" cy="146304"/>
            <a:chOff x="8369667" y="3351427"/>
            <a:chExt cx="141129" cy="146304"/>
          </a:xfrm>
        </p:grpSpPr>
        <p:sp>
          <p:nvSpPr>
            <p:cNvPr id="25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4" name="Text Box 11"/>
            <p:cNvSpPr txBox="1">
              <a:spLocks noChangeArrowheads="1"/>
            </p:cNvSpPr>
            <p:nvPr/>
          </p:nvSpPr>
          <p:spPr bwMode="auto">
            <a:xfrm rot="21540000">
              <a:off x="837363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8" name="Group 257"/>
          <p:cNvGrpSpPr/>
          <p:nvPr/>
        </p:nvGrpSpPr>
        <p:grpSpPr>
          <a:xfrm>
            <a:off x="5498017" y="3324074"/>
            <a:ext cx="141921" cy="146304"/>
            <a:chOff x="8367286" y="3351426"/>
            <a:chExt cx="141921" cy="146304"/>
          </a:xfrm>
        </p:grpSpPr>
        <p:sp>
          <p:nvSpPr>
            <p:cNvPr id="25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4" name="Group 263"/>
          <p:cNvGrpSpPr/>
          <p:nvPr/>
        </p:nvGrpSpPr>
        <p:grpSpPr>
          <a:xfrm>
            <a:off x="5488492" y="2570164"/>
            <a:ext cx="141921" cy="146304"/>
            <a:chOff x="8367286" y="3351426"/>
            <a:chExt cx="141921" cy="146304"/>
          </a:xfrm>
        </p:grpSpPr>
        <p:sp>
          <p:nvSpPr>
            <p:cNvPr id="26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09" name="Oval 380" descr="Royal_Stewart_tartan"/>
          <p:cNvSpPr>
            <a:spLocks noChangeArrowheads="1"/>
          </p:cNvSpPr>
          <p:nvPr/>
        </p:nvSpPr>
        <p:spPr bwMode="auto">
          <a:xfrm rot="5400000">
            <a:off x="3677990" y="121854"/>
            <a:ext cx="187468" cy="328711"/>
          </a:xfrm>
          <a:prstGeom prst="ellipse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10" name="Group 309"/>
          <p:cNvGrpSpPr/>
          <p:nvPr/>
        </p:nvGrpSpPr>
        <p:grpSpPr>
          <a:xfrm>
            <a:off x="2739132" y="181371"/>
            <a:ext cx="217489" cy="219075"/>
            <a:chOff x="2067654" y="4497630"/>
            <a:chExt cx="217489" cy="219075"/>
          </a:xfrm>
        </p:grpSpPr>
        <p:sp>
          <p:nvSpPr>
            <p:cNvPr id="31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16" name="Group 315"/>
          <p:cNvGrpSpPr/>
          <p:nvPr/>
        </p:nvGrpSpPr>
        <p:grpSpPr>
          <a:xfrm>
            <a:off x="2462136" y="70058"/>
            <a:ext cx="217864" cy="219075"/>
            <a:chOff x="2067278" y="4497630"/>
            <a:chExt cx="217864" cy="219075"/>
          </a:xfrm>
        </p:grpSpPr>
        <p:sp>
          <p:nvSpPr>
            <p:cNvPr id="3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8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19" name="Group 318"/>
          <p:cNvGrpSpPr/>
          <p:nvPr/>
        </p:nvGrpSpPr>
        <p:grpSpPr>
          <a:xfrm>
            <a:off x="3050909" y="128781"/>
            <a:ext cx="182292" cy="314856"/>
            <a:chOff x="1156988" y="44628"/>
            <a:chExt cx="182292" cy="314856"/>
          </a:xfrm>
        </p:grpSpPr>
        <p:grpSp>
          <p:nvGrpSpPr>
            <p:cNvPr id="320" name="Group 319"/>
            <p:cNvGrpSpPr/>
            <p:nvPr/>
          </p:nvGrpSpPr>
          <p:grpSpPr>
            <a:xfrm>
              <a:off x="1156988" y="44628"/>
              <a:ext cx="182292" cy="232252"/>
              <a:chOff x="3948547" y="2867890"/>
              <a:chExt cx="214759" cy="270961"/>
            </a:xfrm>
          </p:grpSpPr>
          <p:grpSp>
            <p:nvGrpSpPr>
              <p:cNvPr id="324" name="Group 323"/>
              <p:cNvGrpSpPr/>
              <p:nvPr/>
            </p:nvGrpSpPr>
            <p:grpSpPr>
              <a:xfrm>
                <a:off x="3958951" y="2867890"/>
                <a:ext cx="204355" cy="129536"/>
                <a:chOff x="6161438" y="3439211"/>
                <a:chExt cx="436563" cy="328612"/>
              </a:xfrm>
            </p:grpSpPr>
            <p:sp>
              <p:nvSpPr>
                <p:cNvPr id="326" name="AutoShape 252"/>
                <p:cNvSpPr>
                  <a:spLocks noChangeArrowheads="1"/>
                </p:cNvSpPr>
                <p:nvPr/>
              </p:nvSpPr>
              <p:spPr bwMode="auto">
                <a:xfrm>
                  <a:off x="6161438" y="3439211"/>
                  <a:ext cx="434975" cy="328612"/>
                </a:xfrm>
                <a:prstGeom prst="wave">
                  <a:avLst>
                    <a:gd name="adj1" fmla="val 13005"/>
                    <a:gd name="adj2" fmla="val 0"/>
                  </a:avLst>
                </a:prstGeom>
                <a:solidFill>
                  <a:srgbClr val="663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27" name="AutoShape 253"/>
                <p:cNvSpPr>
                  <a:spLocks noChangeArrowheads="1"/>
                </p:cNvSpPr>
                <p:nvPr/>
              </p:nvSpPr>
              <p:spPr bwMode="auto">
                <a:xfrm rot="348004">
                  <a:off x="6166201" y="3542398"/>
                  <a:ext cx="431800" cy="122237"/>
                </a:xfrm>
                <a:prstGeom prst="wave">
                  <a:avLst>
                    <a:gd name="adj1" fmla="val 20644"/>
                    <a:gd name="adj2" fmla="val 0"/>
                  </a:avLst>
                </a:pr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25" name="Line 254"/>
              <p:cNvSpPr>
                <a:spLocks noChangeShapeType="1"/>
              </p:cNvSpPr>
              <p:nvPr/>
            </p:nvSpPr>
            <p:spPr bwMode="auto">
              <a:xfrm flipH="1">
                <a:off x="3948547" y="2883534"/>
                <a:ext cx="6688" cy="255317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21" name="Group 320"/>
            <p:cNvGrpSpPr/>
            <p:nvPr/>
          </p:nvGrpSpPr>
          <p:grpSpPr>
            <a:xfrm>
              <a:off x="1158881" y="125622"/>
              <a:ext cx="178507" cy="233862"/>
              <a:chOff x="3952668" y="2974658"/>
              <a:chExt cx="210300" cy="272839"/>
            </a:xfrm>
          </p:grpSpPr>
          <p:sp>
            <p:nvSpPr>
              <p:cNvPr id="322" name="AutoShape 241" descr="nyFlag"/>
              <p:cNvSpPr>
                <a:spLocks noChangeArrowheads="1"/>
              </p:cNvSpPr>
              <p:nvPr/>
            </p:nvSpPr>
            <p:spPr bwMode="auto">
              <a:xfrm>
                <a:off x="3957870" y="2974658"/>
                <a:ext cx="205098" cy="129536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4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23" name="Line 242"/>
              <p:cNvSpPr>
                <a:spLocks noChangeShapeType="1"/>
              </p:cNvSpPr>
              <p:nvPr/>
            </p:nvSpPr>
            <p:spPr bwMode="auto">
              <a:xfrm flipH="1">
                <a:off x="3952668" y="2992180"/>
                <a:ext cx="6688" cy="255317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328" name="Group 327"/>
          <p:cNvGrpSpPr/>
          <p:nvPr/>
        </p:nvGrpSpPr>
        <p:grpSpPr>
          <a:xfrm>
            <a:off x="3427327" y="132180"/>
            <a:ext cx="180399" cy="308058"/>
            <a:chOff x="1318801" y="51426"/>
            <a:chExt cx="180399" cy="308058"/>
          </a:xfrm>
        </p:grpSpPr>
        <p:grpSp>
          <p:nvGrpSpPr>
            <p:cNvPr id="329" name="Group 328"/>
            <p:cNvGrpSpPr/>
            <p:nvPr/>
          </p:nvGrpSpPr>
          <p:grpSpPr>
            <a:xfrm>
              <a:off x="1318801" y="51426"/>
              <a:ext cx="180399" cy="232598"/>
              <a:chOff x="1326453" y="0"/>
              <a:chExt cx="180399" cy="232598"/>
            </a:xfrm>
          </p:grpSpPr>
          <p:sp>
            <p:nvSpPr>
              <p:cNvPr id="333" name="AutoShape 378" descr="Canada Flag"/>
              <p:cNvSpPr>
                <a:spLocks noChangeArrowheads="1"/>
              </p:cNvSpPr>
              <p:nvPr/>
            </p:nvSpPr>
            <p:spPr bwMode="auto">
              <a:xfrm>
                <a:off x="1332761" y="0"/>
                <a:ext cx="174091" cy="111031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5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34" name="Line 379"/>
              <p:cNvSpPr>
                <a:spLocks noChangeShapeType="1"/>
              </p:cNvSpPr>
              <p:nvPr/>
            </p:nvSpPr>
            <p:spPr bwMode="auto">
              <a:xfrm flipH="1">
                <a:off x="1326453" y="13142"/>
                <a:ext cx="6308" cy="219456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30" name="Group 329"/>
            <p:cNvGrpSpPr/>
            <p:nvPr/>
          </p:nvGrpSpPr>
          <p:grpSpPr>
            <a:xfrm>
              <a:off x="1319260" y="140829"/>
              <a:ext cx="179480" cy="218655"/>
              <a:chOff x="3955022" y="3202966"/>
              <a:chExt cx="211446" cy="255097"/>
            </a:xfrm>
          </p:grpSpPr>
          <p:sp>
            <p:nvSpPr>
              <p:cNvPr id="331" name="Line 379"/>
              <p:cNvSpPr>
                <a:spLocks noChangeShapeType="1"/>
              </p:cNvSpPr>
              <p:nvPr/>
            </p:nvSpPr>
            <p:spPr bwMode="auto">
              <a:xfrm flipH="1">
                <a:off x="3955022" y="3216983"/>
                <a:ext cx="0" cy="241080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32" name="AutoShape 375" descr="usflag"/>
              <p:cNvSpPr>
                <a:spLocks noChangeArrowheads="1"/>
              </p:cNvSpPr>
              <p:nvPr/>
            </p:nvSpPr>
            <p:spPr bwMode="auto">
              <a:xfrm>
                <a:off x="3961370" y="3202966"/>
                <a:ext cx="205098" cy="129536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6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341" name="Group 340"/>
          <p:cNvGrpSpPr/>
          <p:nvPr/>
        </p:nvGrpSpPr>
        <p:grpSpPr>
          <a:xfrm>
            <a:off x="4138007" y="1933274"/>
            <a:ext cx="217489" cy="219075"/>
            <a:chOff x="2067654" y="4497630"/>
            <a:chExt cx="217489" cy="219075"/>
          </a:xfrm>
        </p:grpSpPr>
        <p:sp>
          <p:nvSpPr>
            <p:cNvPr id="34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4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4620516" y="312000"/>
            <a:ext cx="217489" cy="219075"/>
            <a:chOff x="2067654" y="4497630"/>
            <a:chExt cx="217489" cy="219075"/>
          </a:xfrm>
        </p:grpSpPr>
        <p:sp>
          <p:nvSpPr>
            <p:cNvPr id="34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4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47" name="Group 346"/>
          <p:cNvGrpSpPr/>
          <p:nvPr/>
        </p:nvGrpSpPr>
        <p:grpSpPr>
          <a:xfrm>
            <a:off x="4620516" y="70058"/>
            <a:ext cx="217489" cy="219075"/>
            <a:chOff x="2067654" y="4497630"/>
            <a:chExt cx="217489" cy="219075"/>
          </a:xfrm>
        </p:grpSpPr>
        <p:sp>
          <p:nvSpPr>
            <p:cNvPr id="34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4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53" name="Group 352"/>
          <p:cNvGrpSpPr/>
          <p:nvPr/>
        </p:nvGrpSpPr>
        <p:grpSpPr>
          <a:xfrm>
            <a:off x="7751767" y="3573495"/>
            <a:ext cx="139541" cy="146304"/>
            <a:chOff x="8367286" y="3351427"/>
            <a:chExt cx="139541" cy="146304"/>
          </a:xfrm>
        </p:grpSpPr>
        <p:sp>
          <p:nvSpPr>
            <p:cNvPr id="35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5929520" y="711219"/>
            <a:ext cx="139541" cy="146304"/>
            <a:chOff x="8367286" y="3351427"/>
            <a:chExt cx="139541" cy="146304"/>
          </a:xfrm>
        </p:grpSpPr>
        <p:sp>
          <p:nvSpPr>
            <p:cNvPr id="27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77" name="Group 276"/>
          <p:cNvGrpSpPr/>
          <p:nvPr/>
        </p:nvGrpSpPr>
        <p:grpSpPr>
          <a:xfrm>
            <a:off x="5791213" y="813966"/>
            <a:ext cx="139543" cy="146304"/>
            <a:chOff x="8372047" y="3351426"/>
            <a:chExt cx="139543" cy="146304"/>
          </a:xfrm>
        </p:grpSpPr>
        <p:sp>
          <p:nvSpPr>
            <p:cNvPr id="27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9" name="Text Box 11"/>
            <p:cNvSpPr txBox="1">
              <a:spLocks noChangeArrowheads="1"/>
            </p:cNvSpPr>
            <p:nvPr/>
          </p:nvSpPr>
          <p:spPr bwMode="auto">
            <a:xfrm rot="21540000">
              <a:off x="8374430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0" name="Group 279"/>
          <p:cNvGrpSpPr/>
          <p:nvPr/>
        </p:nvGrpSpPr>
        <p:grpSpPr>
          <a:xfrm>
            <a:off x="5498017" y="5166308"/>
            <a:ext cx="141921" cy="146304"/>
            <a:chOff x="8367286" y="3351426"/>
            <a:chExt cx="141921" cy="146304"/>
          </a:xfrm>
        </p:grpSpPr>
        <p:sp>
          <p:nvSpPr>
            <p:cNvPr id="28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4995094" y="5974902"/>
            <a:ext cx="141921" cy="146304"/>
            <a:chOff x="8367286" y="3351426"/>
            <a:chExt cx="141921" cy="146304"/>
          </a:xfrm>
        </p:grpSpPr>
        <p:sp>
          <p:nvSpPr>
            <p:cNvPr id="30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14" name="Group 313"/>
          <p:cNvGrpSpPr/>
          <p:nvPr/>
        </p:nvGrpSpPr>
        <p:grpSpPr>
          <a:xfrm>
            <a:off x="4923636" y="5738623"/>
            <a:ext cx="141921" cy="146304"/>
            <a:chOff x="8367286" y="3351426"/>
            <a:chExt cx="141921" cy="146304"/>
          </a:xfrm>
        </p:grpSpPr>
        <p:sp>
          <p:nvSpPr>
            <p:cNvPr id="31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7" name="Group 366"/>
          <p:cNvGrpSpPr/>
          <p:nvPr/>
        </p:nvGrpSpPr>
        <p:grpSpPr>
          <a:xfrm>
            <a:off x="4769457" y="5738624"/>
            <a:ext cx="141921" cy="146304"/>
            <a:chOff x="8367286" y="3351426"/>
            <a:chExt cx="141921" cy="146304"/>
          </a:xfrm>
        </p:grpSpPr>
        <p:sp>
          <p:nvSpPr>
            <p:cNvPr id="36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0" name="Group 369"/>
          <p:cNvGrpSpPr/>
          <p:nvPr/>
        </p:nvGrpSpPr>
        <p:grpSpPr>
          <a:xfrm>
            <a:off x="4708688" y="5985059"/>
            <a:ext cx="141921" cy="146304"/>
            <a:chOff x="8367286" y="3351426"/>
            <a:chExt cx="141921" cy="146304"/>
          </a:xfrm>
        </p:grpSpPr>
        <p:sp>
          <p:nvSpPr>
            <p:cNvPr id="37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5498017" y="3516286"/>
            <a:ext cx="141921" cy="146304"/>
            <a:chOff x="8367286" y="3351426"/>
            <a:chExt cx="141921" cy="146304"/>
          </a:xfrm>
        </p:grpSpPr>
        <p:sp>
          <p:nvSpPr>
            <p:cNvPr id="37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1" name="Group 260"/>
          <p:cNvGrpSpPr/>
          <p:nvPr/>
        </p:nvGrpSpPr>
        <p:grpSpPr>
          <a:xfrm>
            <a:off x="5491665" y="2395824"/>
            <a:ext cx="138748" cy="146304"/>
            <a:chOff x="8369667" y="3351427"/>
            <a:chExt cx="138748" cy="146304"/>
          </a:xfrm>
        </p:grpSpPr>
        <p:sp>
          <p:nvSpPr>
            <p:cNvPr id="26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3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7666042" y="2651747"/>
            <a:ext cx="139541" cy="146304"/>
            <a:chOff x="8367286" y="3351427"/>
            <a:chExt cx="139541" cy="146304"/>
          </a:xfrm>
        </p:grpSpPr>
        <p:sp>
          <p:nvSpPr>
            <p:cNvPr id="3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42" name="Group 4041"/>
          <p:cNvGrpSpPr/>
          <p:nvPr/>
        </p:nvGrpSpPr>
        <p:grpSpPr>
          <a:xfrm>
            <a:off x="8031530" y="3489539"/>
            <a:ext cx="139541" cy="146304"/>
            <a:chOff x="8367286" y="3351427"/>
            <a:chExt cx="139541" cy="146304"/>
          </a:xfrm>
        </p:grpSpPr>
        <p:sp>
          <p:nvSpPr>
            <p:cNvPr id="404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44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45" name="Group 4044"/>
          <p:cNvGrpSpPr/>
          <p:nvPr/>
        </p:nvGrpSpPr>
        <p:grpSpPr>
          <a:xfrm>
            <a:off x="8031530" y="3308564"/>
            <a:ext cx="139541" cy="146304"/>
            <a:chOff x="8367286" y="3351427"/>
            <a:chExt cx="139541" cy="146304"/>
          </a:xfrm>
        </p:grpSpPr>
        <p:sp>
          <p:nvSpPr>
            <p:cNvPr id="4046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4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948869" y="3545420"/>
            <a:ext cx="1201141" cy="749808"/>
            <a:chOff x="5948869" y="3545420"/>
            <a:chExt cx="1201141" cy="749808"/>
          </a:xfrm>
        </p:grpSpPr>
        <p:grpSp>
          <p:nvGrpSpPr>
            <p:cNvPr id="6328" name="Group 6327"/>
            <p:cNvGrpSpPr/>
            <p:nvPr/>
          </p:nvGrpSpPr>
          <p:grpSpPr>
            <a:xfrm rot="16200000">
              <a:off x="5605898" y="3888391"/>
              <a:ext cx="747266" cy="61323"/>
              <a:chOff x="949036" y="762001"/>
              <a:chExt cx="3335180" cy="273698"/>
            </a:xfrm>
          </p:grpSpPr>
          <p:grpSp>
            <p:nvGrpSpPr>
              <p:cNvPr id="6701" name="Group 670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9" name="Rounded Rectangle 6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0" name="Block Arc 6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2" name="Group 670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7" name="Rounded Rectangle 6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8" name="Block Arc 6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3" name="Group 670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5" name="Rounded Rectangle 6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6" name="Block Arc 6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4" name="Group 670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3" name="Rounded Rectangle 6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4" name="Block Arc 6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5" name="Group 670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1" name="Rounded Rectangle 6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2" name="Block Arc 6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6" name="Group 670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9" name="Rounded Rectangle 6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0" name="Block Arc 6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7" name="Group 670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7" name="Rounded Rectangle 6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8" name="Block Arc 6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8" name="Group 670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5" name="Rounded Rectangle 6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6" name="Block Arc 6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9" name="Group 670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3" name="Rounded Rectangle 6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4" name="Block Arc 6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0" name="Group 670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1" name="Rounded Rectangle 67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2" name="Block Arc 6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29" name="Group 6328"/>
            <p:cNvGrpSpPr/>
            <p:nvPr/>
          </p:nvGrpSpPr>
          <p:grpSpPr>
            <a:xfrm rot="16200000">
              <a:off x="5700838" y="3888391"/>
              <a:ext cx="747266" cy="61323"/>
              <a:chOff x="949036" y="1185650"/>
              <a:chExt cx="3335180" cy="273698"/>
            </a:xfrm>
          </p:grpSpPr>
          <p:grpSp>
            <p:nvGrpSpPr>
              <p:cNvPr id="6671" name="Group 667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9" name="Rounded Rectangle 6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0" name="Block Arc 6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2" name="Group 667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7" name="Rounded Rectangle 6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8" name="Block Arc 6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3" name="Group 667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5" name="Rounded Rectangle 6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6" name="Block Arc 6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4" name="Group 667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3" name="Rounded Rectangle 6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4" name="Block Arc 6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5" name="Group 667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1" name="Rounded Rectangle 6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2" name="Block Arc 6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6" name="Group 667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9" name="Rounded Rectangle 6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0" name="Block Arc 6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7" name="Group 667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7" name="Rounded Rectangle 6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8" name="Block Arc 6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8" name="Group 667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5" name="Rounded Rectangle 6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6" name="Block Arc 6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9" name="Group 667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3" name="Rounded Rectangle 6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4" name="Block Arc 6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0" name="Group 667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1" name="Rounded Rectangle 6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2" name="Block Arc 6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0" name="Group 6329"/>
            <p:cNvGrpSpPr/>
            <p:nvPr/>
          </p:nvGrpSpPr>
          <p:grpSpPr>
            <a:xfrm rot="16200000">
              <a:off x="5795780" y="3888391"/>
              <a:ext cx="747266" cy="61323"/>
              <a:chOff x="949036" y="1608981"/>
              <a:chExt cx="3335180" cy="273698"/>
            </a:xfrm>
          </p:grpSpPr>
          <p:grpSp>
            <p:nvGrpSpPr>
              <p:cNvPr id="6641" name="Group 664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9" name="Rounded Rectangle 6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0" name="Block Arc 6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2" name="Group 664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7" name="Rounded Rectangle 6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8" name="Block Arc 6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3" name="Group 664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5" name="Rounded Rectangle 6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6" name="Block Arc 6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4" name="Group 664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3" name="Rounded Rectangle 6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4" name="Block Arc 6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5" name="Group 664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1" name="Rounded Rectangle 6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2" name="Block Arc 6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6" name="Group 664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9" name="Rounded Rectangle 6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0" name="Block Arc 6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7" name="Group 664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7" name="Rounded Rectangle 6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8" name="Block Arc 6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8" name="Group 664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5" name="Rounded Rectangle 6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6" name="Block Arc 6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9" name="Group 664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3" name="Rounded Rectangle 6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4" name="Block Arc 6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50" name="Group 664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1" name="Rounded Rectangle 66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2" name="Block Arc 6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1" name="Group 6330"/>
            <p:cNvGrpSpPr/>
            <p:nvPr/>
          </p:nvGrpSpPr>
          <p:grpSpPr>
            <a:xfrm rot="16200000">
              <a:off x="5890721" y="3888391"/>
              <a:ext cx="747266" cy="61323"/>
              <a:chOff x="949036" y="2032630"/>
              <a:chExt cx="3335180" cy="273698"/>
            </a:xfrm>
          </p:grpSpPr>
          <p:grpSp>
            <p:nvGrpSpPr>
              <p:cNvPr id="6611" name="Group 661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9" name="Rounded Rectangle 6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0" name="Block Arc 6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2" name="Group 661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7" name="Rounded Rectangle 6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8" name="Block Arc 6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3" name="Group 661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5" name="Rounded Rectangle 6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6" name="Block Arc 6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4" name="Group 661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3" name="Rounded Rectangle 6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4" name="Block Arc 6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5" name="Group 661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1" name="Rounded Rectangle 6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2" name="Block Arc 6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6" name="Group 661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9" name="Rounded Rectangle 6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0" name="Block Arc 6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7" name="Group 661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7" name="Rounded Rectangle 6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8" name="Block Arc 6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8" name="Group 661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5" name="Rounded Rectangle 6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6" name="Block Arc 6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9" name="Group 661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3" name="Rounded Rectangle 6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4" name="Block Arc 6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0" name="Group 661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1" name="Rounded Rectangle 6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2" name="Block Arc 6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2" name="Group 6331"/>
            <p:cNvGrpSpPr/>
            <p:nvPr/>
          </p:nvGrpSpPr>
          <p:grpSpPr>
            <a:xfrm rot="16200000">
              <a:off x="5985662" y="3888391"/>
              <a:ext cx="747266" cy="61323"/>
              <a:chOff x="949033" y="2456700"/>
              <a:chExt cx="3335180" cy="273698"/>
            </a:xfrm>
          </p:grpSpPr>
          <p:grpSp>
            <p:nvGrpSpPr>
              <p:cNvPr id="6581" name="Group 658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9" name="Rounded Rectangle 6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0" name="Block Arc 6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2" name="Group 658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7" name="Rounded Rectangle 6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8" name="Block Arc 6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3" name="Group 658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5" name="Rounded Rectangle 66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6" name="Block Arc 66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4" name="Group 658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3" name="Rounded Rectangle 6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4" name="Block Arc 66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5" name="Group 658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1" name="Rounded Rectangle 6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2" name="Block Arc 66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6" name="Group 658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9" name="Rounded Rectangle 6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0" name="Block Arc 6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7" name="Group 658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7" name="Rounded Rectangle 6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8" name="Block Arc 6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8" name="Group 658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5" name="Rounded Rectangle 6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6" name="Block Arc 6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9" name="Group 658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3" name="Rounded Rectangle 65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4" name="Block Arc 65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0" name="Group 658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1" name="Rounded Rectangle 65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2" name="Block Arc 65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3" name="Group 6332"/>
            <p:cNvGrpSpPr/>
            <p:nvPr/>
          </p:nvGrpSpPr>
          <p:grpSpPr>
            <a:xfrm rot="16200000">
              <a:off x="6080603" y="3888391"/>
              <a:ext cx="747266" cy="61323"/>
              <a:chOff x="947832" y="2880954"/>
              <a:chExt cx="3335180" cy="273698"/>
            </a:xfrm>
          </p:grpSpPr>
          <p:grpSp>
            <p:nvGrpSpPr>
              <p:cNvPr id="6551" name="Group 655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9" name="Rounded Rectangle 6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0" name="Block Arc 6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2" name="Group 655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7" name="Rounded Rectangle 6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8" name="Block Arc 6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3" name="Group 655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5" name="Rounded Rectangle 6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6" name="Block Arc 6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4" name="Group 655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3" name="Rounded Rectangle 6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4" name="Block Arc 6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5" name="Group 655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1" name="Rounded Rectangle 6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2" name="Block Arc 6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6" name="Group 655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9" name="Rounded Rectangle 6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0" name="Block Arc 6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7" name="Group 655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7" name="Rounded Rectangle 6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8" name="Block Arc 6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8" name="Group 655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5" name="Rounded Rectangle 6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6" name="Block Arc 6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9" name="Group 655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3" name="Rounded Rectangle 6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4" name="Block Arc 6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0" name="Group 655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1" name="Rounded Rectangle 65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2" name="Block Arc 6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4" name="Group 6333"/>
            <p:cNvGrpSpPr/>
            <p:nvPr/>
          </p:nvGrpSpPr>
          <p:grpSpPr>
            <a:xfrm rot="16200000">
              <a:off x="6175544" y="3888391"/>
              <a:ext cx="747266" cy="61323"/>
              <a:chOff x="947832" y="3304603"/>
              <a:chExt cx="3335180" cy="273698"/>
            </a:xfrm>
          </p:grpSpPr>
          <p:grpSp>
            <p:nvGrpSpPr>
              <p:cNvPr id="6521" name="Group 652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9" name="Rounded Rectangle 6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0" name="Block Arc 6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2" name="Group 652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7" name="Rounded Rectangle 6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8" name="Block Arc 6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3" name="Group 652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5" name="Rounded Rectangle 6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6" name="Block Arc 6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4" name="Group 652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3" name="Rounded Rectangle 6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4" name="Block Arc 6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5" name="Group 652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1" name="Rounded Rectangle 6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2" name="Block Arc 6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6" name="Group 652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9" name="Rounded Rectangle 6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0" name="Block Arc 6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7" name="Group 652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7" name="Rounded Rectangle 6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8" name="Block Arc 6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8" name="Group 652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5" name="Rounded Rectangle 6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6" name="Block Arc 6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9" name="Group 652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3" name="Rounded Rectangle 6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4" name="Block Arc 6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30" name="Group 652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1" name="Rounded Rectangle 6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2" name="Block Arc 6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5" name="Group 6334"/>
            <p:cNvGrpSpPr/>
            <p:nvPr/>
          </p:nvGrpSpPr>
          <p:grpSpPr>
            <a:xfrm rot="16200000">
              <a:off x="6270485" y="3888391"/>
              <a:ext cx="747266" cy="61323"/>
              <a:chOff x="947832" y="3727934"/>
              <a:chExt cx="3335180" cy="273698"/>
            </a:xfrm>
          </p:grpSpPr>
          <p:grpSp>
            <p:nvGrpSpPr>
              <p:cNvPr id="6491" name="Group 649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9" name="Rounded Rectangle 6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0" name="Block Arc 6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2" name="Group 649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7" name="Rounded Rectangle 6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8" name="Block Arc 6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3" name="Group 649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5" name="Rounded Rectangle 6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6" name="Block Arc 6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4" name="Group 649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3" name="Rounded Rectangle 6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4" name="Block Arc 6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5" name="Group 649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1" name="Rounded Rectangle 6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2" name="Block Arc 6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6" name="Group 649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9" name="Rounded Rectangle 6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0" name="Block Arc 6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7" name="Group 649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7" name="Rounded Rectangle 6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8" name="Block Arc 6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8" name="Group 649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5" name="Rounded Rectangle 6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6" name="Block Arc 6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9" name="Group 649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3" name="Rounded Rectangle 6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4" name="Block Arc 6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0" name="Group 649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1" name="Rounded Rectangle 65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2" name="Block Arc 6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6" name="Group 6335"/>
            <p:cNvGrpSpPr/>
            <p:nvPr/>
          </p:nvGrpSpPr>
          <p:grpSpPr>
            <a:xfrm rot="16200000">
              <a:off x="6365427" y="3888391"/>
              <a:ext cx="747266" cy="61323"/>
              <a:chOff x="947832" y="4151583"/>
              <a:chExt cx="3335180" cy="273698"/>
            </a:xfrm>
          </p:grpSpPr>
          <p:grpSp>
            <p:nvGrpSpPr>
              <p:cNvPr id="6461" name="Group 646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9" name="Rounded Rectangle 6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0" name="Block Arc 6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2" name="Group 646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7" name="Rounded Rectangle 6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8" name="Block Arc 6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3" name="Group 646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5" name="Rounded Rectangle 6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6" name="Block Arc 6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4" name="Group 646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3" name="Rounded Rectangle 6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4" name="Block Arc 6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5" name="Group 646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1" name="Rounded Rectangle 6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2" name="Block Arc 6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6" name="Group 646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9" name="Rounded Rectangle 6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0" name="Block Arc 6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7" name="Group 646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7" name="Rounded Rectangle 6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8" name="Block Arc 6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8" name="Group 646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5" name="Rounded Rectangle 6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6" name="Block Arc 6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9" name="Group 646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3" name="Rounded Rectangle 6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4" name="Block Arc 6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0" name="Group 646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1" name="Rounded Rectangle 6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2" name="Block Arc 6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8" name="Group 6337"/>
            <p:cNvGrpSpPr/>
            <p:nvPr/>
          </p:nvGrpSpPr>
          <p:grpSpPr>
            <a:xfrm rot="16200000">
              <a:off x="6555829" y="3890929"/>
              <a:ext cx="747266" cy="61332"/>
              <a:chOff x="947832" y="3727934"/>
              <a:chExt cx="3335180" cy="273741"/>
            </a:xfrm>
          </p:grpSpPr>
          <p:grpSp>
            <p:nvGrpSpPr>
              <p:cNvPr id="6401" name="Group 640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9" name="Rounded Rectangle 6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0" name="Block Arc 6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2" name="Group 640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7" name="Rounded Rectangle 6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8" name="Block Arc 6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3" name="Group 6402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6425" name="Rounded Rectangle 6424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6" name="Block Arc 6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4" name="Group 6403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6423" name="Rounded Rectangle 6422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4" name="Block Arc 6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5" name="Group 6404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6421" name="Rounded Rectangle 6420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2" name="Block Arc 6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6" name="Group 6405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6419" name="Rounded Rectangle 6418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0" name="Block Arc 6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7" name="Group 6406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6417" name="Rounded Rectangle 6416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8" name="Block Arc 6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8" name="Group 6407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6415" name="Rounded Rectangle 6414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6" name="Block Arc 6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9" name="Group 6408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6413" name="Rounded Rectangle 641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4" name="Block Arc 6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0" name="Group 6409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6411" name="Rounded Rectangle 641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2" name="Block Arc 6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39" name="Group 6338"/>
            <p:cNvGrpSpPr/>
            <p:nvPr/>
          </p:nvGrpSpPr>
          <p:grpSpPr>
            <a:xfrm rot="16200000">
              <a:off x="6650775" y="3890933"/>
              <a:ext cx="747266" cy="61323"/>
              <a:chOff x="947832" y="4151583"/>
              <a:chExt cx="3335180" cy="273698"/>
            </a:xfrm>
          </p:grpSpPr>
          <p:grpSp>
            <p:nvGrpSpPr>
              <p:cNvPr id="6371" name="Group 637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9" name="Rounded Rectangle 6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0" name="Block Arc 6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2" name="Group 637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7" name="Rounded Rectangle 6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8" name="Block Arc 6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3" name="Group 637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5" name="Rounded Rectangle 6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6" name="Block Arc 6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4" name="Group 637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3" name="Rounded Rectangle 6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4" name="Block Arc 6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5" name="Group 637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1" name="Rounded Rectangle 6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2" name="Block Arc 6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6" name="Group 637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9" name="Rounded Rectangle 6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0" name="Block Arc 6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7" name="Group 637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7" name="Rounded Rectangle 6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8" name="Block Arc 6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8" name="Group 637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5" name="Rounded Rectangle 6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6" name="Block Arc 6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9" name="Group 637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3" name="Rounded Rectangle 6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4" name="Block Arc 6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0" name="Group 637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1" name="Rounded Rectangle 6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2" name="Block Arc 6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40" name="Group 6339"/>
            <p:cNvGrpSpPr/>
            <p:nvPr/>
          </p:nvGrpSpPr>
          <p:grpSpPr>
            <a:xfrm>
              <a:off x="7088687" y="3547962"/>
              <a:ext cx="61323" cy="747266"/>
              <a:chOff x="2292480" y="2962485"/>
              <a:chExt cx="75039" cy="914400"/>
            </a:xfrm>
          </p:grpSpPr>
          <p:grpSp>
            <p:nvGrpSpPr>
              <p:cNvPr id="6341" name="Group 6340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6369" name="Rounded Rectangle 6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0" name="Block Arc 6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2" name="Group 6341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6367" name="Rounded Rectangle 6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8" name="Block Arc 6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3" name="Group 6342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6365" name="Rounded Rectangle 6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6" name="Block Arc 6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4" name="Group 6343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6363" name="Rounded Rectangle 6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4" name="Block Arc 6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5" name="Group 6344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6361" name="Rounded Rectangle 6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2" name="Block Arc 6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6" name="Group 6345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6359" name="Rounded Rectangle 6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0" name="Block Arc 6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7" name="Group 6346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6357" name="Rounded Rectangle 6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8" name="Block Arc 6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8" name="Group 6347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6355" name="Rounded Rectangle 6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6" name="Block Arc 6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9" name="Group 6348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6353" name="Rounded Rectangle 6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4" name="Block Arc 6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0" name="Group 6349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6351" name="Rounded Rectangle 63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2" name="Block Arc 6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3709" name="TextBox 219"/>
            <p:cNvSpPr txBox="1">
              <a:spLocks noChangeArrowheads="1"/>
            </p:cNvSpPr>
            <p:nvPr/>
          </p:nvSpPr>
          <p:spPr bwMode="auto">
            <a:xfrm rot="16200000">
              <a:off x="6739139" y="3828412"/>
              <a:ext cx="584831" cy="230832"/>
            </a:xfrm>
            <a:prstGeom prst="rect">
              <a:avLst/>
            </a:prstGeom>
            <a:solidFill>
              <a:srgbClr val="CCECFF">
                <a:alpha val="80000"/>
              </a:srgbClr>
            </a:solidFill>
            <a:ln>
              <a:noFill/>
            </a:ln>
            <a:extLst/>
          </p:spPr>
          <p:txBody>
            <a:bodyPr wrap="squar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ts val="9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Parents’ Committee</a:t>
              </a: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6928390" y="4289165"/>
            <a:ext cx="139542" cy="146304"/>
            <a:chOff x="8367285" y="3351427"/>
            <a:chExt cx="139542" cy="146304"/>
          </a:xfrm>
        </p:grpSpPr>
        <p:sp>
          <p:nvSpPr>
            <p:cNvPr id="26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Text Box 11"/>
            <p:cNvSpPr txBox="1">
              <a:spLocks noChangeArrowheads="1"/>
            </p:cNvSpPr>
            <p:nvPr/>
          </p:nvSpPr>
          <p:spPr bwMode="auto">
            <a:xfrm rot="21540000">
              <a:off x="8367285" y="3387920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655" name="TextBox 219"/>
          <p:cNvSpPr txBox="1">
            <a:spLocks noChangeArrowheads="1"/>
          </p:cNvSpPr>
          <p:nvPr/>
        </p:nvSpPr>
        <p:spPr bwMode="auto">
          <a:xfrm>
            <a:off x="6718150" y="1581373"/>
            <a:ext cx="781886" cy="128240"/>
          </a:xfrm>
          <a:prstGeom prst="rect">
            <a:avLst/>
          </a:prstGeom>
          <a:solidFill>
            <a:srgbClr val="FF9933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Special Access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656" name="TextBox 219"/>
          <p:cNvSpPr txBox="1">
            <a:spLocks noChangeArrowheads="1"/>
          </p:cNvSpPr>
          <p:nvPr/>
        </p:nvSpPr>
        <p:spPr bwMode="auto">
          <a:xfrm>
            <a:off x="7637482" y="1571624"/>
            <a:ext cx="944543" cy="130036"/>
          </a:xfrm>
          <a:prstGeom prst="rect">
            <a:avLst/>
          </a:prstGeom>
          <a:solidFill>
            <a:srgbClr val="FFFF00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defTabSz="914400" rtl="0" eaLnBrk="1" fontAlgn="base" latinLnBrk="0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Presidential Party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622" name="Group 3621"/>
          <p:cNvGrpSpPr/>
          <p:nvPr/>
        </p:nvGrpSpPr>
        <p:grpSpPr>
          <a:xfrm>
            <a:off x="3244538" y="188242"/>
            <a:ext cx="180160" cy="257795"/>
            <a:chOff x="2210000" y="893391"/>
            <a:chExt cx="180160" cy="261432"/>
          </a:xfrm>
        </p:grpSpPr>
        <p:sp>
          <p:nvSpPr>
            <p:cNvPr id="3623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625" name="Group 3624"/>
          <p:cNvGrpSpPr/>
          <p:nvPr/>
        </p:nvGrpSpPr>
        <p:grpSpPr>
          <a:xfrm>
            <a:off x="2462136" y="312000"/>
            <a:ext cx="217864" cy="219075"/>
            <a:chOff x="2067278" y="4497630"/>
            <a:chExt cx="217864" cy="219075"/>
          </a:xfrm>
        </p:grpSpPr>
        <p:sp>
          <p:nvSpPr>
            <p:cNvPr id="362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27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630" name="Rectangle 3629"/>
          <p:cNvSpPr>
            <a:spLocks/>
          </p:cNvSpPr>
          <p:nvPr/>
        </p:nvSpPr>
        <p:spPr>
          <a:xfrm>
            <a:off x="8199301" y="4229567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1" name="TextBox 219"/>
          <p:cNvSpPr txBox="1">
            <a:spLocks noChangeArrowheads="1"/>
          </p:cNvSpPr>
          <p:nvPr/>
        </p:nvSpPr>
        <p:spPr bwMode="auto">
          <a:xfrm>
            <a:off x="8181216" y="4163853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53451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4" name="Group 3733"/>
          <p:cNvGrpSpPr/>
          <p:nvPr/>
        </p:nvGrpSpPr>
        <p:grpSpPr>
          <a:xfrm>
            <a:off x="5948869" y="2619933"/>
            <a:ext cx="1201141" cy="749808"/>
            <a:chOff x="5948869" y="2619933"/>
            <a:chExt cx="1201141" cy="749808"/>
          </a:xfrm>
        </p:grpSpPr>
        <p:grpSp>
          <p:nvGrpSpPr>
            <p:cNvPr id="3735" name="Group 3734"/>
            <p:cNvGrpSpPr/>
            <p:nvPr/>
          </p:nvGrpSpPr>
          <p:grpSpPr>
            <a:xfrm rot="16200000">
              <a:off x="5605898" y="2962904"/>
              <a:ext cx="747266" cy="61323"/>
              <a:chOff x="949036" y="762001"/>
              <a:chExt cx="3335180" cy="273698"/>
            </a:xfrm>
          </p:grpSpPr>
          <p:grpSp>
            <p:nvGrpSpPr>
              <p:cNvPr id="4147" name="Group 4146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5" name="Rounded Rectangle 4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6" name="Block Arc 4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8" name="Group 4147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3" name="Rounded Rectangle 4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4" name="Block Arc 4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9" name="Group 4148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1" name="Rounded Rectangle 4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2" name="Block Arc 4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0" name="Group 4149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9" name="Rounded Rectangle 4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0" name="Block Arc 4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1" name="Group 4150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7" name="Rounded Rectangle 4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8" name="Block Arc 4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2" name="Group 4151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5" name="Rounded Rectangle 4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6" name="Block Arc 4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3" name="Group 4152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3" name="Rounded Rectangle 4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4" name="Block Arc 4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4" name="Group 4153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1" name="Rounded Rectangle 4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2" name="Block Arc 4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5" name="Group 4154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9" name="Rounded Rectangle 4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0" name="Block Arc 4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6" name="Group 4155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7" name="Rounded Rectangle 41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8" name="Block Arc 4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36" name="Group 3735"/>
            <p:cNvGrpSpPr/>
            <p:nvPr/>
          </p:nvGrpSpPr>
          <p:grpSpPr>
            <a:xfrm rot="16200000">
              <a:off x="5700838" y="2962904"/>
              <a:ext cx="747266" cy="61323"/>
              <a:chOff x="949036" y="1185650"/>
              <a:chExt cx="3335180" cy="273698"/>
            </a:xfrm>
          </p:grpSpPr>
          <p:grpSp>
            <p:nvGrpSpPr>
              <p:cNvPr id="4078" name="Group 407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45" name="Rounded Rectangle 4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6" name="Block Arc 4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9" name="Group 407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43" name="Rounded Rectangle 4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4" name="Block Arc 4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0" name="Group 407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41" name="Rounded Rectangle 4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2" name="Block Arc 4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1" name="Group 408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9" name="Rounded Rectangle 4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0" name="Block Arc 4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6" name="Group 410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7" name="Rounded Rectangle 4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8" name="Block Arc 4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7" name="Group 410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5" name="Rounded Rectangle 4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6" name="Block Arc 4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8" name="Group 410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3" name="Rounded Rectangle 4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4" name="Block Arc 4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24" name="Group 412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1" name="Rounded Rectangle 4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2" name="Block Arc 4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25" name="Group 412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9" name="Rounded Rectangle 4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0" name="Block Arc 4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26" name="Group 412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7" name="Rounded Rectangle 4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8" name="Block Arc 4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37" name="Group 3736"/>
            <p:cNvGrpSpPr/>
            <p:nvPr/>
          </p:nvGrpSpPr>
          <p:grpSpPr>
            <a:xfrm rot="16200000">
              <a:off x="5795780" y="2962904"/>
              <a:ext cx="747266" cy="61323"/>
              <a:chOff x="949036" y="1608981"/>
              <a:chExt cx="3335180" cy="273698"/>
            </a:xfrm>
          </p:grpSpPr>
          <p:grpSp>
            <p:nvGrpSpPr>
              <p:cNvPr id="4048" name="Group 404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6" name="Rounded Rectangle 4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7" name="Block Arc 4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49" name="Group 404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4" name="Rounded Rectangle 4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5" name="Block Arc 4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0" name="Group 404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2" name="Rounded Rectangle 4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Block Arc 4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1" name="Group 405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0" name="Rounded Rectangle 4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1" name="Block Arc 4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2" name="Group 405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8" name="Rounded Rectangle 4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9" name="Block Arc 4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3" name="Group 405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6" name="Rounded Rectangle 4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7" name="Block Arc 4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4" name="Group 405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4" name="Rounded Rectangle 4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5" name="Block Arc 4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5" name="Group 405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2" name="Rounded Rectangle 4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3" name="Block Arc 4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6" name="Group 405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0" name="Rounded Rectangle 4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1" name="Block Arc 4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7" name="Group 405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8" name="Rounded Rectangle 40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9" name="Block Arc 4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38" name="Group 3737"/>
            <p:cNvGrpSpPr/>
            <p:nvPr/>
          </p:nvGrpSpPr>
          <p:grpSpPr>
            <a:xfrm rot="16200000">
              <a:off x="5890721" y="2962904"/>
              <a:ext cx="747266" cy="61323"/>
              <a:chOff x="949036" y="2032630"/>
              <a:chExt cx="3335180" cy="273698"/>
            </a:xfrm>
          </p:grpSpPr>
          <p:grpSp>
            <p:nvGrpSpPr>
              <p:cNvPr id="4018" name="Group 401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6" name="Rounded Rectangle 4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Block Arc 4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19" name="Group 401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4" name="Rounded Rectangle 4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5" name="Block Arc 4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0" name="Group 401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2" name="Rounded Rectangle 4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Block Arc 4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1" name="Group 402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0" name="Rounded Rectangle 4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1" name="Block Arc 4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2" name="Group 402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8" name="Rounded Rectangle 4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9" name="Block Arc 4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3" name="Group 402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6" name="Rounded Rectangle 4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7" name="Block Arc 4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4" name="Group 402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4" name="Rounded Rectangle 4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5" name="Block Arc 4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5" name="Group 402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2" name="Rounded Rectangle 4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3" name="Block Arc 4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6" name="Group 402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0" name="Rounded Rectangle 4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1" name="Block Arc 4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7" name="Group 402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8" name="Rounded Rectangle 4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9" name="Block Arc 4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39" name="Group 3738"/>
            <p:cNvGrpSpPr/>
            <p:nvPr/>
          </p:nvGrpSpPr>
          <p:grpSpPr>
            <a:xfrm rot="16200000">
              <a:off x="5985662" y="2962904"/>
              <a:ext cx="747266" cy="61323"/>
              <a:chOff x="949033" y="2456700"/>
              <a:chExt cx="3335180" cy="273698"/>
            </a:xfrm>
          </p:grpSpPr>
          <p:grpSp>
            <p:nvGrpSpPr>
              <p:cNvPr id="3988" name="Group 398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6" name="Rounded Rectangle 40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7" name="Block Arc 40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89" name="Group 398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4" name="Rounded Rectangle 40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5" name="Block Arc 40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0" name="Group 398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2" name="Rounded Rectangle 40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3" name="Block Arc 40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1" name="Group 399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0" name="Rounded Rectangle 4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1" name="Block Arc 4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2" name="Group 399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8" name="Rounded Rectangle 4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9" name="Block Arc 4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3" name="Group 399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6" name="Rounded Rectangle 4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7" name="Block Arc 4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4" name="Group 399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4" name="Rounded Rectangle 4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5" name="Block Arc 4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5" name="Group 399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2" name="Rounded Rectangle 4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3" name="Block Arc 4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6" name="Group 399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0" name="Rounded Rectangle 3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1" name="Block Arc 4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7" name="Group 399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8" name="Rounded Rectangle 3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9" name="Block Arc 3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0" name="Group 3739"/>
            <p:cNvGrpSpPr/>
            <p:nvPr/>
          </p:nvGrpSpPr>
          <p:grpSpPr>
            <a:xfrm rot="16200000">
              <a:off x="6080603" y="2962904"/>
              <a:ext cx="747266" cy="61323"/>
              <a:chOff x="947832" y="2880954"/>
              <a:chExt cx="3335180" cy="273698"/>
            </a:xfrm>
          </p:grpSpPr>
          <p:grpSp>
            <p:nvGrpSpPr>
              <p:cNvPr id="3958" name="Group 395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6" name="Rounded Rectangle 3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7" name="Block Arc 3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9" name="Group 395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4" name="Rounded Rectangle 3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5" name="Block Arc 3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0" name="Group 395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2" name="Rounded Rectangle 3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3" name="Block Arc 3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1" name="Group 396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0" name="Rounded Rectangle 3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1" name="Block Arc 3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2" name="Group 396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8" name="Rounded Rectangle 3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9" name="Block Arc 3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3" name="Group 396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6" name="Rounded Rectangle 3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7" name="Block Arc 3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4" name="Group 396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4" name="Rounded Rectangle 3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5" name="Block Arc 3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5" name="Group 396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2" name="Rounded Rectangle 3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3" name="Block Arc 3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6" name="Group 396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0" name="Rounded Rectangle 3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1" name="Block Arc 3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7" name="Group 396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8" name="Rounded Rectangle 39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9" name="Block Arc 3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1" name="Group 3740"/>
            <p:cNvGrpSpPr/>
            <p:nvPr/>
          </p:nvGrpSpPr>
          <p:grpSpPr>
            <a:xfrm rot="16200000">
              <a:off x="6175544" y="2962904"/>
              <a:ext cx="747266" cy="61323"/>
              <a:chOff x="947832" y="3304603"/>
              <a:chExt cx="3335180" cy="273698"/>
            </a:xfrm>
          </p:grpSpPr>
          <p:grpSp>
            <p:nvGrpSpPr>
              <p:cNvPr id="3928" name="Group 392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6" name="Rounded Rectangle 3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7" name="Block Arc 3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9" name="Group 392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4" name="Rounded Rectangle 3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5" name="Block Arc 3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0" name="Group 392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2" name="Rounded Rectangle 3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3" name="Block Arc 3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1" name="Group 393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0" name="Rounded Rectangle 3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1" name="Block Arc 3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2" name="Group 393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8" name="Rounded Rectangle 3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9" name="Block Arc 3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3" name="Group 393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6" name="Rounded Rectangle 3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7" name="Block Arc 3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4" name="Rounded Rectangle 3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5" name="Block Arc 3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5" name="Group 393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2" name="Rounded Rectangle 3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3" name="Block Arc 3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6" name="Group 393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0" name="Rounded Rectangle 3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1" name="Block Arc 3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7" name="Group 393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8" name="Rounded Rectangle 3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9" name="Block Arc 3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2" name="Group 3741"/>
            <p:cNvGrpSpPr/>
            <p:nvPr/>
          </p:nvGrpSpPr>
          <p:grpSpPr>
            <a:xfrm rot="16200000">
              <a:off x="6270485" y="2962904"/>
              <a:ext cx="747266" cy="61323"/>
              <a:chOff x="947832" y="3727934"/>
              <a:chExt cx="3335180" cy="273698"/>
            </a:xfrm>
          </p:grpSpPr>
          <p:grpSp>
            <p:nvGrpSpPr>
              <p:cNvPr id="3898" name="Group 389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6" name="Rounded Rectangle 3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7" name="Block Arc 3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9" name="Group 389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4" name="Rounded Rectangle 3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5" name="Block Arc 3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0" name="Group 389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2" name="Rounded Rectangle 3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Block Arc 3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1" name="Group 390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0" name="Rounded Rectangle 3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1" name="Block Arc 3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2" name="Group 390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8" name="Rounded Rectangle 3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9" name="Block Arc 3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3" name="Group 390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6" name="Rounded Rectangle 3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7" name="Block Arc 3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4" name="Group 390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4" name="Rounded Rectangle 3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5" name="Block Arc 3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5" name="Group 390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2" name="Rounded Rectangle 3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3" name="Block Arc 3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6" name="Group 390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0" name="Rounded Rectangle 3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1" name="Block Arc 3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7" name="Group 390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8" name="Rounded Rectangle 39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9" name="Block Arc 3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3" name="Group 3742"/>
            <p:cNvGrpSpPr/>
            <p:nvPr/>
          </p:nvGrpSpPr>
          <p:grpSpPr>
            <a:xfrm rot="16200000">
              <a:off x="6365427" y="2962904"/>
              <a:ext cx="747266" cy="61323"/>
              <a:chOff x="947832" y="4151583"/>
              <a:chExt cx="3335180" cy="273698"/>
            </a:xfrm>
          </p:grpSpPr>
          <p:grpSp>
            <p:nvGrpSpPr>
              <p:cNvPr id="3868" name="Group 386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6" name="Rounded Rectangle 3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7" name="Block Arc 3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9" name="Group 386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4" name="Rounded Rectangle 3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5" name="Block Arc 3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0" name="Group 386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2" name="Rounded Rectangle 3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3" name="Block Arc 3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1" name="Group 387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0" name="Rounded Rectangle 3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1" name="Block Arc 3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2" name="Group 387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8" name="Rounded Rectangle 3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9" name="Block Arc 3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3" name="Group 387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6" name="Rounded Rectangle 3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7" name="Block Arc 3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4" name="Group 387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4" name="Rounded Rectangle 3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5" name="Block Arc 3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5" name="Group 387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2" name="Rounded Rectangle 3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3" name="Block Arc 3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6" name="Group 387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0" name="Rounded Rectangle 3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1" name="Block Arc 3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7" name="Group 387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8" name="Rounded Rectangle 3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9" name="Block Arc 3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4" name="Group 3743"/>
            <p:cNvGrpSpPr/>
            <p:nvPr/>
          </p:nvGrpSpPr>
          <p:grpSpPr>
            <a:xfrm rot="16200000">
              <a:off x="6460367" y="2962904"/>
              <a:ext cx="747266" cy="61323"/>
              <a:chOff x="947829" y="4575653"/>
              <a:chExt cx="3335180" cy="273698"/>
            </a:xfrm>
          </p:grpSpPr>
          <p:grpSp>
            <p:nvGrpSpPr>
              <p:cNvPr id="3838" name="Group 383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6" name="Rounded Rectangle 3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7" name="Block Arc 3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9" name="Group 383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4" name="Rounded Rectangle 3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5" name="Block Arc 3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0" name="Group 383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2" name="Rounded Rectangle 3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Block Arc 3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1" name="Group 384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0" name="Rounded Rectangle 3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1" name="Block Arc 3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2" name="Group 384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8" name="Rounded Rectangle 3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9" name="Block Arc 3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3" name="Group 384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6" name="Rounded Rectangle 3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7" name="Block Arc 3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4" name="Group 384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4" name="Rounded Rectangle 3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5" name="Block Arc 3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5" name="Group 384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2" name="Rounded Rectangle 3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3" name="Block Arc 3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6" name="Group 384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0" name="Rounded Rectangle 3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1" name="Block Arc 3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7" name="Group 384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8" name="Rounded Rectangle 3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9" name="Block Arc 3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45" name="Group 3744"/>
            <p:cNvGrpSpPr/>
            <p:nvPr/>
          </p:nvGrpSpPr>
          <p:grpSpPr>
            <a:xfrm rot="16200000">
              <a:off x="6555833" y="2965446"/>
              <a:ext cx="747266" cy="61323"/>
              <a:chOff x="947832" y="3727934"/>
              <a:chExt cx="3335180" cy="273698"/>
            </a:xfrm>
          </p:grpSpPr>
          <p:grpSp>
            <p:nvGrpSpPr>
              <p:cNvPr id="3808" name="Group 380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6" name="Rounded Rectangle 3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7" name="Block Arc 3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09" name="Group 380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4" name="Rounded Rectangle 3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5" name="Block Arc 3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0" name="Group 380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2" name="Rounded Rectangle 3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3" name="Block Arc 3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1" name="Group 381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0" name="Rounded Rectangle 3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1" name="Block Arc 3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2" name="Group 381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8" name="Rounded Rectangle 3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9" name="Block Arc 3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3" name="Group 381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6" name="Rounded Rectangle 3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7" name="Block Arc 3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4" name="Group 381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4" name="Rounded Rectangle 3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5" name="Block Arc 3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5" name="Group 381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2" name="Rounded Rectangle 3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3" name="Block Arc 3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6" name="Group 381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0" name="Rounded Rectangle 3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1" name="Block Arc 3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7" name="Group 381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8" name="Rounded Rectangle 38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9" name="Block Arc 3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46" name="Group 3745"/>
            <p:cNvGrpSpPr/>
            <p:nvPr/>
          </p:nvGrpSpPr>
          <p:grpSpPr>
            <a:xfrm rot="16200000">
              <a:off x="6650775" y="2965446"/>
              <a:ext cx="747266" cy="61323"/>
              <a:chOff x="947832" y="4151583"/>
              <a:chExt cx="3335180" cy="273698"/>
            </a:xfrm>
          </p:grpSpPr>
          <p:grpSp>
            <p:nvGrpSpPr>
              <p:cNvPr id="3778" name="Group 377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6" name="Rounded Rectangle 3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7" name="Block Arc 3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9" name="Group 377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4" name="Rounded Rectangle 3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5" name="Block Arc 3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0" name="Group 377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2" name="Rounded Rectangle 3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3" name="Block Arc 3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1" name="Group 378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0" name="Rounded Rectangle 3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1" name="Block Arc 3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2" name="Group 378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8" name="Rounded Rectangle 3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9" name="Block Arc 3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3" name="Group 378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6" name="Rounded Rectangle 3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7" name="Block Arc 3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4" name="Group 378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4" name="Rounded Rectangle 3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5" name="Block Arc 3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5" name="Group 378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2" name="Rounded Rectangle 3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3" name="Block Arc 3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6" name="Group 378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0" name="Rounded Rectangle 3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1" name="Block Arc 3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7" name="Group 378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8" name="Rounded Rectangle 3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9" name="Block Arc 3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47" name="Group 3746"/>
            <p:cNvGrpSpPr/>
            <p:nvPr/>
          </p:nvGrpSpPr>
          <p:grpSpPr>
            <a:xfrm>
              <a:off x="7088687" y="2622475"/>
              <a:ext cx="61323" cy="747266"/>
              <a:chOff x="2292480" y="2962485"/>
              <a:chExt cx="75039" cy="914400"/>
            </a:xfrm>
          </p:grpSpPr>
          <p:grpSp>
            <p:nvGrpSpPr>
              <p:cNvPr id="3748" name="Group 3747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76" name="Rounded Rectangle 3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7" name="Block Arc 3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49" name="Group 3748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74" name="Rounded Rectangle 3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5" name="Block Arc 3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0" name="Group 3749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772" name="Rounded Rectangle 3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3" name="Block Arc 3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1" name="Group 3750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770" name="Rounded Rectangle 3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1" name="Block Arc 3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2" name="Group 3751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8" name="Rounded Rectangle 3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9" name="Block Arc 3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3" name="Group 3752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6" name="Rounded Rectangle 3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7" name="Block Arc 3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4" name="Group 3753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4" name="Rounded Rectangle 3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5" name="Block Arc 3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5" name="Group 3754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2" name="Rounded Rectangle 3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3" name="Block Arc 3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6" name="Group 3755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0" name="Rounded Rectangle 3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1" name="Block Arc 3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7" name="Group 3756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8" name="Rounded Rectangle 37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9" name="Block Arc 3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177" name="Group 4176"/>
          <p:cNvGrpSpPr/>
          <p:nvPr/>
        </p:nvGrpSpPr>
        <p:grpSpPr>
          <a:xfrm>
            <a:off x="7349370" y="1705283"/>
            <a:ext cx="537852" cy="749810"/>
            <a:chOff x="7349370" y="1705283"/>
            <a:chExt cx="537852" cy="749810"/>
          </a:xfrm>
        </p:grpSpPr>
        <p:grpSp>
          <p:nvGrpSpPr>
            <p:cNvPr id="4178" name="Group 4177"/>
            <p:cNvGrpSpPr/>
            <p:nvPr/>
          </p:nvGrpSpPr>
          <p:grpSpPr>
            <a:xfrm rot="16200000">
              <a:off x="7005232" y="2049421"/>
              <a:ext cx="749809" cy="61534"/>
              <a:chOff x="949033" y="1185648"/>
              <a:chExt cx="3335185" cy="273709"/>
            </a:xfrm>
          </p:grpSpPr>
          <p:grpSp>
            <p:nvGrpSpPr>
              <p:cNvPr id="4303" name="Group 4302"/>
              <p:cNvGrpSpPr/>
              <p:nvPr/>
            </p:nvGrpSpPr>
            <p:grpSpPr>
              <a:xfrm>
                <a:off x="949033" y="1185650"/>
                <a:ext cx="422195" cy="273700"/>
                <a:chOff x="5352472" y="1436253"/>
                <a:chExt cx="1339273" cy="868220"/>
              </a:xfrm>
            </p:grpSpPr>
            <p:sp>
              <p:nvSpPr>
                <p:cNvPr id="4331" name="Rounded Rectangle 4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2" name="Block Arc 4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4" name="Group 4303"/>
              <p:cNvGrpSpPr/>
              <p:nvPr/>
            </p:nvGrpSpPr>
            <p:grpSpPr>
              <a:xfrm>
                <a:off x="1272702" y="1185652"/>
                <a:ext cx="422196" cy="273700"/>
                <a:chOff x="5352472" y="1436253"/>
                <a:chExt cx="1339273" cy="868213"/>
              </a:xfrm>
            </p:grpSpPr>
            <p:sp>
              <p:nvSpPr>
                <p:cNvPr id="4329" name="Rounded Rectangle 4328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0" name="Block Arc 4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5" name="Group 4304"/>
              <p:cNvGrpSpPr/>
              <p:nvPr/>
            </p:nvGrpSpPr>
            <p:grpSpPr>
              <a:xfrm>
                <a:off x="1596364" y="1185652"/>
                <a:ext cx="422195" cy="273700"/>
                <a:chOff x="5352472" y="1436253"/>
                <a:chExt cx="1339273" cy="868213"/>
              </a:xfrm>
            </p:grpSpPr>
            <p:sp>
              <p:nvSpPr>
                <p:cNvPr id="4327" name="Rounded Rectangle 4326"/>
                <p:cNvSpPr/>
                <p:nvPr/>
              </p:nvSpPr>
              <p:spPr>
                <a:xfrm>
                  <a:off x="5564925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8" name="Block Arc 4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6" name="Group 4305"/>
              <p:cNvGrpSpPr/>
              <p:nvPr/>
            </p:nvGrpSpPr>
            <p:grpSpPr>
              <a:xfrm>
                <a:off x="1920031" y="1185655"/>
                <a:ext cx="422195" cy="273700"/>
                <a:chOff x="5352472" y="1436253"/>
                <a:chExt cx="1339273" cy="868213"/>
              </a:xfrm>
            </p:grpSpPr>
            <p:sp>
              <p:nvSpPr>
                <p:cNvPr id="4325" name="Rounded Rectangle 4324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6" name="Block Arc 4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7" name="Group 4306"/>
              <p:cNvGrpSpPr/>
              <p:nvPr/>
            </p:nvGrpSpPr>
            <p:grpSpPr>
              <a:xfrm>
                <a:off x="2891026" y="1185648"/>
                <a:ext cx="422195" cy="273698"/>
                <a:chOff x="5352472" y="1436253"/>
                <a:chExt cx="1339273" cy="868220"/>
              </a:xfrm>
            </p:grpSpPr>
            <p:sp>
              <p:nvSpPr>
                <p:cNvPr id="4323" name="Rounded Rectangle 4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4" name="Block Arc 4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8" name="Group 4307"/>
              <p:cNvGrpSpPr/>
              <p:nvPr/>
            </p:nvGrpSpPr>
            <p:grpSpPr>
              <a:xfrm>
                <a:off x="3214692" y="1185657"/>
                <a:ext cx="422195" cy="273700"/>
                <a:chOff x="5352472" y="1436253"/>
                <a:chExt cx="1339273" cy="868220"/>
              </a:xfrm>
            </p:grpSpPr>
            <p:sp>
              <p:nvSpPr>
                <p:cNvPr id="4321" name="Rounded Rectangle 4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2" name="Block Arc 4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09" name="Group 4308"/>
              <p:cNvGrpSpPr/>
              <p:nvPr/>
            </p:nvGrpSpPr>
            <p:grpSpPr>
              <a:xfrm>
                <a:off x="2243695" y="1185650"/>
                <a:ext cx="422195" cy="273698"/>
                <a:chOff x="5352472" y="1436253"/>
                <a:chExt cx="1339273" cy="868213"/>
              </a:xfrm>
            </p:grpSpPr>
            <p:sp>
              <p:nvSpPr>
                <p:cNvPr id="4319" name="Rounded Rectangle 4318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0" name="Block Arc 4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0" name="Group 4309"/>
              <p:cNvGrpSpPr/>
              <p:nvPr/>
            </p:nvGrpSpPr>
            <p:grpSpPr>
              <a:xfrm>
                <a:off x="256736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317" name="Rounded Rectangle 4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8" name="Block Arc 4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1" name="Group 4310"/>
              <p:cNvGrpSpPr/>
              <p:nvPr/>
            </p:nvGrpSpPr>
            <p:grpSpPr>
              <a:xfrm>
                <a:off x="3538357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315" name="Rounded Rectangle 4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6" name="Block Arc 4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2" name="Group 4311"/>
              <p:cNvGrpSpPr/>
              <p:nvPr/>
            </p:nvGrpSpPr>
            <p:grpSpPr>
              <a:xfrm>
                <a:off x="386202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313" name="Rounded Rectangle 4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4" name="Block Arc 4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179" name="Group 4178"/>
            <p:cNvGrpSpPr/>
            <p:nvPr/>
          </p:nvGrpSpPr>
          <p:grpSpPr>
            <a:xfrm rot="16200000">
              <a:off x="7100493" y="2049418"/>
              <a:ext cx="749808" cy="61541"/>
              <a:chOff x="949039" y="1608981"/>
              <a:chExt cx="3335179" cy="273744"/>
            </a:xfrm>
          </p:grpSpPr>
          <p:grpSp>
            <p:nvGrpSpPr>
              <p:cNvPr id="4273" name="Group 4272"/>
              <p:cNvGrpSpPr/>
              <p:nvPr/>
            </p:nvGrpSpPr>
            <p:grpSpPr>
              <a:xfrm>
                <a:off x="949039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4301" name="Rounded Rectangle 4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2" name="Block Arc 4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4" name="Group 4273"/>
              <p:cNvGrpSpPr/>
              <p:nvPr/>
            </p:nvGrpSpPr>
            <p:grpSpPr>
              <a:xfrm>
                <a:off x="1272705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99" name="Rounded Rectangle 4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0" name="Block Arc 4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5" name="Group 4274"/>
              <p:cNvGrpSpPr/>
              <p:nvPr/>
            </p:nvGrpSpPr>
            <p:grpSpPr>
              <a:xfrm>
                <a:off x="1596371" y="1609021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97" name="Rounded Rectangle 4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8" name="Block Arc 4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6" name="Group 4275"/>
              <p:cNvGrpSpPr/>
              <p:nvPr/>
            </p:nvGrpSpPr>
            <p:grpSpPr>
              <a:xfrm>
                <a:off x="1920033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95" name="Rounded Rectangle 4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6" name="Block Arc 4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7" name="Group 4276"/>
              <p:cNvGrpSpPr/>
              <p:nvPr/>
            </p:nvGrpSpPr>
            <p:grpSpPr>
              <a:xfrm>
                <a:off x="2891026" y="1609005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93" name="Rounded Rectangle 4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4" name="Block Arc 4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8" name="Group 4277"/>
              <p:cNvGrpSpPr/>
              <p:nvPr/>
            </p:nvGrpSpPr>
            <p:grpSpPr>
              <a:xfrm>
                <a:off x="3214692" y="1608992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91" name="Rounded Rectangle 4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2" name="Block Arc 4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79" name="Group 4278"/>
              <p:cNvGrpSpPr/>
              <p:nvPr/>
            </p:nvGrpSpPr>
            <p:grpSpPr>
              <a:xfrm>
                <a:off x="2243695" y="1608981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89" name="Rounded Rectangle 4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0" name="Block Arc 4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0" name="Group 4279"/>
              <p:cNvGrpSpPr/>
              <p:nvPr/>
            </p:nvGrpSpPr>
            <p:grpSpPr>
              <a:xfrm>
                <a:off x="256736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87" name="Rounded Rectangle 4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8" name="Block Arc 4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1" name="Group 4280"/>
              <p:cNvGrpSpPr/>
              <p:nvPr/>
            </p:nvGrpSpPr>
            <p:grpSpPr>
              <a:xfrm>
                <a:off x="3538357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85" name="Rounded Rectangle 4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6" name="Block Arc 4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2" name="Group 4281"/>
              <p:cNvGrpSpPr/>
              <p:nvPr/>
            </p:nvGrpSpPr>
            <p:grpSpPr>
              <a:xfrm>
                <a:off x="386202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83" name="Rounded Rectangle 42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4" name="Block Arc 4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180" name="Group 4179"/>
            <p:cNvGrpSpPr/>
            <p:nvPr/>
          </p:nvGrpSpPr>
          <p:grpSpPr>
            <a:xfrm rot="16200000">
              <a:off x="7291024" y="2049420"/>
              <a:ext cx="749809" cy="61536"/>
              <a:chOff x="949031" y="2456698"/>
              <a:chExt cx="3335184" cy="273718"/>
            </a:xfrm>
          </p:grpSpPr>
          <p:grpSp>
            <p:nvGrpSpPr>
              <p:cNvPr id="4243" name="Group 4242"/>
              <p:cNvGrpSpPr/>
              <p:nvPr/>
            </p:nvGrpSpPr>
            <p:grpSpPr>
              <a:xfrm>
                <a:off x="949031" y="2456707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71" name="Rounded Rectangle 42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2" name="Block Arc 42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4" name="Group 4243"/>
              <p:cNvGrpSpPr/>
              <p:nvPr/>
            </p:nvGrpSpPr>
            <p:grpSpPr>
              <a:xfrm>
                <a:off x="1272697" y="2456709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69" name="Rounded Rectangle 4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0" name="Block Arc 42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5" name="Group 4244"/>
              <p:cNvGrpSpPr/>
              <p:nvPr/>
            </p:nvGrpSpPr>
            <p:grpSpPr>
              <a:xfrm>
                <a:off x="1596366" y="2456711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67" name="Rounded Rectangle 42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8" name="Block Arc 42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6" name="Group 4245"/>
              <p:cNvGrpSpPr/>
              <p:nvPr/>
            </p:nvGrpSpPr>
            <p:grpSpPr>
              <a:xfrm>
                <a:off x="1920028" y="2456714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65" name="Rounded Rectangle 42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6" name="Block Arc 42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7" name="Group 4246"/>
              <p:cNvGrpSpPr/>
              <p:nvPr/>
            </p:nvGrpSpPr>
            <p:grpSpPr>
              <a:xfrm>
                <a:off x="2891023" y="2456698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63" name="Rounded Rectangle 42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4" name="Block Arc 42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8" name="Group 4247"/>
              <p:cNvGrpSpPr/>
              <p:nvPr/>
            </p:nvGrpSpPr>
            <p:grpSpPr>
              <a:xfrm>
                <a:off x="3214689" y="2456716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61" name="Rounded Rectangle 4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2" name="Block Arc 42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49" name="Group 4248"/>
              <p:cNvGrpSpPr/>
              <p:nvPr/>
            </p:nvGrpSpPr>
            <p:grpSpPr>
              <a:xfrm>
                <a:off x="2243692" y="2456700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59" name="Rounded Rectangle 4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0" name="Block Arc 42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0" name="Group 4249"/>
              <p:cNvGrpSpPr/>
              <p:nvPr/>
            </p:nvGrpSpPr>
            <p:grpSpPr>
              <a:xfrm>
                <a:off x="256736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57" name="Rounded Rectangle 42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8" name="Block Arc 42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1" name="Group 4250"/>
              <p:cNvGrpSpPr/>
              <p:nvPr/>
            </p:nvGrpSpPr>
            <p:grpSpPr>
              <a:xfrm>
                <a:off x="3538354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55" name="Rounded Rectangle 42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6" name="Block Arc 42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2" name="Group 4251"/>
              <p:cNvGrpSpPr/>
              <p:nvPr/>
            </p:nvGrpSpPr>
            <p:grpSpPr>
              <a:xfrm>
                <a:off x="386202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53" name="Rounded Rectangle 42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4" name="Block Arc 42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181" name="Group 4180"/>
            <p:cNvGrpSpPr/>
            <p:nvPr/>
          </p:nvGrpSpPr>
          <p:grpSpPr>
            <a:xfrm rot="16200000">
              <a:off x="7386283" y="2049415"/>
              <a:ext cx="749809" cy="61546"/>
              <a:chOff x="947832" y="2880954"/>
              <a:chExt cx="3335182" cy="273766"/>
            </a:xfrm>
          </p:grpSpPr>
          <p:grpSp>
            <p:nvGrpSpPr>
              <p:cNvPr id="4213" name="Group 4212"/>
              <p:cNvGrpSpPr/>
              <p:nvPr/>
            </p:nvGrpSpPr>
            <p:grpSpPr>
              <a:xfrm>
                <a:off x="947832" y="2881007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41" name="Rounded Rectangle 4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2" name="Block Arc 4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4" name="Group 4213"/>
              <p:cNvGrpSpPr/>
              <p:nvPr/>
            </p:nvGrpSpPr>
            <p:grpSpPr>
              <a:xfrm>
                <a:off x="1271498" y="2881010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39" name="Rounded Rectangle 4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0" name="Block Arc 4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5" name="Group 4214"/>
              <p:cNvGrpSpPr/>
              <p:nvPr/>
            </p:nvGrpSpPr>
            <p:grpSpPr>
              <a:xfrm>
                <a:off x="1595167" y="2881012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37" name="Rounded Rectangle 4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8" name="Block Arc 4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6" name="Group 4215"/>
              <p:cNvGrpSpPr/>
              <p:nvPr/>
            </p:nvGrpSpPr>
            <p:grpSpPr>
              <a:xfrm>
                <a:off x="1918829" y="2881016"/>
                <a:ext cx="422195" cy="273704"/>
                <a:chOff x="5352472" y="1436253"/>
                <a:chExt cx="1339273" cy="868220"/>
              </a:xfrm>
            </p:grpSpPr>
            <p:sp>
              <p:nvSpPr>
                <p:cNvPr id="4235" name="Rounded Rectangle 4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6" name="Block Arc 4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7" name="Group 4216"/>
              <p:cNvGrpSpPr/>
              <p:nvPr/>
            </p:nvGrpSpPr>
            <p:grpSpPr>
              <a:xfrm>
                <a:off x="2889822" y="2880996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33" name="Rounded Rectangle 4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4" name="Block Arc 4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8" name="Group 4217"/>
              <p:cNvGrpSpPr/>
              <p:nvPr/>
            </p:nvGrpSpPr>
            <p:grpSpPr>
              <a:xfrm>
                <a:off x="3213488" y="2880974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31" name="Rounded Rectangle 4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2" name="Block Arc 4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19" name="Group 4218"/>
              <p:cNvGrpSpPr/>
              <p:nvPr/>
            </p:nvGrpSpPr>
            <p:grpSpPr>
              <a:xfrm>
                <a:off x="2242491" y="2880954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29" name="Rounded Rectangle 4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0" name="Block Arc 4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0" name="Group 4219"/>
              <p:cNvGrpSpPr/>
              <p:nvPr/>
            </p:nvGrpSpPr>
            <p:grpSpPr>
              <a:xfrm>
                <a:off x="256615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27" name="Rounded Rectangle 4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8" name="Block Arc 4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1" name="Group 4220"/>
              <p:cNvGrpSpPr/>
              <p:nvPr/>
            </p:nvGrpSpPr>
            <p:grpSpPr>
              <a:xfrm>
                <a:off x="3537153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25" name="Rounded Rectangle 4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6" name="Block Arc 4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2" name="Group 4221"/>
              <p:cNvGrpSpPr/>
              <p:nvPr/>
            </p:nvGrpSpPr>
            <p:grpSpPr>
              <a:xfrm>
                <a:off x="386081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4223" name="Rounded Rectangle 42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4" name="Block Arc 4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182" name="Group 4181"/>
            <p:cNvGrpSpPr/>
            <p:nvPr/>
          </p:nvGrpSpPr>
          <p:grpSpPr>
            <a:xfrm rot="16200000">
              <a:off x="7481547" y="2049418"/>
              <a:ext cx="749808" cy="61542"/>
              <a:chOff x="947837" y="3304603"/>
              <a:chExt cx="3335177" cy="273746"/>
            </a:xfrm>
          </p:grpSpPr>
          <p:grpSp>
            <p:nvGrpSpPr>
              <p:cNvPr id="4183" name="Group 4182"/>
              <p:cNvGrpSpPr/>
              <p:nvPr/>
            </p:nvGrpSpPr>
            <p:grpSpPr>
              <a:xfrm>
                <a:off x="947837" y="3304641"/>
                <a:ext cx="422194" cy="273702"/>
                <a:chOff x="5352472" y="1436253"/>
                <a:chExt cx="1339273" cy="868220"/>
              </a:xfrm>
            </p:grpSpPr>
            <p:sp>
              <p:nvSpPr>
                <p:cNvPr id="4211" name="Rounded Rectangle 4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2" name="Block Arc 4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4" name="Group 4183"/>
              <p:cNvGrpSpPr/>
              <p:nvPr/>
            </p:nvGrpSpPr>
            <p:grpSpPr>
              <a:xfrm>
                <a:off x="1271505" y="3304641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09" name="Rounded Rectangle 4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0" name="Block Arc 4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5" name="Group 4184"/>
              <p:cNvGrpSpPr/>
              <p:nvPr/>
            </p:nvGrpSpPr>
            <p:grpSpPr>
              <a:xfrm>
                <a:off x="1595169" y="3304643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07" name="Rounded Rectangle 4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8" name="Block Arc 4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6" name="Group 4185"/>
              <p:cNvGrpSpPr/>
              <p:nvPr/>
            </p:nvGrpSpPr>
            <p:grpSpPr>
              <a:xfrm>
                <a:off x="1918831" y="3304645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05" name="Rounded Rectangle 4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6" name="Block Arc 4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7" name="Group 4186"/>
              <p:cNvGrpSpPr/>
              <p:nvPr/>
            </p:nvGrpSpPr>
            <p:grpSpPr>
              <a:xfrm>
                <a:off x="2889824" y="3304647"/>
                <a:ext cx="422195" cy="273702"/>
                <a:chOff x="5352472" y="1436253"/>
                <a:chExt cx="1339273" cy="868220"/>
              </a:xfrm>
            </p:grpSpPr>
            <p:sp>
              <p:nvSpPr>
                <p:cNvPr id="4203" name="Rounded Rectangle 4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4" name="Block Arc 4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8" name="Group 4187"/>
              <p:cNvGrpSpPr/>
              <p:nvPr/>
            </p:nvGrpSpPr>
            <p:grpSpPr>
              <a:xfrm>
                <a:off x="3213488" y="3304627"/>
                <a:ext cx="422195" cy="273700"/>
                <a:chOff x="5352472" y="1436253"/>
                <a:chExt cx="1339273" cy="868220"/>
              </a:xfrm>
            </p:grpSpPr>
            <p:sp>
              <p:nvSpPr>
                <p:cNvPr id="4201" name="Rounded Rectangle 4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2" name="Block Arc 4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9" name="Group 4188"/>
              <p:cNvGrpSpPr/>
              <p:nvPr/>
            </p:nvGrpSpPr>
            <p:grpSpPr>
              <a:xfrm>
                <a:off x="2242491" y="3304603"/>
                <a:ext cx="422195" cy="273698"/>
                <a:chOff x="5352472" y="1436253"/>
                <a:chExt cx="1339273" cy="868220"/>
              </a:xfrm>
            </p:grpSpPr>
            <p:sp>
              <p:nvSpPr>
                <p:cNvPr id="4199" name="Rounded Rectangle 4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0" name="Block Arc 4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0" name="Group 4189"/>
              <p:cNvGrpSpPr/>
              <p:nvPr/>
            </p:nvGrpSpPr>
            <p:grpSpPr>
              <a:xfrm>
                <a:off x="256615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4197" name="Rounded Rectangle 4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8" name="Block Arc 4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1" name="Group 4190"/>
              <p:cNvGrpSpPr/>
              <p:nvPr/>
            </p:nvGrpSpPr>
            <p:grpSpPr>
              <a:xfrm>
                <a:off x="3537153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4195" name="Rounded Rectangle 4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6" name="Block Arc 4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2" name="Group 4191"/>
              <p:cNvGrpSpPr/>
              <p:nvPr/>
            </p:nvGrpSpPr>
            <p:grpSpPr>
              <a:xfrm>
                <a:off x="386081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4193" name="Rounded Rectangle 4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4" name="Block Arc 4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cxnSp>
        <p:nvCxnSpPr>
          <p:cNvPr id="7701" name="Straight Connector 7700"/>
          <p:cNvCxnSpPr/>
          <p:nvPr/>
        </p:nvCxnSpPr>
        <p:spPr>
          <a:xfrm rot="20400000" flipV="1">
            <a:off x="5125972" y="271355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2" name="Straight Connector 7701"/>
          <p:cNvCxnSpPr/>
          <p:nvPr/>
        </p:nvCxnSpPr>
        <p:spPr>
          <a:xfrm rot="1200000">
            <a:off x="5125972" y="281978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3" name="Straight Connector 7702"/>
          <p:cNvCxnSpPr/>
          <p:nvPr/>
        </p:nvCxnSpPr>
        <p:spPr>
          <a:xfrm rot="1200000">
            <a:off x="5125972" y="433536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4" name="Straight Connector 7703"/>
          <p:cNvCxnSpPr/>
          <p:nvPr/>
        </p:nvCxnSpPr>
        <p:spPr>
          <a:xfrm rot="20400000" flipV="1">
            <a:off x="5125972" y="422559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5" name="Straight Connector 7704"/>
          <p:cNvCxnSpPr/>
          <p:nvPr/>
        </p:nvCxnSpPr>
        <p:spPr>
          <a:xfrm flipV="1">
            <a:off x="5157841" y="390605"/>
            <a:ext cx="17677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6" name="Straight Connector 7705"/>
          <p:cNvCxnSpPr/>
          <p:nvPr/>
        </p:nvCxnSpPr>
        <p:spPr>
          <a:xfrm flipV="1">
            <a:off x="5186170" y="6371851"/>
            <a:ext cx="3101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07" name="Group 7706"/>
          <p:cNvGrpSpPr/>
          <p:nvPr/>
        </p:nvGrpSpPr>
        <p:grpSpPr>
          <a:xfrm>
            <a:off x="5367751" y="514335"/>
            <a:ext cx="3213546" cy="5737284"/>
            <a:chOff x="5658513" y="1183341"/>
            <a:chExt cx="2160995" cy="3858119"/>
          </a:xfrm>
        </p:grpSpPr>
        <p:sp>
          <p:nvSpPr>
            <p:cNvPr id="11248" name="Rectangle 11247"/>
            <p:cNvSpPr/>
            <p:nvPr/>
          </p:nvSpPr>
          <p:spPr>
            <a:xfrm>
              <a:off x="5742238" y="2256302"/>
              <a:ext cx="271022" cy="1755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9" name="Rectangle 11248"/>
            <p:cNvSpPr/>
            <p:nvPr/>
          </p:nvSpPr>
          <p:spPr>
            <a:xfrm>
              <a:off x="7455708" y="1240505"/>
              <a:ext cx="362947" cy="3785021"/>
            </a:xfrm>
            <a:prstGeom prst="rect">
              <a:avLst/>
            </a:prstGeom>
            <a:solidFill>
              <a:srgbClr val="E7BFC5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0" name="Block Arc 11249"/>
            <p:cNvSpPr>
              <a:spLocks/>
            </p:cNvSpPr>
            <p:nvPr/>
          </p:nvSpPr>
          <p:spPr>
            <a:xfrm rot="10800000">
              <a:off x="5745526" y="2967476"/>
              <a:ext cx="2073982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251" name="Block Arc 11250"/>
            <p:cNvSpPr>
              <a:spLocks/>
            </p:cNvSpPr>
            <p:nvPr/>
          </p:nvSpPr>
          <p:spPr>
            <a:xfrm flipH="1">
              <a:off x="5745523" y="1224105"/>
              <a:ext cx="2073984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11252" name="Straight Connector 11251"/>
            <p:cNvCxnSpPr/>
            <p:nvPr/>
          </p:nvCxnSpPr>
          <p:spPr>
            <a:xfrm rot="5400000">
              <a:off x="592506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3" name="Straight Connector 11252"/>
            <p:cNvCxnSpPr/>
            <p:nvPr/>
          </p:nvCxnSpPr>
          <p:spPr>
            <a:xfrm rot="5400000">
              <a:off x="5877034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4" name="Straight Connector 11253"/>
            <p:cNvCxnSpPr/>
            <p:nvPr/>
          </p:nvCxnSpPr>
          <p:spPr>
            <a:xfrm rot="5400000">
              <a:off x="583504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5" name="Straight Connector 11254"/>
            <p:cNvCxnSpPr/>
            <p:nvPr/>
          </p:nvCxnSpPr>
          <p:spPr>
            <a:xfrm rot="5400000">
              <a:off x="5788700" y="3133017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6" name="Straight Connector 11255"/>
            <p:cNvCxnSpPr/>
            <p:nvPr/>
          </p:nvCxnSpPr>
          <p:spPr>
            <a:xfrm rot="5400000">
              <a:off x="5743348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7" name="Straight Connector 11256"/>
            <p:cNvCxnSpPr/>
            <p:nvPr/>
          </p:nvCxnSpPr>
          <p:spPr>
            <a:xfrm rot="5400000">
              <a:off x="5700021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8" name="Straight Connector 11257"/>
            <p:cNvCxnSpPr/>
            <p:nvPr/>
          </p:nvCxnSpPr>
          <p:spPr>
            <a:xfrm rot="5400000">
              <a:off x="565501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59" name="Rectangle 11258"/>
            <p:cNvSpPr/>
            <p:nvPr/>
          </p:nvSpPr>
          <p:spPr>
            <a:xfrm>
              <a:off x="5686718" y="1567266"/>
              <a:ext cx="57035" cy="2419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60" name="Straight Connector 11259"/>
            <p:cNvCxnSpPr/>
            <p:nvPr/>
          </p:nvCxnSpPr>
          <p:spPr>
            <a:xfrm rot="5400000">
              <a:off x="5611805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1" name="Straight Connector 11260"/>
            <p:cNvCxnSpPr/>
            <p:nvPr/>
          </p:nvCxnSpPr>
          <p:spPr>
            <a:xfrm rot="5400000">
              <a:off x="556319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2" name="Straight Connector 11261"/>
            <p:cNvCxnSpPr/>
            <p:nvPr/>
          </p:nvCxnSpPr>
          <p:spPr>
            <a:xfrm rot="5400000">
              <a:off x="4554621" y="2754622"/>
              <a:ext cx="2374712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63" name="Rounded Rectangle 11262"/>
            <p:cNvSpPr>
              <a:spLocks noChangeAspect="1"/>
            </p:cNvSpPr>
            <p:nvPr/>
          </p:nvSpPr>
          <p:spPr>
            <a:xfrm rot="5400000">
              <a:off x="4870489" y="2092309"/>
              <a:ext cx="3818836" cy="207533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4" name="Rounded Rectangle 11263"/>
            <p:cNvSpPr>
              <a:spLocks noChangeAspect="1"/>
            </p:cNvSpPr>
            <p:nvPr/>
          </p:nvSpPr>
          <p:spPr>
            <a:xfrm rot="5400000">
              <a:off x="4913861" y="2138893"/>
              <a:ext cx="3732092" cy="198216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5" name="Rounded Rectangle 11264"/>
            <p:cNvSpPr>
              <a:spLocks/>
            </p:cNvSpPr>
            <p:nvPr/>
          </p:nvSpPr>
          <p:spPr>
            <a:xfrm rot="5400000">
              <a:off x="4962471" y="2183451"/>
              <a:ext cx="3634874" cy="189304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6" name="Rounded Rectangle 11265"/>
            <p:cNvSpPr>
              <a:spLocks/>
            </p:cNvSpPr>
            <p:nvPr/>
          </p:nvSpPr>
          <p:spPr>
            <a:xfrm rot="5400000">
              <a:off x="5005003" y="2228684"/>
              <a:ext cx="3549808" cy="18025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7" name="Rounded Rectangle 11266"/>
            <p:cNvSpPr>
              <a:spLocks/>
            </p:cNvSpPr>
            <p:nvPr/>
          </p:nvSpPr>
          <p:spPr>
            <a:xfrm rot="5400000">
              <a:off x="5047245" y="2274071"/>
              <a:ext cx="3465325" cy="171180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8" name="Rounded Rectangle 11267"/>
            <p:cNvSpPr>
              <a:spLocks/>
            </p:cNvSpPr>
            <p:nvPr/>
          </p:nvSpPr>
          <p:spPr>
            <a:xfrm rot="5400000">
              <a:off x="5094144" y="2317801"/>
              <a:ext cx="3371528" cy="162434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9" name="Rounded Rectangle 11268"/>
            <p:cNvSpPr>
              <a:spLocks/>
            </p:cNvSpPr>
            <p:nvPr/>
          </p:nvSpPr>
          <p:spPr>
            <a:xfrm rot="5400000">
              <a:off x="5140683" y="2368620"/>
              <a:ext cx="3282499" cy="15311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70" name="Straight Connector 11269"/>
            <p:cNvCxnSpPr/>
            <p:nvPr/>
          </p:nvCxnSpPr>
          <p:spPr>
            <a:xfrm rot="5400000">
              <a:off x="4476030" y="2777955"/>
              <a:ext cx="242137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71" name="Rectangle 11270"/>
            <p:cNvSpPr/>
            <p:nvPr/>
          </p:nvSpPr>
          <p:spPr>
            <a:xfrm>
              <a:off x="5658525" y="1184748"/>
              <a:ext cx="113421" cy="382280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72" name="Group 11271"/>
            <p:cNvGrpSpPr/>
            <p:nvPr/>
          </p:nvGrpSpPr>
          <p:grpSpPr>
            <a:xfrm rot="5400000">
              <a:off x="5523342" y="1318512"/>
              <a:ext cx="384411" cy="114070"/>
              <a:chOff x="244468" y="5168552"/>
              <a:chExt cx="677932" cy="201169"/>
            </a:xfrm>
          </p:grpSpPr>
          <p:cxnSp>
            <p:nvCxnSpPr>
              <p:cNvPr id="11274" name="Straight Connector 11273"/>
              <p:cNvCxnSpPr/>
              <p:nvPr/>
            </p:nvCxnSpPr>
            <p:spPr>
              <a:xfrm>
                <a:off x="244468" y="5169694"/>
                <a:ext cx="676656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75" name="Straight Connector 11274"/>
              <p:cNvCxnSpPr/>
              <p:nvPr/>
            </p:nvCxnSpPr>
            <p:spPr>
              <a:xfrm>
                <a:off x="244471" y="5369721"/>
                <a:ext cx="676655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76" name="Straight Connector 11275"/>
              <p:cNvCxnSpPr/>
              <p:nvPr/>
            </p:nvCxnSpPr>
            <p:spPr>
              <a:xfrm rot="5400000">
                <a:off x="149310" y="5269136"/>
                <a:ext cx="201167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77" name="Straight Connector 11276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78" name="Straight Connector 11277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273" name="Straight Connector 11272"/>
            <p:cNvCxnSpPr/>
            <p:nvPr/>
          </p:nvCxnSpPr>
          <p:spPr>
            <a:xfrm rot="5400000">
              <a:off x="5715236" y="3958397"/>
              <a:ext cx="0" cy="57035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08" name="Straight Connector 7707"/>
          <p:cNvCxnSpPr/>
          <p:nvPr/>
        </p:nvCxnSpPr>
        <p:spPr>
          <a:xfrm>
            <a:off x="5186170" y="2175308"/>
            <a:ext cx="0" cy="530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9" name="Straight Connector 7708"/>
          <p:cNvCxnSpPr/>
          <p:nvPr/>
        </p:nvCxnSpPr>
        <p:spPr>
          <a:xfrm>
            <a:off x="5186170" y="2826867"/>
            <a:ext cx="0" cy="13869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0" name="Straight Connector 7709"/>
          <p:cNvCxnSpPr/>
          <p:nvPr/>
        </p:nvCxnSpPr>
        <p:spPr>
          <a:xfrm flipH="1">
            <a:off x="5183981" y="4343179"/>
            <a:ext cx="0" cy="20290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1" name="Straight Connector 7710"/>
          <p:cNvCxnSpPr/>
          <p:nvPr/>
        </p:nvCxnSpPr>
        <p:spPr>
          <a:xfrm flipV="1">
            <a:off x="556506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12" name="Group 7711"/>
          <p:cNvGrpSpPr/>
          <p:nvPr/>
        </p:nvGrpSpPr>
        <p:grpSpPr>
          <a:xfrm>
            <a:off x="5333482" y="317657"/>
            <a:ext cx="230168" cy="67989"/>
            <a:chOff x="5635468" y="1051082"/>
            <a:chExt cx="154780" cy="45720"/>
          </a:xfrm>
        </p:grpSpPr>
        <p:cxnSp>
          <p:nvCxnSpPr>
            <p:cNvPr id="11244" name="Straight Connector 1124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5" name="Straight Connector 1124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6" name="Straight Connector 1124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7" name="Straight Connector 1124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13" name="Group 7712"/>
          <p:cNvGrpSpPr/>
          <p:nvPr/>
        </p:nvGrpSpPr>
        <p:grpSpPr>
          <a:xfrm>
            <a:off x="5715920" y="317657"/>
            <a:ext cx="230168" cy="67989"/>
            <a:chOff x="5635468" y="1051082"/>
            <a:chExt cx="154780" cy="45720"/>
          </a:xfrm>
        </p:grpSpPr>
        <p:cxnSp>
          <p:nvCxnSpPr>
            <p:cNvPr id="11240" name="Straight Connector 1123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1" name="Straight Connector 1124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2" name="Straight Connector 1124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3" name="Straight Connector 1124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14" name="Straight Connector 7713"/>
          <p:cNvCxnSpPr/>
          <p:nvPr/>
        </p:nvCxnSpPr>
        <p:spPr>
          <a:xfrm flipV="1">
            <a:off x="5951043" y="390605"/>
            <a:ext cx="203966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5" name="Straight Connector 7714"/>
          <p:cNvCxnSpPr/>
          <p:nvPr/>
        </p:nvCxnSpPr>
        <p:spPr>
          <a:xfrm flipV="1">
            <a:off x="822795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6" name="Straight Connector 7715"/>
          <p:cNvCxnSpPr/>
          <p:nvPr/>
        </p:nvCxnSpPr>
        <p:spPr>
          <a:xfrm flipV="1">
            <a:off x="8606851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17" name="Group 7716"/>
          <p:cNvGrpSpPr/>
          <p:nvPr/>
        </p:nvGrpSpPr>
        <p:grpSpPr>
          <a:xfrm>
            <a:off x="7989294" y="317657"/>
            <a:ext cx="230168" cy="67989"/>
            <a:chOff x="5635468" y="1051082"/>
            <a:chExt cx="154780" cy="45720"/>
          </a:xfrm>
        </p:grpSpPr>
        <p:cxnSp>
          <p:nvCxnSpPr>
            <p:cNvPr id="11236" name="Straight Connector 1123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7" name="Straight Connector 1123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8" name="Straight Connector 1123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9" name="Straight Connector 1123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18" name="Group 7717"/>
          <p:cNvGrpSpPr/>
          <p:nvPr/>
        </p:nvGrpSpPr>
        <p:grpSpPr>
          <a:xfrm>
            <a:off x="8371731" y="317657"/>
            <a:ext cx="230168" cy="67989"/>
            <a:chOff x="5635468" y="1051082"/>
            <a:chExt cx="154780" cy="45720"/>
          </a:xfrm>
        </p:grpSpPr>
        <p:cxnSp>
          <p:nvCxnSpPr>
            <p:cNvPr id="11232" name="Straight Connector 1123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3" name="Straight Connector 1123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4" name="Straight Connector 1123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5" name="Straight Connector 1123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19" name="Straight Connector 7718"/>
          <p:cNvCxnSpPr/>
          <p:nvPr/>
        </p:nvCxnSpPr>
        <p:spPr>
          <a:xfrm>
            <a:off x="5175237" y="372899"/>
            <a:ext cx="1973" cy="84306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20" name="Group 7719"/>
          <p:cNvGrpSpPr/>
          <p:nvPr/>
        </p:nvGrpSpPr>
        <p:grpSpPr>
          <a:xfrm rot="16200000">
            <a:off x="5014785" y="1298537"/>
            <a:ext cx="230168" cy="67989"/>
            <a:chOff x="5635468" y="1051082"/>
            <a:chExt cx="154780" cy="45720"/>
          </a:xfrm>
        </p:grpSpPr>
        <p:cxnSp>
          <p:nvCxnSpPr>
            <p:cNvPr id="11228" name="Straight Connector 1122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9" name="Straight Connector 1122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0" name="Straight Connector 1122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1" name="Straight Connector 1123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21" name="Straight Connector 7720"/>
          <p:cNvCxnSpPr/>
          <p:nvPr/>
        </p:nvCxnSpPr>
        <p:spPr>
          <a:xfrm>
            <a:off x="5175237" y="1457146"/>
            <a:ext cx="1973" cy="14957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2" name="Straight Connector 7721"/>
          <p:cNvCxnSpPr/>
          <p:nvPr/>
        </p:nvCxnSpPr>
        <p:spPr>
          <a:xfrm>
            <a:off x="5175237" y="1825419"/>
            <a:ext cx="1973" cy="35354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23" name="Rectangle 7722"/>
          <p:cNvSpPr/>
          <p:nvPr/>
        </p:nvSpPr>
        <p:spPr>
          <a:xfrm>
            <a:off x="4195887" y="2752410"/>
            <a:ext cx="783022" cy="1397457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724" name="Straight Connector 7723"/>
          <p:cNvCxnSpPr/>
          <p:nvPr/>
        </p:nvCxnSpPr>
        <p:spPr>
          <a:xfrm>
            <a:off x="4335765" y="6624216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5" name="Straight Connector 7724"/>
          <p:cNvCxnSpPr/>
          <p:nvPr/>
        </p:nvCxnSpPr>
        <p:spPr>
          <a:xfrm>
            <a:off x="5143496" y="6614613"/>
            <a:ext cx="0" cy="25016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6" name="Straight Connector 7725"/>
          <p:cNvCxnSpPr/>
          <p:nvPr/>
        </p:nvCxnSpPr>
        <p:spPr>
          <a:xfrm>
            <a:off x="4676132" y="6609850"/>
            <a:ext cx="981" cy="2549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7" name="Straight Connector 7726"/>
          <p:cNvCxnSpPr/>
          <p:nvPr/>
        </p:nvCxnSpPr>
        <p:spPr>
          <a:xfrm flipV="1">
            <a:off x="8276775" y="6383765"/>
            <a:ext cx="488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8" name="Straight Connector 7727"/>
          <p:cNvCxnSpPr/>
          <p:nvPr/>
        </p:nvCxnSpPr>
        <p:spPr>
          <a:xfrm flipV="1">
            <a:off x="5151738" y="6629857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9" name="Straight Connector 7728"/>
          <p:cNvCxnSpPr/>
          <p:nvPr/>
        </p:nvCxnSpPr>
        <p:spPr>
          <a:xfrm>
            <a:off x="5450275" y="6617782"/>
            <a:ext cx="0" cy="24699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0" name="Straight Connector 7729"/>
          <p:cNvCxnSpPr/>
          <p:nvPr/>
        </p:nvCxnSpPr>
        <p:spPr>
          <a:xfrm>
            <a:off x="8754932" y="372312"/>
            <a:ext cx="0" cy="60026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1" name="Straight Connector 7730"/>
          <p:cNvCxnSpPr/>
          <p:nvPr/>
        </p:nvCxnSpPr>
        <p:spPr>
          <a:xfrm>
            <a:off x="8292027" y="6386064"/>
            <a:ext cx="0" cy="478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2" name="Straight Connector 7731"/>
          <p:cNvCxnSpPr/>
          <p:nvPr/>
        </p:nvCxnSpPr>
        <p:spPr>
          <a:xfrm>
            <a:off x="4338528" y="6610478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3" name="Straight Connector 7732"/>
          <p:cNvCxnSpPr/>
          <p:nvPr/>
        </p:nvCxnSpPr>
        <p:spPr>
          <a:xfrm flipV="1">
            <a:off x="4675576" y="2157210"/>
            <a:ext cx="50686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4" name="Straight Connector 7733"/>
          <p:cNvCxnSpPr/>
          <p:nvPr/>
        </p:nvCxnSpPr>
        <p:spPr>
          <a:xfrm>
            <a:off x="4696740" y="2164093"/>
            <a:ext cx="241" cy="48428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5" name="Straight Connector 7734"/>
          <p:cNvCxnSpPr/>
          <p:nvPr/>
        </p:nvCxnSpPr>
        <p:spPr>
          <a:xfrm flipV="1">
            <a:off x="4171197" y="2629675"/>
            <a:ext cx="539650" cy="82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36" name="Group 7735"/>
          <p:cNvGrpSpPr/>
          <p:nvPr/>
        </p:nvGrpSpPr>
        <p:grpSpPr>
          <a:xfrm>
            <a:off x="4727204" y="2327704"/>
            <a:ext cx="162173" cy="196156"/>
            <a:chOff x="5352187" y="2739359"/>
            <a:chExt cx="109487" cy="119429"/>
          </a:xfrm>
        </p:grpSpPr>
        <p:cxnSp>
          <p:nvCxnSpPr>
            <p:cNvPr id="11207" name="Straight Connector 11206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08" name="Straight Connector 11207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09" name="Straight Connector 11208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0" name="Straight Connector 11209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1" name="Straight Connector 11210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2" name="Straight Connector 11211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3" name="Straight Connector 11212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4" name="Straight Connector 11213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5" name="Straight Connector 11214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6" name="Straight Connector 11215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7" name="Straight Connector 11216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8" name="Straight Connector 11217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9" name="Straight Connector 11218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0" name="Straight Connector 11219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1" name="Straight Connector 11220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2" name="Straight Connector 11221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3" name="Straight Connector 11222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4" name="Straight Connector 11223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5" name="Straight Connector 11224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6" name="Straight Connector 11225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27" name="Straight Connector 11226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37" name="Group 7736"/>
          <p:cNvGrpSpPr/>
          <p:nvPr/>
        </p:nvGrpSpPr>
        <p:grpSpPr>
          <a:xfrm>
            <a:off x="4389071" y="6262616"/>
            <a:ext cx="309433" cy="333583"/>
            <a:chOff x="5004962" y="5073901"/>
            <a:chExt cx="208906" cy="211466"/>
          </a:xfrm>
        </p:grpSpPr>
        <p:grpSp>
          <p:nvGrpSpPr>
            <p:cNvPr id="11189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11198" name="Straight Connector 11197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9" name="Straight Connector 11198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0" name="Straight Connector 11199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1" name="Straight Connector 11200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2" name="Straight Connector 11201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3" name="Straight Connector 11202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4" name="Straight Connector 11203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5" name="Straight Connector 11204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6" name="Straight Connector 11205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90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11191" name="Straight Connector 11190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2" name="Straight Connector 11191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3" name="Straight Connector 11192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4" name="Straight Connector 11193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5" name="Straight Connector 11194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6" name="Straight Connector 11195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7" name="Straight Connector 11196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7738" name="Straight Connector 7737"/>
          <p:cNvCxnSpPr/>
          <p:nvPr/>
        </p:nvCxnSpPr>
        <p:spPr>
          <a:xfrm>
            <a:off x="4001895" y="4154222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9" name="Straight Connector 7738"/>
          <p:cNvCxnSpPr/>
          <p:nvPr/>
        </p:nvCxnSpPr>
        <p:spPr>
          <a:xfrm>
            <a:off x="4188832" y="274959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0" name="Straight Connector 7739"/>
          <p:cNvCxnSpPr/>
          <p:nvPr/>
        </p:nvCxnSpPr>
        <p:spPr>
          <a:xfrm>
            <a:off x="4181779" y="2756643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1" name="Straight Connector 7740"/>
          <p:cNvCxnSpPr/>
          <p:nvPr/>
        </p:nvCxnSpPr>
        <p:spPr>
          <a:xfrm>
            <a:off x="4975380" y="2753122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2" name="Straight Connector 7741"/>
          <p:cNvCxnSpPr/>
          <p:nvPr/>
        </p:nvCxnSpPr>
        <p:spPr>
          <a:xfrm>
            <a:off x="4663508" y="4498134"/>
            <a:ext cx="0" cy="1760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3" name="Straight Connector 7742"/>
          <p:cNvCxnSpPr/>
          <p:nvPr/>
        </p:nvCxnSpPr>
        <p:spPr>
          <a:xfrm>
            <a:off x="3991313" y="4351740"/>
            <a:ext cx="58550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4" name="Straight Connector 7743"/>
          <p:cNvCxnSpPr/>
          <p:nvPr/>
        </p:nvCxnSpPr>
        <p:spPr>
          <a:xfrm>
            <a:off x="4576817" y="4350912"/>
            <a:ext cx="86691" cy="15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5" name="Straight Connector 7744"/>
          <p:cNvCxnSpPr/>
          <p:nvPr/>
        </p:nvCxnSpPr>
        <p:spPr>
          <a:xfrm>
            <a:off x="4322864" y="6453079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6" name="Straight Connector 7745"/>
          <p:cNvCxnSpPr/>
          <p:nvPr/>
        </p:nvCxnSpPr>
        <p:spPr>
          <a:xfrm>
            <a:off x="4386353" y="6259086"/>
            <a:ext cx="28569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7" name="Straight Connector 7746"/>
          <p:cNvCxnSpPr/>
          <p:nvPr/>
        </p:nvCxnSpPr>
        <p:spPr>
          <a:xfrm flipH="1">
            <a:off x="4382825" y="6259089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8" name="Straight Connector 7747"/>
          <p:cNvCxnSpPr/>
          <p:nvPr/>
        </p:nvCxnSpPr>
        <p:spPr>
          <a:xfrm flipH="1">
            <a:off x="4915421" y="2238153"/>
            <a:ext cx="0" cy="40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9" name="Straight Connector 7748"/>
          <p:cNvCxnSpPr/>
          <p:nvPr/>
        </p:nvCxnSpPr>
        <p:spPr>
          <a:xfrm flipH="1" flipV="1">
            <a:off x="4719324" y="2639066"/>
            <a:ext cx="1960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50" name="Straight Connector 7749"/>
          <p:cNvCxnSpPr/>
          <p:nvPr/>
        </p:nvCxnSpPr>
        <p:spPr>
          <a:xfrm>
            <a:off x="4307267" y="4522823"/>
            <a:ext cx="19124" cy="2081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51" name="Rectangle 7750"/>
          <p:cNvSpPr/>
          <p:nvPr/>
        </p:nvSpPr>
        <p:spPr>
          <a:xfrm>
            <a:off x="8082781" y="4831431"/>
            <a:ext cx="169302" cy="377405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7752" name="Rectangle 7751"/>
          <p:cNvSpPr/>
          <p:nvPr/>
        </p:nvSpPr>
        <p:spPr>
          <a:xfrm>
            <a:off x="8123518" y="3054815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7754" name="Rectangle 7753"/>
          <p:cNvSpPr/>
          <p:nvPr/>
        </p:nvSpPr>
        <p:spPr>
          <a:xfrm>
            <a:off x="8206010" y="3053757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7756" name="TextBox 219"/>
          <p:cNvSpPr txBox="1">
            <a:spLocks noChangeArrowheads="1"/>
          </p:cNvSpPr>
          <p:nvPr/>
        </p:nvSpPr>
        <p:spPr bwMode="auto">
          <a:xfrm>
            <a:off x="4265565" y="3597445"/>
            <a:ext cx="643666" cy="354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100" dirty="0">
                <a:solidFill>
                  <a:srgbClr val="663300"/>
                </a:solidFill>
                <a:cs typeface="Arial" panose="020B0604020202020204" pitchFamily="34" charset="0"/>
              </a:rPr>
              <a:t>Platform </a:t>
            </a:r>
            <a:r>
              <a:rPr lang="en-US" altLang="en-US" sz="1100" dirty="0" smtClean="0">
                <a:solidFill>
                  <a:srgbClr val="663300"/>
                </a:solidFill>
                <a:cs typeface="Arial" panose="020B0604020202020204" pitchFamily="34" charset="0"/>
              </a:rPr>
              <a:t>Party</a:t>
            </a:r>
            <a:endParaRPr lang="en-US" altLang="en-US" sz="1100" dirty="0">
              <a:solidFill>
                <a:srgbClr val="663300"/>
              </a:solidFill>
              <a:cs typeface="Arial" panose="020B0604020202020204" pitchFamily="34" charset="0"/>
            </a:endParaRPr>
          </a:p>
        </p:txBody>
      </p:sp>
      <p:sp>
        <p:nvSpPr>
          <p:cNvPr id="7758" name="TextBox 219"/>
          <p:cNvSpPr txBox="1">
            <a:spLocks noChangeArrowheads="1"/>
          </p:cNvSpPr>
          <p:nvPr/>
        </p:nvSpPr>
        <p:spPr bwMode="auto">
          <a:xfrm rot="5400000">
            <a:off x="7929456" y="4879445"/>
            <a:ext cx="4911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008000"/>
                </a:solidFill>
                <a:cs typeface="Arial" panose="020B0604020202020204" pitchFamily="34" charset="0"/>
              </a:rPr>
              <a:t>Laurentian Singers</a:t>
            </a:r>
          </a:p>
        </p:txBody>
      </p:sp>
      <p:sp>
        <p:nvSpPr>
          <p:cNvPr id="7759" name="TextBox 219"/>
          <p:cNvSpPr txBox="1">
            <a:spLocks noChangeArrowheads="1"/>
          </p:cNvSpPr>
          <p:nvPr/>
        </p:nvSpPr>
        <p:spPr bwMode="auto">
          <a:xfrm rot="5400000">
            <a:off x="8012369" y="3334188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663300"/>
                </a:solidFill>
                <a:cs typeface="Arial" panose="020B0604020202020204" pitchFamily="34" charset="0"/>
              </a:rPr>
              <a:t>Platform</a:t>
            </a:r>
          </a:p>
        </p:txBody>
      </p:sp>
      <p:sp>
        <p:nvSpPr>
          <p:cNvPr id="7760" name="TextBox 219"/>
          <p:cNvSpPr txBox="1">
            <a:spLocks noChangeArrowheads="1"/>
          </p:cNvSpPr>
          <p:nvPr/>
        </p:nvSpPr>
        <p:spPr bwMode="auto">
          <a:xfrm rot="5400000">
            <a:off x="7891398" y="3368807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FFB66D"/>
                </a:solidFill>
                <a:cs typeface="Arial" panose="020B0604020202020204" pitchFamily="34" charset="0"/>
              </a:rPr>
              <a:t>Ramp</a:t>
            </a:r>
          </a:p>
        </p:txBody>
      </p:sp>
      <p:sp>
        <p:nvSpPr>
          <p:cNvPr id="7762" name="TextBox 7761"/>
          <p:cNvSpPr txBox="1"/>
          <p:nvPr/>
        </p:nvSpPr>
        <p:spPr>
          <a:xfrm>
            <a:off x="4255263" y="2872138"/>
            <a:ext cx="664270" cy="598177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 fontAlgn="base">
              <a:lnSpc>
                <a:spcPts val="13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Multi-purpose room</a:t>
            </a:r>
          </a:p>
        </p:txBody>
      </p:sp>
      <p:sp>
        <p:nvSpPr>
          <p:cNvPr id="7763" name="TextBox 7762"/>
          <p:cNvSpPr txBox="1"/>
          <p:nvPr/>
        </p:nvSpPr>
        <p:spPr>
          <a:xfrm>
            <a:off x="6065717" y="6635112"/>
            <a:ext cx="151752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Fitness Center</a:t>
            </a:r>
          </a:p>
        </p:txBody>
      </p:sp>
      <p:sp>
        <p:nvSpPr>
          <p:cNvPr id="7764" name="TextBox 230"/>
          <p:cNvSpPr txBox="1">
            <a:spLocks noChangeArrowheads="1"/>
          </p:cNvSpPr>
          <p:nvPr/>
        </p:nvSpPr>
        <p:spPr bwMode="auto">
          <a:xfrm>
            <a:off x="2713053" y="6526223"/>
            <a:ext cx="16783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b="1" i="1" dirty="0">
                <a:solidFill>
                  <a:srgbClr val="663300"/>
                </a:solidFill>
                <a:cs typeface="Arial" panose="020B0604020202020204" pitchFamily="34" charset="0"/>
              </a:rPr>
              <a:t>Newell Entrance</a:t>
            </a:r>
          </a:p>
        </p:txBody>
      </p:sp>
      <p:sp>
        <p:nvSpPr>
          <p:cNvPr id="7765" name="TextBox 230"/>
          <p:cNvSpPr txBox="1">
            <a:spLocks noChangeArrowheads="1"/>
          </p:cNvSpPr>
          <p:nvPr/>
        </p:nvSpPr>
        <p:spPr bwMode="auto">
          <a:xfrm rot="16200000">
            <a:off x="4208480" y="4830773"/>
            <a:ext cx="1392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400" b="1" i="1" dirty="0" err="1">
                <a:solidFill>
                  <a:srgbClr val="663300"/>
                </a:solidFill>
                <a:cs typeface="Arial" panose="020B0604020202020204" pitchFamily="34" charset="0"/>
              </a:rPr>
              <a:t>Karpus</a:t>
            </a:r>
            <a:r>
              <a:rPr lang="en-US" altLang="en-US" sz="1400" b="1" i="1" dirty="0">
                <a:solidFill>
                  <a:srgbClr val="663300"/>
                </a:solidFill>
                <a:cs typeface="Arial" panose="020B0604020202020204" pitchFamily="34" charset="0"/>
              </a:rPr>
              <a:t> Atrium</a:t>
            </a:r>
          </a:p>
        </p:txBody>
      </p:sp>
      <p:grpSp>
        <p:nvGrpSpPr>
          <p:cNvPr id="7766" name="Group 7765"/>
          <p:cNvGrpSpPr>
            <a:grpSpLocks noChangeAspect="1"/>
          </p:cNvGrpSpPr>
          <p:nvPr/>
        </p:nvGrpSpPr>
        <p:grpSpPr>
          <a:xfrm>
            <a:off x="5974895" y="1705285"/>
            <a:ext cx="1201141" cy="749808"/>
            <a:chOff x="897731" y="1806850"/>
            <a:chExt cx="1469788" cy="917510"/>
          </a:xfrm>
        </p:grpSpPr>
        <p:grpSp>
          <p:nvGrpSpPr>
            <p:cNvPr id="10786" name="Group 10785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11159" name="Group 1115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87" name="Rounded Rectangle 11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8" name="Block Arc 11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0" name="Group 1115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85" name="Rounded Rectangle 11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6" name="Block Arc 11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1" name="Group 1116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83" name="Rounded Rectangle 11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4" name="Block Arc 11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2" name="Group 1116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81" name="Rounded Rectangle 11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2" name="Block Arc 11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3" name="Group 1116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9" name="Rounded Rectangle 11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0" name="Block Arc 11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4" name="Group 1116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7" name="Rounded Rectangle 11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78" name="Block Arc 11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5" name="Group 1116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5" name="Rounded Rectangle 11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76" name="Block Arc 11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6" name="Group 1116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3" name="Rounded Rectangle 11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74" name="Block Arc 11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7" name="Group 1116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1" name="Rounded Rectangle 11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72" name="Block Arc 11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68" name="Group 1116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69" name="Rounded Rectangle 111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70" name="Block Arc 11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87" name="Group 10786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11129" name="Group 1112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57" name="Rounded Rectangle 11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58" name="Block Arc 11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0" name="Group 1112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55" name="Rounded Rectangle 11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56" name="Block Arc 11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1" name="Group 1113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53" name="Rounded Rectangle 11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54" name="Block Arc 11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2" name="Group 1113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51" name="Rounded Rectangle 11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52" name="Block Arc 11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3" name="Group 1113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49" name="Rounded Rectangle 11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50" name="Block Arc 11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4" name="Group 1113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47" name="Rounded Rectangle 11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8" name="Block Arc 11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5" name="Group 1113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45" name="Rounded Rectangle 11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6" name="Block Arc 11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6" name="Group 1113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43" name="Rounded Rectangle 11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4" name="Block Arc 11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7" name="Group 1113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41" name="Rounded Rectangle 11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2" name="Block Arc 11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38" name="Group 1113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39" name="Rounded Rectangle 11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0" name="Block Arc 11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88" name="Group 10787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11099" name="Group 1109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27" name="Rounded Rectangle 11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8" name="Block Arc 11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0" name="Group 1109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25" name="Rounded Rectangle 11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6" name="Block Arc 11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1" name="Group 1110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23" name="Rounded Rectangle 11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4" name="Block Arc 11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2" name="Group 1110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21" name="Rounded Rectangle 11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2" name="Block Arc 11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3" name="Group 1110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19" name="Rounded Rectangle 11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0" name="Block Arc 11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4" name="Group 1110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17" name="Rounded Rectangle 11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18" name="Block Arc 11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5" name="Group 1110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15" name="Rounded Rectangle 11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16" name="Block Arc 11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6" name="Group 1110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13" name="Rounded Rectangle 11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14" name="Block Arc 11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7" name="Group 1110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11" name="Rounded Rectangle 11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12" name="Block Arc 11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8" name="Group 1110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09" name="Rounded Rectangle 11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10" name="Block Arc 11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89" name="Group 10788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11069" name="Group 1106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97" name="Rounded Rectangle 11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8" name="Block Arc 11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0" name="Group 1106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95" name="Rounded Rectangle 11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6" name="Block Arc 11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1" name="Group 1107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93" name="Rounded Rectangle 11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4" name="Block Arc 11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2" name="Group 1107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91" name="Rounded Rectangle 11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2" name="Block Arc 11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3" name="Group 1107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89" name="Rounded Rectangle 11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0" name="Block Arc 11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4" name="Group 1107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87" name="Rounded Rectangle 11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8" name="Block Arc 11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5" name="Group 1107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85" name="Rounded Rectangle 11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6" name="Block Arc 11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6" name="Group 1107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83" name="Rounded Rectangle 11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4" name="Block Arc 11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7" name="Group 1107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81" name="Rounded Rectangle 11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2" name="Block Arc 11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8" name="Group 1107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79" name="Rounded Rectangle 11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0" name="Block Arc 11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0" name="Group 10789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11039" name="Group 1103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67" name="Rounded Rectangle 110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8" name="Block Arc 110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0" name="Group 1103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65" name="Rounded Rectangle 110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6" name="Block Arc 110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1" name="Group 1104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63" name="Rounded Rectangle 110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4" name="Block Arc 110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2" name="Group 1104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61" name="Rounded Rectangle 110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2" name="Block Arc 110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3" name="Group 1104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59" name="Rounded Rectangle 110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0" name="Block Arc 110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4" name="Group 1104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57" name="Rounded Rectangle 110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58" name="Block Arc 110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5" name="Group 1104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55" name="Rounded Rectangle 110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56" name="Block Arc 110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6" name="Group 1104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53" name="Rounded Rectangle 110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54" name="Block Arc 110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7" name="Group 1104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51" name="Rounded Rectangle 110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52" name="Block Arc 110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8" name="Group 1104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49" name="Rounded Rectangle 110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50" name="Block Arc 110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1" name="Group 10790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11009" name="Group 1100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37" name="Rounded Rectangle 11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8" name="Block Arc 11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0" name="Group 1100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35" name="Rounded Rectangle 11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6" name="Block Arc 11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1" name="Group 1101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33" name="Rounded Rectangle 11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4" name="Block Arc 11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2" name="Group 1101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31" name="Rounded Rectangle 11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2" name="Block Arc 11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3" name="Group 1101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29" name="Rounded Rectangle 11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0" name="Block Arc 11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4" name="Group 1101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27" name="Rounded Rectangle 11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8" name="Block Arc 11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5" name="Group 1101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25" name="Rounded Rectangle 11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6" name="Block Arc 11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6" name="Group 1101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23" name="Rounded Rectangle 11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4" name="Block Arc 11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7" name="Group 1101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21" name="Rounded Rectangle 11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2" name="Block Arc 11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8" name="Group 1101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19" name="Rounded Rectangle 110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0" name="Block Arc 11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2" name="Group 10791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10979" name="Group 1097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07" name="Rounded Rectangle 11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8" name="Block Arc 11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0" name="Group 1097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05" name="Rounded Rectangle 11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6" name="Block Arc 11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1" name="Group 1098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03" name="Rounded Rectangle 11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4" name="Block Arc 11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2" name="Group 1098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01" name="Rounded Rectangle 11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2" name="Block Arc 11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3" name="Group 1098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9" name="Rounded Rectangle 10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0" name="Block Arc 10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4" name="Group 1098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7" name="Rounded Rectangle 10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98" name="Block Arc 10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5" name="Group 1098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5" name="Rounded Rectangle 10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96" name="Block Arc 10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6" name="Group 1098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3" name="Rounded Rectangle 10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94" name="Block Arc 10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7" name="Group 1098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1" name="Rounded Rectangle 10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92" name="Block Arc 10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8" name="Group 1098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89" name="Rounded Rectangle 10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90" name="Block Arc 10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3" name="Group 10792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10949" name="Group 1094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77" name="Rounded Rectangle 10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78" name="Block Arc 10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0" name="Group 1094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75" name="Rounded Rectangle 10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76" name="Block Arc 10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1" name="Group 1095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73" name="Rounded Rectangle 10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74" name="Block Arc 10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2" name="Group 1095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71" name="Rounded Rectangle 10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72" name="Block Arc 10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3" name="Group 1095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69" name="Rounded Rectangle 10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70" name="Block Arc 10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4" name="Group 1095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67" name="Rounded Rectangle 10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8" name="Block Arc 10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5" name="Group 1095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65" name="Rounded Rectangle 10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6" name="Block Arc 10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6" name="Group 1095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63" name="Rounded Rectangle 10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4" name="Block Arc 10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7" name="Group 1095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61" name="Rounded Rectangle 10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2" name="Block Arc 10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8" name="Group 1095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59" name="Rounded Rectangle 10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0" name="Block Arc 10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4" name="Group 10793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10919" name="Group 1091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47" name="Rounded Rectangle 10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8" name="Block Arc 10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0" name="Group 1091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45" name="Rounded Rectangle 10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6" name="Block Arc 10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1" name="Group 1092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43" name="Rounded Rectangle 10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4" name="Block Arc 10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2" name="Group 1092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41" name="Rounded Rectangle 10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2" name="Block Arc 10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3" name="Group 1092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9" name="Rounded Rectangle 10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0" name="Block Arc 10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4" name="Group 1092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7" name="Rounded Rectangle 10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8" name="Block Arc 10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5" name="Group 1092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5" name="Rounded Rectangle 10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6" name="Block Arc 10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6" name="Group 1092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3" name="Rounded Rectangle 10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4" name="Block Arc 10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7" name="Group 1092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1" name="Rounded Rectangle 10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2" name="Block Arc 10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28" name="Group 1092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29" name="Rounded Rectangle 10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30" name="Block Arc 10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5" name="Group 10794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10889" name="Group 1088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7" name="Rounded Rectangle 10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8" name="Block Arc 10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0" name="Group 1088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5" name="Rounded Rectangle 10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6" name="Block Arc 10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1" name="Group 1089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3" name="Rounded Rectangle 10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4" name="Block Arc 10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2" name="Group 1089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1" name="Rounded Rectangle 10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2" name="Block Arc 10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3" name="Group 1089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9" name="Rounded Rectangle 10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10" name="Block Arc 10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4" name="Group 1089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7" name="Rounded Rectangle 10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8" name="Block Arc 10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5" name="Group 1089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5" name="Rounded Rectangle 10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6" name="Block Arc 10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6" name="Group 1089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3" name="Rounded Rectangle 10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4" name="Block Arc 10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7" name="Group 1089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01" name="Rounded Rectangle 10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2" name="Block Arc 10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98" name="Group 1089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9" name="Rounded Rectangle 108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0" name="Block Arc 10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6" name="Group 10795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10859" name="Group 1085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7" name="Rounded Rectangle 10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8" name="Block Arc 10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0" name="Group 1085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5" name="Rounded Rectangle 10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6" name="Block Arc 10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1" name="Group 1086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3" name="Rounded Rectangle 10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4" name="Block Arc 10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2" name="Group 1086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81" name="Rounded Rectangle 10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2" name="Block Arc 10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3" name="Group 1086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9" name="Rounded Rectangle 10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0" name="Block Arc 10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4" name="Group 1086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7" name="Rounded Rectangle 10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8" name="Block Arc 10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5" name="Group 1086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5" name="Rounded Rectangle 10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6" name="Block Arc 10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6" name="Group 1086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3" name="Rounded Rectangle 10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4" name="Block Arc 10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7" name="Group 1086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1" name="Rounded Rectangle 10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2" name="Block Arc 10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68" name="Group 1086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69" name="Rounded Rectangle 108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70" name="Block Arc 10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7" name="Group 10796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10829" name="Group 1082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7" name="Rounded Rectangle 10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8" name="Block Arc 10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0" name="Group 1082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5" name="Rounded Rectangle 10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6" name="Block Arc 10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1" name="Group 1083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3" name="Rounded Rectangle 10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4" name="Block Arc 10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2" name="Group 1083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1" name="Rounded Rectangle 10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2" name="Block Arc 10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3" name="Group 1083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9" name="Rounded Rectangle 10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50" name="Block Arc 10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4" name="Group 1083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7" name="Rounded Rectangle 10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8" name="Block Arc 10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5" name="Group 1083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5" name="Rounded Rectangle 10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6" name="Block Arc 10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6" name="Group 1083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3" name="Rounded Rectangle 10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4" name="Block Arc 10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7" name="Group 1083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41" name="Rounded Rectangle 10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2" name="Block Arc 10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38" name="Group 1083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9" name="Rounded Rectangle 10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0" name="Block Arc 10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798" name="Group 10797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10799" name="Group 1079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7" name="Rounded Rectangle 10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8" name="Block Arc 10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0" name="Group 1079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5" name="Rounded Rectangle 10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6" name="Block Arc 10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1" name="Group 1080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3" name="Rounded Rectangle 10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4" name="Block Arc 10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2" name="Group 1080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21" name="Rounded Rectangle 10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2" name="Block Arc 10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3" name="Group 1080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9" name="Rounded Rectangle 10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0" name="Block Arc 10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4" name="Group 1080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7" name="Rounded Rectangle 10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8" name="Block Arc 10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5" name="Group 1080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5" name="Rounded Rectangle 10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6" name="Block Arc 10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6" name="Group 1080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3" name="Rounded Rectangle 10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4" name="Block Arc 10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7" name="Group 1080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1" name="Rounded Rectangle 10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2" name="Block Arc 10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8" name="Group 1080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09" name="Rounded Rectangle 108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10" name="Block Arc 10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" name="Group 4"/>
          <p:cNvGrpSpPr/>
          <p:nvPr/>
        </p:nvGrpSpPr>
        <p:grpSpPr>
          <a:xfrm>
            <a:off x="5948869" y="3545420"/>
            <a:ext cx="1201141" cy="749808"/>
            <a:chOff x="5948869" y="3545420"/>
            <a:chExt cx="1201141" cy="749808"/>
          </a:xfrm>
        </p:grpSpPr>
        <p:grpSp>
          <p:nvGrpSpPr>
            <p:cNvPr id="9980" name="Group 9979"/>
            <p:cNvGrpSpPr/>
            <p:nvPr/>
          </p:nvGrpSpPr>
          <p:grpSpPr>
            <a:xfrm rot="16200000">
              <a:off x="5605898" y="3888391"/>
              <a:ext cx="747266" cy="61323"/>
              <a:chOff x="949036" y="762001"/>
              <a:chExt cx="3335180" cy="273698"/>
            </a:xfrm>
          </p:grpSpPr>
          <p:grpSp>
            <p:nvGrpSpPr>
              <p:cNvPr id="10353" name="Group 1035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81" name="Rounded Rectangle 10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82" name="Block Arc 10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4" name="Group 1035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9" name="Rounded Rectangle 10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80" name="Block Arc 10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5" name="Group 1035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7" name="Rounded Rectangle 10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8" name="Block Arc 10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6" name="Group 1035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5" name="Rounded Rectangle 10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6" name="Block Arc 10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7" name="Group 1035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3" name="Rounded Rectangle 10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4" name="Block Arc 10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8" name="Group 1035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1" name="Rounded Rectangle 10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2" name="Block Arc 10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9" name="Group 1035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9" name="Rounded Rectangle 10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0" name="Block Arc 10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60" name="Group 1035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7" name="Rounded Rectangle 10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8" name="Block Arc 10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61" name="Group 1036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5" name="Rounded Rectangle 10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6" name="Block Arc 10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62" name="Group 1036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63" name="Rounded Rectangle 103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4" name="Block Arc 10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1" name="Group 9980"/>
            <p:cNvGrpSpPr/>
            <p:nvPr/>
          </p:nvGrpSpPr>
          <p:grpSpPr>
            <a:xfrm rot="16200000">
              <a:off x="5700838" y="3888391"/>
              <a:ext cx="747266" cy="61323"/>
              <a:chOff x="949036" y="1185650"/>
              <a:chExt cx="3335180" cy="273698"/>
            </a:xfrm>
          </p:grpSpPr>
          <p:grpSp>
            <p:nvGrpSpPr>
              <p:cNvPr id="10323" name="Group 1032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51" name="Rounded Rectangle 10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52" name="Block Arc 10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4" name="Group 1032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9" name="Rounded Rectangle 10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50" name="Block Arc 10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5" name="Group 1032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7" name="Rounded Rectangle 10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8" name="Block Arc 10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6" name="Group 1032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5" name="Rounded Rectangle 10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6" name="Block Arc 10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7" name="Group 1032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3" name="Rounded Rectangle 10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4" name="Block Arc 10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8" name="Group 1032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41" name="Rounded Rectangle 10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2" name="Block Arc 10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29" name="Group 1032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9" name="Rounded Rectangle 10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0" name="Block Arc 10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30" name="Group 1032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7" name="Rounded Rectangle 10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8" name="Block Arc 10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31" name="Group 1033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5" name="Rounded Rectangle 10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6" name="Block Arc 10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32" name="Group 1033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3" name="Rounded Rectangle 10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34" name="Block Arc 10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2" name="Group 9981"/>
            <p:cNvGrpSpPr/>
            <p:nvPr/>
          </p:nvGrpSpPr>
          <p:grpSpPr>
            <a:xfrm rot="16200000">
              <a:off x="5795780" y="3888391"/>
              <a:ext cx="747266" cy="61323"/>
              <a:chOff x="949036" y="1608981"/>
              <a:chExt cx="3335180" cy="273698"/>
            </a:xfrm>
          </p:grpSpPr>
          <p:grpSp>
            <p:nvGrpSpPr>
              <p:cNvPr id="10293" name="Group 1029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21" name="Rounded Rectangle 10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2" name="Block Arc 10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4" name="Group 1029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9" name="Rounded Rectangle 10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0" name="Block Arc 10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5" name="Group 1029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7" name="Rounded Rectangle 10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8" name="Block Arc 10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6" name="Group 1029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5" name="Rounded Rectangle 10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6" name="Block Arc 10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7" name="Group 1029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3" name="Rounded Rectangle 10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4" name="Block Arc 10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8" name="Group 1029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1" name="Rounded Rectangle 10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2" name="Block Arc 10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99" name="Group 1029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9" name="Rounded Rectangle 10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10" name="Block Arc 10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00" name="Group 1029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7" name="Rounded Rectangle 10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8" name="Block Arc 10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01" name="Group 1030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5" name="Rounded Rectangle 10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6" name="Block Arc 10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02" name="Group 1030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03" name="Rounded Rectangle 103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4" name="Block Arc 10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3" name="Group 9982"/>
            <p:cNvGrpSpPr/>
            <p:nvPr/>
          </p:nvGrpSpPr>
          <p:grpSpPr>
            <a:xfrm rot="16200000">
              <a:off x="5890721" y="3888391"/>
              <a:ext cx="747266" cy="61323"/>
              <a:chOff x="949036" y="2032630"/>
              <a:chExt cx="3335180" cy="273698"/>
            </a:xfrm>
          </p:grpSpPr>
          <p:grpSp>
            <p:nvGrpSpPr>
              <p:cNvPr id="10263" name="Group 1026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91" name="Rounded Rectangle 10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92" name="Block Arc 10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4" name="Group 1026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9" name="Rounded Rectangle 10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90" name="Block Arc 10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5" name="Group 1026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7" name="Rounded Rectangle 10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8" name="Block Arc 10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6" name="Group 1026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5" name="Rounded Rectangle 10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6" name="Block Arc 10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7" name="Group 1026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3" name="Rounded Rectangle 10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4" name="Block Arc 10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8" name="Group 1026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81" name="Rounded Rectangle 10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2" name="Block Arc 10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69" name="Group 1026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9" name="Rounded Rectangle 10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0" name="Block Arc 10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70" name="Group 1026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7" name="Rounded Rectangle 10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8" name="Block Arc 10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71" name="Group 1027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5" name="Rounded Rectangle 10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6" name="Block Arc 10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72" name="Group 1027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3" name="Rounded Rectangle 10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74" name="Block Arc 10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4" name="Group 9983"/>
            <p:cNvGrpSpPr/>
            <p:nvPr/>
          </p:nvGrpSpPr>
          <p:grpSpPr>
            <a:xfrm rot="16200000">
              <a:off x="5985662" y="3888391"/>
              <a:ext cx="747266" cy="61323"/>
              <a:chOff x="949033" y="2456700"/>
              <a:chExt cx="3335180" cy="273698"/>
            </a:xfrm>
          </p:grpSpPr>
          <p:grpSp>
            <p:nvGrpSpPr>
              <p:cNvPr id="10233" name="Group 1023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61" name="Rounded Rectangle 10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2" name="Block Arc 102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4" name="Group 1023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9" name="Rounded Rectangle 10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0" name="Block Arc 102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5" name="Group 1023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7" name="Rounded Rectangle 102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8" name="Block Arc 102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6" name="Group 1023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5" name="Rounded Rectangle 102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6" name="Block Arc 102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7" name="Group 1023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3" name="Rounded Rectangle 102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4" name="Block Arc 102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8" name="Group 1023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1" name="Rounded Rectangle 102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2" name="Block Arc 102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39" name="Group 1023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9" name="Rounded Rectangle 102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0" name="Block Arc 102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40" name="Group 1023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7" name="Rounded Rectangle 102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8" name="Block Arc 102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41" name="Group 1024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5" name="Rounded Rectangle 102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6" name="Block Arc 102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42" name="Group 1024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43" name="Rounded Rectangle 102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4" name="Block Arc 102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5" name="Group 9984"/>
            <p:cNvGrpSpPr/>
            <p:nvPr/>
          </p:nvGrpSpPr>
          <p:grpSpPr>
            <a:xfrm rot="16200000">
              <a:off x="6080603" y="3888391"/>
              <a:ext cx="747266" cy="61323"/>
              <a:chOff x="947832" y="2880954"/>
              <a:chExt cx="3335180" cy="273698"/>
            </a:xfrm>
          </p:grpSpPr>
          <p:grpSp>
            <p:nvGrpSpPr>
              <p:cNvPr id="10203" name="Group 1020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31" name="Rounded Rectangle 10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2" name="Block Arc 10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4" name="Group 1020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9" name="Rounded Rectangle 10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0" name="Block Arc 10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5" name="Group 1020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7" name="Rounded Rectangle 10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8" name="Block Arc 10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6" name="Group 1020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5" name="Rounded Rectangle 10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6" name="Block Arc 10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7" name="Group 1020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3" name="Rounded Rectangle 10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4" name="Block Arc 10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8" name="Group 1020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21" name="Rounded Rectangle 10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2" name="Block Arc 10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9" name="Group 1020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9" name="Rounded Rectangle 10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0" name="Block Arc 10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10" name="Group 1020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7" name="Rounded Rectangle 10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8" name="Block Arc 10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11" name="Group 1021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5" name="Rounded Rectangle 10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6" name="Block Arc 10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12" name="Group 1021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3" name="Rounded Rectangle 102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14" name="Block Arc 10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6" name="Group 9985"/>
            <p:cNvGrpSpPr/>
            <p:nvPr/>
          </p:nvGrpSpPr>
          <p:grpSpPr>
            <a:xfrm rot="16200000">
              <a:off x="6175544" y="3888391"/>
              <a:ext cx="747266" cy="61323"/>
              <a:chOff x="947832" y="3304603"/>
              <a:chExt cx="3335180" cy="273698"/>
            </a:xfrm>
          </p:grpSpPr>
          <p:grpSp>
            <p:nvGrpSpPr>
              <p:cNvPr id="10173" name="Group 1017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01" name="Rounded Rectangle 10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02" name="Block Arc 10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4" name="Group 1017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9" name="Rounded Rectangle 10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00" name="Block Arc 10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5" name="Group 1017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7" name="Rounded Rectangle 10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8" name="Block Arc 10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6" name="Group 1017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5" name="Rounded Rectangle 10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6" name="Block Arc 10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7" name="Group 1017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3" name="Rounded Rectangle 10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4" name="Block Arc 10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8" name="Group 1017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1" name="Rounded Rectangle 10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2" name="Block Arc 10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9" name="Group 1017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9" name="Rounded Rectangle 10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0" name="Block Arc 10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80" name="Group 1017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7" name="Rounded Rectangle 10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8" name="Block Arc 10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81" name="Group 1018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5" name="Rounded Rectangle 10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6" name="Block Arc 10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82" name="Group 1018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83" name="Rounded Rectangle 10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4" name="Block Arc 10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7" name="Group 9986"/>
            <p:cNvGrpSpPr/>
            <p:nvPr/>
          </p:nvGrpSpPr>
          <p:grpSpPr>
            <a:xfrm rot="16200000">
              <a:off x="6270485" y="3888391"/>
              <a:ext cx="747266" cy="61323"/>
              <a:chOff x="947832" y="3727934"/>
              <a:chExt cx="3335180" cy="273698"/>
            </a:xfrm>
          </p:grpSpPr>
          <p:grpSp>
            <p:nvGrpSpPr>
              <p:cNvPr id="10143" name="Group 1014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71" name="Rounded Rectangle 10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2" name="Block Arc 10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4" name="Group 1014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69" name="Rounded Rectangle 10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0" name="Block Arc 10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5" name="Group 1014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67" name="Rounded Rectangle 10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8" name="Block Arc 10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6" name="Group 1014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65" name="Rounded Rectangle 10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6" name="Block Arc 10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7" name="Group 1014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63" name="Rounded Rectangle 10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4" name="Block Arc 10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8" name="Group 1014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61" name="Rounded Rectangle 10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2" name="Block Arc 10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9" name="Group 1014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9" name="Rounded Rectangle 10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0" name="Block Arc 10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50" name="Group 1014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7" name="Rounded Rectangle 10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8" name="Block Arc 10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51" name="Group 1015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5" name="Rounded Rectangle 10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6" name="Block Arc 10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52" name="Group 1015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3" name="Rounded Rectangle 101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4" name="Block Arc 10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8" name="Group 9987"/>
            <p:cNvGrpSpPr/>
            <p:nvPr/>
          </p:nvGrpSpPr>
          <p:grpSpPr>
            <a:xfrm rot="16200000">
              <a:off x="6365427" y="3888391"/>
              <a:ext cx="747266" cy="61323"/>
              <a:chOff x="947832" y="4151583"/>
              <a:chExt cx="3335180" cy="273698"/>
            </a:xfrm>
          </p:grpSpPr>
          <p:grpSp>
            <p:nvGrpSpPr>
              <p:cNvPr id="10113" name="Group 1011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41" name="Rounded Rectangle 10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2" name="Block Arc 10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4" name="Group 1011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9" name="Rounded Rectangle 10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0" name="Block Arc 10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5" name="Group 1011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7" name="Rounded Rectangle 10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8" name="Block Arc 10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6" name="Group 1011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5" name="Rounded Rectangle 10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6" name="Block Arc 10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7" name="Group 1011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3" name="Rounded Rectangle 10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4" name="Block Arc 10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8" name="Group 1011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1" name="Rounded Rectangle 10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2" name="Block Arc 10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9" name="Group 1011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9" name="Rounded Rectangle 10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0" name="Block Arc 10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20" name="Group 1011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7" name="Rounded Rectangle 10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8" name="Block Arc 10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21" name="Group 1012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5" name="Rounded Rectangle 10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6" name="Block Arc 10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22" name="Group 1012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23" name="Rounded Rectangle 10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4" name="Block Arc 10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90" name="Group 9989"/>
            <p:cNvGrpSpPr/>
            <p:nvPr/>
          </p:nvGrpSpPr>
          <p:grpSpPr>
            <a:xfrm rot="16200000">
              <a:off x="6555829" y="3890929"/>
              <a:ext cx="747266" cy="61332"/>
              <a:chOff x="947832" y="3727934"/>
              <a:chExt cx="3335180" cy="273741"/>
            </a:xfrm>
          </p:grpSpPr>
          <p:grpSp>
            <p:nvGrpSpPr>
              <p:cNvPr id="10053" name="Group 1005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81" name="Rounded Rectangle 10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82" name="Block Arc 10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4" name="Group 1005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79" name="Rounded Rectangle 10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80" name="Block Arc 10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5" name="Group 10054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10077" name="Rounded Rectangle 10076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78" name="Block Arc 10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6" name="Group 10055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10075" name="Rounded Rectangle 10074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76" name="Block Arc 10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7" name="Group 10056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10073" name="Rounded Rectangle 1007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74" name="Block Arc 10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8" name="Group 10057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10071" name="Rounded Rectangle 1007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72" name="Block Arc 10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9" name="Group 10058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10069" name="Rounded Rectangle 10068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70" name="Block Arc 10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60" name="Group 10059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10067" name="Rounded Rectangle 10066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8" name="Block Arc 10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61" name="Group 10060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10065" name="Rounded Rectangle 10064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6" name="Block Arc 10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62" name="Group 10061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10063" name="Rounded Rectangle 10062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4" name="Block Arc 10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91" name="Group 9990"/>
            <p:cNvGrpSpPr/>
            <p:nvPr/>
          </p:nvGrpSpPr>
          <p:grpSpPr>
            <a:xfrm rot="16200000">
              <a:off x="6650775" y="3890933"/>
              <a:ext cx="747266" cy="61323"/>
              <a:chOff x="947832" y="4151583"/>
              <a:chExt cx="3335180" cy="273698"/>
            </a:xfrm>
          </p:grpSpPr>
          <p:grpSp>
            <p:nvGrpSpPr>
              <p:cNvPr id="10023" name="Group 1002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1" name="Rounded Rectangle 10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2" name="Block Arc 10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4" name="Group 1002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9" name="Rounded Rectangle 10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0" name="Block Arc 10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5" name="Group 1002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7" name="Rounded Rectangle 10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8" name="Block Arc 10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6" name="Group 1002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5" name="Rounded Rectangle 10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6" name="Block Arc 10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7" name="Group 1002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3" name="Rounded Rectangle 10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4" name="Block Arc 10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8" name="Group 1002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41" name="Rounded Rectangle 10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2" name="Block Arc 10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29" name="Group 1002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9" name="Rounded Rectangle 10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0" name="Block Arc 10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30" name="Group 1002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7" name="Rounded Rectangle 10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8" name="Block Arc 10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31" name="Group 1003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5" name="Rounded Rectangle 10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6" name="Block Arc 10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32" name="Group 1003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3" name="Rounded Rectangle 10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4" name="Block Arc 10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92" name="Group 9991"/>
            <p:cNvGrpSpPr/>
            <p:nvPr/>
          </p:nvGrpSpPr>
          <p:grpSpPr>
            <a:xfrm>
              <a:off x="7088687" y="3547962"/>
              <a:ext cx="61323" cy="747266"/>
              <a:chOff x="2292480" y="2962485"/>
              <a:chExt cx="75039" cy="914400"/>
            </a:xfrm>
          </p:grpSpPr>
          <p:grpSp>
            <p:nvGrpSpPr>
              <p:cNvPr id="9993" name="Group 9992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21" name="Rounded Rectangle 10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2" name="Block Arc 10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4" name="Group 9993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19" name="Rounded Rectangle 10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0" name="Block Arc 10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5" name="Group 9994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17" name="Rounded Rectangle 10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8" name="Block Arc 10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6" name="Group 9995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15" name="Rounded Rectangle 10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6" name="Block Arc 10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7" name="Group 9996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13" name="Rounded Rectangle 10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4" name="Block Arc 10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8" name="Group 9997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11" name="Rounded Rectangle 10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2" name="Block Arc 10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99" name="Group 9998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09" name="Rounded Rectangle 10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0" name="Block Arc 10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00" name="Group 9999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07" name="Rounded Rectangle 10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8" name="Block Arc 10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01" name="Group 10000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05" name="Rounded Rectangle 10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6" name="Block Arc 10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02" name="Group 10001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10003" name="Rounded Rectangle 100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4" name="Block Arc 10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769" name="Group 7768"/>
          <p:cNvGrpSpPr>
            <a:grpSpLocks noChangeAspect="1"/>
          </p:cNvGrpSpPr>
          <p:nvPr/>
        </p:nvGrpSpPr>
        <p:grpSpPr>
          <a:xfrm>
            <a:off x="5948871" y="4430803"/>
            <a:ext cx="1201141" cy="749808"/>
            <a:chOff x="897731" y="1806850"/>
            <a:chExt cx="1469788" cy="917510"/>
          </a:xfrm>
        </p:grpSpPr>
        <p:grpSp>
          <p:nvGrpSpPr>
            <p:cNvPr id="9577" name="Group 9576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9950" name="Group 994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8" name="Rounded Rectangle 9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9" name="Block Arc 9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1" name="Group 995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6" name="Rounded Rectangle 9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7" name="Block Arc 9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2" name="Group 995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4" name="Rounded Rectangle 9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5" name="Block Arc 9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3" name="Group 995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2" name="Rounded Rectangle 9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3" name="Block Arc 9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4" name="Group 995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0" name="Rounded Rectangle 9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1" name="Block Arc 9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5" name="Group 995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68" name="Rounded Rectangle 9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9" name="Block Arc 9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6" name="Group 995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66" name="Rounded Rectangle 9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7" name="Block Arc 9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7" name="Group 995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64" name="Rounded Rectangle 9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5" name="Block Arc 9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8" name="Group 995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62" name="Rounded Rectangle 9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3" name="Block Arc 9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59" name="Group 995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60" name="Rounded Rectangle 99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1" name="Block Arc 9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78" name="Group 9577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9920" name="Group 991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48" name="Rounded Rectangle 9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9" name="Block Arc 9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1" name="Group 992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46" name="Rounded Rectangle 9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7" name="Block Arc 9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2" name="Group 992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44" name="Rounded Rectangle 9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5" name="Block Arc 9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3" name="Group 992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42" name="Rounded Rectangle 9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3" name="Block Arc 9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4" name="Group 992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40" name="Rounded Rectangle 9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1" name="Block Arc 9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5" name="Group 992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8" name="Rounded Rectangle 9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9" name="Block Arc 9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6" name="Group 992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6" name="Rounded Rectangle 9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7" name="Block Arc 9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7" name="Group 992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4" name="Rounded Rectangle 9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5" name="Block Arc 9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8" name="Group 992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2" name="Rounded Rectangle 9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3" name="Block Arc 9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9" name="Group 992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0" name="Rounded Rectangle 9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1" name="Block Arc 9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79" name="Group 9578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9890" name="Group 988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18" name="Rounded Rectangle 9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19" name="Block Arc 9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1" name="Group 989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16" name="Rounded Rectangle 9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17" name="Block Arc 9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2" name="Group 989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14" name="Rounded Rectangle 9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15" name="Block Arc 9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3" name="Group 989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12" name="Rounded Rectangle 9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13" name="Block Arc 9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4" name="Group 989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10" name="Rounded Rectangle 9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11" name="Block Arc 9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5" name="Group 989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08" name="Rounded Rectangle 9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9" name="Block Arc 9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6" name="Group 989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06" name="Rounded Rectangle 9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7" name="Block Arc 9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7" name="Group 989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04" name="Rounded Rectangle 9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5" name="Block Arc 9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8" name="Group 989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02" name="Rounded Rectangle 99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3" name="Block Arc 9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9" name="Group 989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00" name="Rounded Rectangle 98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1" name="Block Arc 99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0" name="Group 9579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9860" name="Group 985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88" name="Rounded Rectangle 9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9" name="Block Arc 9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1" name="Group 986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86" name="Rounded Rectangle 9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7" name="Block Arc 9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2" name="Group 986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84" name="Rounded Rectangle 9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5" name="Block Arc 9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3" name="Group 986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82" name="Rounded Rectangle 9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3" name="Block Arc 9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4" name="Group 986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80" name="Rounded Rectangle 9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1" name="Block Arc 9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5" name="Group 986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78" name="Rounded Rectangle 9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9" name="Block Arc 9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6" name="Group 986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76" name="Rounded Rectangle 9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7" name="Block Arc 9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7" name="Group 986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74" name="Rounded Rectangle 9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5" name="Block Arc 9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8" name="Group 986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72" name="Rounded Rectangle 9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3" name="Block Arc 9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9" name="Group 986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70" name="Rounded Rectangle 9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1" name="Block Arc 9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1" name="Group 9580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9830" name="Group 982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58" name="Rounded Rectangle 98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9" name="Block Arc 98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1" name="Group 983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56" name="Rounded Rectangle 98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7" name="Block Arc 98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2" name="Group 983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54" name="Rounded Rectangle 98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5" name="Block Arc 98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3" name="Group 983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52" name="Rounded Rectangle 9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3" name="Block Arc 98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4" name="Group 983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50" name="Rounded Rectangle 9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1" name="Block Arc 98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5" name="Group 983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48" name="Rounded Rectangle 9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9" name="Block Arc 98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6" name="Group 983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46" name="Rounded Rectangle 98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7" name="Block Arc 98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7" name="Group 983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44" name="Rounded Rectangle 98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5" name="Block Arc 98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8" name="Group 983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42" name="Rounded Rectangle 98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3" name="Block Arc 98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39" name="Group 983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40" name="Rounded Rectangle 98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1" name="Block Arc 98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2" name="Group 9581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9800" name="Group 979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28" name="Rounded Rectangle 9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9" name="Block Arc 9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1" name="Group 980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26" name="Rounded Rectangle 9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7" name="Block Arc 9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2" name="Group 980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24" name="Rounded Rectangle 9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5" name="Block Arc 9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3" name="Group 980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22" name="Rounded Rectangle 9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3" name="Block Arc 9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4" name="Group 980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20" name="Rounded Rectangle 9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1" name="Block Arc 9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5" name="Group 980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8" name="Rounded Rectangle 9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9" name="Block Arc 9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6" name="Group 980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6" name="Rounded Rectangle 9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7" name="Block Arc 9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7" name="Group 980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4" name="Rounded Rectangle 9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5" name="Block Arc 9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8" name="Group 980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2" name="Rounded Rectangle 98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3" name="Block Arc 9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09" name="Group 980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0" name="Rounded Rectangle 98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1" name="Block Arc 98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3" name="Group 9582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9770" name="Group 976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8" name="Rounded Rectangle 9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9" name="Block Arc 9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1" name="Group 977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6" name="Rounded Rectangle 9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7" name="Block Arc 9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2" name="Group 977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4" name="Rounded Rectangle 9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5" name="Block Arc 9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3" name="Group 977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2" name="Rounded Rectangle 9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3" name="Block Arc 9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4" name="Group 977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0" name="Rounded Rectangle 9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1" name="Block Arc 9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5" name="Group 977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8" name="Rounded Rectangle 9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9" name="Block Arc 9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6" name="Group 977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6" name="Rounded Rectangle 9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7" name="Block Arc 9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7" name="Group 977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4" name="Rounded Rectangle 9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5" name="Block Arc 9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8" name="Group 977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2" name="Rounded Rectangle 9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3" name="Block Arc 9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79" name="Group 977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0" name="Rounded Rectangle 9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1" name="Block Arc 9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4" name="Group 9583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9740" name="Group 973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8" name="Rounded Rectangle 9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9" name="Block Arc 9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1" name="Group 974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6" name="Rounded Rectangle 9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7" name="Block Arc 9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2" name="Group 974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4" name="Rounded Rectangle 9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5" name="Block Arc 9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3" name="Group 974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2" name="Rounded Rectangle 9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3" name="Block Arc 9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4" name="Group 974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0" name="Rounded Rectangle 9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1" name="Block Arc 9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5" name="Group 974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8" name="Rounded Rectangle 9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9" name="Block Arc 9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6" name="Group 974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6" name="Rounded Rectangle 9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7" name="Block Arc 9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7" name="Group 974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4" name="Rounded Rectangle 9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5" name="Block Arc 9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8" name="Group 974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2" name="Rounded Rectangle 9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3" name="Block Arc 9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49" name="Group 974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0" name="Rounded Rectangle 97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1" name="Block Arc 9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5" name="Group 9584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9710" name="Group 970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8" name="Rounded Rectangle 9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9" name="Block Arc 9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1" name="Group 971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6" name="Rounded Rectangle 9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7" name="Block Arc 9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2" name="Group 971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4" name="Rounded Rectangle 9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5" name="Block Arc 9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3" name="Group 971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2" name="Rounded Rectangle 9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3" name="Block Arc 9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4" name="Group 971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0" name="Rounded Rectangle 9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1" name="Block Arc 9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5" name="Group 971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8" name="Rounded Rectangle 9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9" name="Block Arc 9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6" name="Group 971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6" name="Rounded Rectangle 9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7" name="Block Arc 9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7" name="Group 971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4" name="Rounded Rectangle 9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5" name="Block Arc 9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8" name="Group 971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2" name="Rounded Rectangle 97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3" name="Block Arc 97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719" name="Group 971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0" name="Rounded Rectangle 97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1" name="Block Arc 97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6" name="Group 9585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9680" name="Group 967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8" name="Rounded Rectangle 9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9" name="Block Arc 9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1" name="Group 968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6" name="Rounded Rectangle 9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7" name="Block Arc 9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2" name="Group 968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4" name="Rounded Rectangle 9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5" name="Block Arc 9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3" name="Group 968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2" name="Rounded Rectangle 9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3" name="Block Arc 9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4" name="Group 968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0" name="Rounded Rectangle 96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1" name="Block Arc 9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5" name="Group 968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8" name="Rounded Rectangle 96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9" name="Block Arc 96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6" name="Group 968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6" name="Rounded Rectangle 96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7" name="Block Arc 9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7" name="Group 968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4" name="Rounded Rectangle 96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5" name="Block Arc 9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8" name="Group 968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2" name="Rounded Rectangle 96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3" name="Block Arc 96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89" name="Group 9688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0" name="Rounded Rectangle 96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1" name="Block Arc 9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7" name="Group 9586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9650" name="Group 964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8" name="Rounded Rectangle 9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9" name="Block Arc 9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1" name="Group 965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6" name="Rounded Rectangle 9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7" name="Block Arc 9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2" name="Group 965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4" name="Rounded Rectangle 9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5" name="Block Arc 9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3" name="Group 965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2" name="Rounded Rectangle 9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3" name="Block Arc 9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4" name="Group 965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0" name="Rounded Rectangle 9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1" name="Block Arc 9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5" name="Group 965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8" name="Rounded Rectangle 9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9" name="Block Arc 9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6" name="Group 965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6" name="Rounded Rectangle 9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7" name="Block Arc 9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7" name="Group 965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4" name="Rounded Rectangle 96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5" name="Block Arc 9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8" name="Group 965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2" name="Rounded Rectangle 96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3" name="Block Arc 96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9" name="Group 965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60" name="Rounded Rectangle 96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1" name="Block Arc 96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8" name="Group 9587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9620" name="Group 961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8" name="Rounded Rectangle 9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9" name="Block Arc 9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1" name="Group 962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6" name="Rounded Rectangle 9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7" name="Block Arc 9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2" name="Group 962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4" name="Rounded Rectangle 9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5" name="Block Arc 9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3" name="Group 962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2" name="Rounded Rectangle 9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3" name="Block Arc 9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4" name="Group 962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40" name="Rounded Rectangle 9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1" name="Block Arc 9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5" name="Group 962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8" name="Rounded Rectangle 9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9" name="Block Arc 9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6" name="Group 962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6" name="Rounded Rectangle 9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7" name="Block Arc 9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7" name="Group 962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4" name="Rounded Rectangle 9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5" name="Block Arc 9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8" name="Group 962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2" name="Rounded Rectangle 9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3" name="Block Arc 9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9" name="Group 962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0" name="Rounded Rectangle 9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1" name="Block Arc 9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589" name="Group 9588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9590" name="Group 958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8" name="Rounded Rectangle 9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9" name="Block Arc 9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1" name="Group 959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6" name="Rounded Rectangle 9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7" name="Block Arc 9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2" name="Group 959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4" name="Rounded Rectangle 9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5" name="Block Arc 9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3" name="Group 959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2" name="Rounded Rectangle 9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3" name="Block Arc 9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4" name="Group 959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10" name="Rounded Rectangle 9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1" name="Block Arc 9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5" name="Group 959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8" name="Rounded Rectangle 9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9" name="Block Arc 9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6" name="Group 959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6" name="Rounded Rectangle 9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7" name="Block Arc 9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7" name="Group 959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4" name="Rounded Rectangle 9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5" name="Block Arc 9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8" name="Group 959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2" name="Rounded Rectangle 9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3" name="Block Arc 9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9" name="Group 9598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00" name="Rounded Rectangle 95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1" name="Block Arc 9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770" name="Group 7769"/>
          <p:cNvGrpSpPr>
            <a:grpSpLocks noChangeAspect="1"/>
          </p:cNvGrpSpPr>
          <p:nvPr/>
        </p:nvGrpSpPr>
        <p:grpSpPr>
          <a:xfrm>
            <a:off x="7349365" y="2619933"/>
            <a:ext cx="537854" cy="749808"/>
            <a:chOff x="7329811" y="2611603"/>
            <a:chExt cx="537854" cy="749808"/>
          </a:xfrm>
        </p:grpSpPr>
        <p:grpSp>
          <p:nvGrpSpPr>
            <p:cNvPr id="9391" name="Group 9390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9547" name="Group 9546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5" name="Rounded Rectangle 9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6" name="Block Arc 9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8" name="Group 9547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3" name="Rounded Rectangle 9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4" name="Block Arc 9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9" name="Group 9548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71" name="Rounded Rectangle 9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2" name="Block Arc 9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0" name="Group 9549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9" name="Rounded Rectangle 9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0" name="Block Arc 9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1" name="Group 9550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7" name="Rounded Rectangle 9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8" name="Block Arc 9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2" name="Group 9551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5" name="Rounded Rectangle 9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6" name="Block Arc 9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3" name="Group 9552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3" name="Rounded Rectangle 9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4" name="Block Arc 9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4" name="Group 9553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1" name="Rounded Rectangle 9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2" name="Block Arc 9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5" name="Group 9554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59" name="Rounded Rectangle 9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0" name="Block Arc 9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6" name="Group 9555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57" name="Rounded Rectangle 95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58" name="Block Arc 9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92" name="Group 9391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9517" name="Group 951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5" name="Rounded Rectangle 9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6" name="Block Arc 9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18" name="Group 951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3" name="Rounded Rectangle 9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4" name="Block Arc 9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19" name="Group 951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1" name="Rounded Rectangle 9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2" name="Block Arc 9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0" name="Group 951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9" name="Rounded Rectangle 9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0" name="Block Arc 9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1" name="Group 952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7" name="Rounded Rectangle 9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8" name="Block Arc 9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2" name="Group 952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5" name="Rounded Rectangle 9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6" name="Block Arc 9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3" name="Group 952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3" name="Rounded Rectangle 9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4" name="Block Arc 9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4" name="Group 952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31" name="Rounded Rectangle 9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2" name="Block Arc 9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5" name="Group 952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29" name="Rounded Rectangle 9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0" name="Block Arc 9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26" name="Group 952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27" name="Rounded Rectangle 9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28" name="Block Arc 9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93" name="Group 9392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9487" name="Group 948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5" name="Rounded Rectangle 9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16" name="Block Arc 9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88" name="Group 948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3" name="Rounded Rectangle 9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14" name="Block Arc 9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89" name="Group 948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1" name="Rounded Rectangle 9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12" name="Block Arc 9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0" name="Group 948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9" name="Rounded Rectangle 9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10" name="Block Arc 9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1" name="Group 949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7" name="Rounded Rectangle 9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08" name="Block Arc 9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2" name="Group 949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5" name="Rounded Rectangle 9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06" name="Block Arc 9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3" name="Group 949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3" name="Rounded Rectangle 9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04" name="Block Arc 9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4" name="Group 949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1" name="Rounded Rectangle 9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02" name="Block Arc 9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5" name="Group 949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99" name="Rounded Rectangle 9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500" name="Block Arc 9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496" name="Group 949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97" name="Rounded Rectangle 94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498" name="Block Arc 9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9394" name="Group 9393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9457" name="Group 945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5" name="Rounded Rectangle 9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6" name="Block Arc 9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58" name="Group 945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3" name="Rounded Rectangle 9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4" name="Block Arc 9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59" name="Group 945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1" name="Rounded Rectangle 9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2" name="Block Arc 9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0" name="Group 945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9" name="Rounded Rectangle 9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0" name="Block Arc 9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1" name="Group 946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7" name="Rounded Rectangle 9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8" name="Block Arc 9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2" name="Group 946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5" name="Rounded Rectangle 9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6" name="Block Arc 9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3" name="Group 946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3" name="Rounded Rectangle 9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4" name="Block Arc 9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4" name="Group 946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1" name="Rounded Rectangle 9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2" name="Block Arc 9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5" name="Group 946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69" name="Rounded Rectangle 9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0" name="Block Arc 9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66" name="Group 946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67" name="Rounded Rectangle 9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68" name="Block Arc 9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95" name="Group 9394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9427" name="Group 942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5" name="Rounded Rectangle 94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6" name="Block Arc 94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28" name="Group 942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3" name="Rounded Rectangle 94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4" name="Block Arc 94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29" name="Group 942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1" name="Rounded Rectangle 94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2" name="Block Arc 94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0" name="Group 942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9" name="Rounded Rectangle 94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0" name="Block Arc 94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1" name="Group 943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7" name="Rounded Rectangle 94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8" name="Block Arc 94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2" name="Group 943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5" name="Rounded Rectangle 94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6" name="Block Arc 94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3" name="Group 943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3" name="Rounded Rectangle 94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4" name="Block Arc 94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4" name="Group 943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1" name="Rounded Rectangle 94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2" name="Block Arc 94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5" name="Group 943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39" name="Rounded Rectangle 94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0" name="Block Arc 94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36" name="Group 943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37" name="Rounded Rectangle 94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38" name="Block Arc 94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396" name="Group 9395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9397" name="Group 939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5" name="Rounded Rectangle 9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6" name="Block Arc 9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98" name="Group 939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3" name="Rounded Rectangle 9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4" name="Block Arc 9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99" name="Group 939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1" name="Rounded Rectangle 9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2" name="Block Arc 9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0" name="Group 939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9" name="Rounded Rectangle 9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0" name="Block Arc 9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1" name="Group 940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7" name="Rounded Rectangle 9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8" name="Block Arc 9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2" name="Group 940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5" name="Rounded Rectangle 9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6" name="Block Arc 9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3" name="Group 940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3" name="Rounded Rectangle 9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4" name="Block Arc 9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4" name="Group 940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1" name="Rounded Rectangle 9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2" name="Block Arc 9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5" name="Group 940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09" name="Rounded Rectangle 9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0" name="Block Arc 9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406" name="Group 940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07" name="Rounded Rectangle 94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08" name="Block Arc 9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771" name="Group 7770"/>
          <p:cNvGrpSpPr>
            <a:grpSpLocks noChangeAspect="1"/>
          </p:cNvGrpSpPr>
          <p:nvPr/>
        </p:nvGrpSpPr>
        <p:grpSpPr>
          <a:xfrm>
            <a:off x="7349364" y="4430803"/>
            <a:ext cx="537850" cy="749809"/>
            <a:chOff x="3205247" y="660767"/>
            <a:chExt cx="655916" cy="914400"/>
          </a:xfrm>
        </p:grpSpPr>
        <p:grpSp>
          <p:nvGrpSpPr>
            <p:cNvPr id="9205" name="Group 9204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9361" name="Group 936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9" name="Rounded Rectangle 9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90" name="Block Arc 9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2" name="Group 936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7" name="Rounded Rectangle 9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8" name="Block Arc 9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3" name="Group 936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5" name="Rounded Rectangle 9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6" name="Block Arc 9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4" name="Group 936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3" name="Rounded Rectangle 9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4" name="Block Arc 9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5" name="Group 936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1" name="Rounded Rectangle 9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2" name="Block Arc 9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6" name="Group 936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9" name="Rounded Rectangle 9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0" name="Block Arc 9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7" name="Group 936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7" name="Rounded Rectangle 9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8" name="Block Arc 9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8" name="Group 936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5" name="Rounded Rectangle 9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6" name="Block Arc 9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9" name="Group 936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3" name="Rounded Rectangle 9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4" name="Block Arc 9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0" name="Group 936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1" name="Rounded Rectangle 9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2" name="Block Arc 9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206" name="Group 9205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9331" name="Group 933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9" name="Rounded Rectangle 9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0" name="Block Arc 9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2" name="Group 933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7" name="Rounded Rectangle 9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8" name="Block Arc 9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3" name="Group 933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5" name="Rounded Rectangle 9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6" name="Block Arc 9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4" name="Group 933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3" name="Rounded Rectangle 9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4" name="Block Arc 9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5" name="Group 933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1" name="Rounded Rectangle 9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2" name="Block Arc 9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6" name="Group 933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9" name="Rounded Rectangle 9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50" name="Block Arc 9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7" name="Group 933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7" name="Rounded Rectangle 9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8" name="Block Arc 9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8" name="Group 933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5" name="Rounded Rectangle 9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6" name="Block Arc 9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9" name="Group 933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3" name="Rounded Rectangle 9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4" name="Block Arc 9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0" name="Group 933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41" name="Rounded Rectangle 93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2" name="Block Arc 9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207" name="Group 9206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9301" name="Group 930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29" name="Rounded Rectangle 9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30" name="Block Arc 9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2" name="Group 930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27" name="Rounded Rectangle 9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8" name="Block Arc 9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3" name="Group 930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25" name="Rounded Rectangle 9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6" name="Block Arc 9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4" name="Group 930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23" name="Rounded Rectangle 9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4" name="Block Arc 9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5" name="Group 930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21" name="Rounded Rectangle 9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2" name="Block Arc 9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6" name="Group 930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9" name="Rounded Rectangle 9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0" name="Block Arc 9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7" name="Group 930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7" name="Rounded Rectangle 9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8" name="Block Arc 9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8" name="Group 930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5" name="Rounded Rectangle 9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6" name="Block Arc 9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9" name="Group 930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3" name="Rounded Rectangle 9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4" name="Block Arc 9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10" name="Group 930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11" name="Rounded Rectangle 9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12" name="Block Arc 9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208" name="Group 9207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9271" name="Group 927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99" name="Rounded Rectangle 92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0" name="Block Arc 92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2" name="Group 927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97" name="Rounded Rectangle 92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8" name="Block Arc 92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3" name="Group 927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95" name="Rounded Rectangle 92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6" name="Block Arc 92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4" name="Group 927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93" name="Rounded Rectangle 92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4" name="Block Arc 92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5" name="Group 927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91" name="Rounded Rectangle 92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2" name="Block Arc 92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6" name="Group 927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9" name="Rounded Rectangle 92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0" name="Block Arc 92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7" name="Group 927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7" name="Rounded Rectangle 92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8" name="Block Arc 92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8" name="Group 927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5" name="Rounded Rectangle 92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6" name="Block Arc 92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9" name="Group 927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3" name="Rounded Rectangle 92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4" name="Block Arc 92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80" name="Group 927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81" name="Rounded Rectangle 92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2" name="Block Arc 92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209" name="Group 9208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9241" name="Group 924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69" name="Rounded Rectangle 9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0" name="Block Arc 9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2" name="Group 924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67" name="Rounded Rectangle 9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8" name="Block Arc 9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3" name="Group 924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65" name="Rounded Rectangle 9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6" name="Block Arc 9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4" name="Group 924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63" name="Rounded Rectangle 9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4" name="Block Arc 9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5" name="Group 924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61" name="Rounded Rectangle 9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2" name="Block Arc 9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6" name="Group 924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9" name="Rounded Rectangle 9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0" name="Block Arc 9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7" name="Group 924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7" name="Rounded Rectangle 9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8" name="Block Arc 9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8" name="Group 924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5" name="Rounded Rectangle 9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6" name="Block Arc 9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9" name="Group 924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3" name="Rounded Rectangle 9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4" name="Block Arc 9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50" name="Group 924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51" name="Rounded Rectangle 92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2" name="Block Arc 9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210" name="Group 9209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9211" name="Group 921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9" name="Rounded Rectangle 9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40" name="Block Arc 9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2" name="Group 921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7" name="Rounded Rectangle 9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8" name="Block Arc 9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3" name="Group 921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5" name="Rounded Rectangle 9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6" name="Block Arc 9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4" name="Group 921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3" name="Rounded Rectangle 9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4" name="Block Arc 9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5" name="Group 921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1" name="Rounded Rectangle 9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2" name="Block Arc 9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6" name="Group 921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9" name="Rounded Rectangle 9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0" name="Block Arc 9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7" name="Group 921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7" name="Rounded Rectangle 9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8" name="Block Arc 9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8" name="Group 921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5" name="Rounded Rectangle 9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6" name="Block Arc 9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9" name="Group 921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3" name="Rounded Rectangle 9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4" name="Block Arc 9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20" name="Group 921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1" name="Rounded Rectangle 9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2" name="Block Arc 9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772" name="Group 7771"/>
          <p:cNvGrpSpPr>
            <a:grpSpLocks noChangeAspect="1"/>
          </p:cNvGrpSpPr>
          <p:nvPr/>
        </p:nvGrpSpPr>
        <p:grpSpPr>
          <a:xfrm>
            <a:off x="7349365" y="3545420"/>
            <a:ext cx="537854" cy="749808"/>
            <a:chOff x="7329811" y="2611603"/>
            <a:chExt cx="537854" cy="749808"/>
          </a:xfrm>
        </p:grpSpPr>
        <p:grpSp>
          <p:nvGrpSpPr>
            <p:cNvPr id="9019" name="Group 9018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9175" name="Group 917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03" name="Rounded Rectangle 9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4" name="Block Arc 9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6" name="Group 917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01" name="Rounded Rectangle 9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2" name="Block Arc 9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7" name="Group 917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9" name="Rounded Rectangle 9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0" name="Block Arc 9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8" name="Group 917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7" name="Rounded Rectangle 9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8" name="Block Arc 9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9" name="Group 917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5" name="Rounded Rectangle 9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6" name="Block Arc 9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0" name="Group 917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3" name="Rounded Rectangle 9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4" name="Block Arc 9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1" name="Group 918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1" name="Rounded Rectangle 9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2" name="Block Arc 9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2" name="Group 918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9" name="Rounded Rectangle 9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0" name="Block Arc 9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3" name="Group 918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7" name="Rounded Rectangle 9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8" name="Block Arc 9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4" name="Group 918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5" name="Rounded Rectangle 91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6" name="Block Arc 9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20" name="Group 9019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9145" name="Group 914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3" name="Rounded Rectangle 9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4" name="Block Arc 9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6" name="Group 914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1" name="Rounded Rectangle 9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2" name="Block Arc 9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7" name="Group 914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9" name="Rounded Rectangle 9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0" name="Block Arc 9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8" name="Group 914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7" name="Rounded Rectangle 9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8" name="Block Arc 9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9" name="Group 914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5" name="Rounded Rectangle 9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6" name="Block Arc 9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0" name="Group 914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3" name="Rounded Rectangle 9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4" name="Block Arc 9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1" name="Group 915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1" name="Rounded Rectangle 9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2" name="Block Arc 9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2" name="Group 915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9" name="Rounded Rectangle 9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0" name="Block Arc 9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3" name="Group 915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7" name="Rounded Rectangle 9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8" name="Block Arc 9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4" name="Group 915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5" name="Rounded Rectangle 9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6" name="Block Arc 9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21" name="Group 9020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9115" name="Group 911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43" name="Rounded Rectangle 9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44" name="Block Arc 9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16" name="Group 911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41" name="Rounded Rectangle 9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42" name="Block Arc 9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17" name="Group 911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9" name="Rounded Rectangle 9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40" name="Block Arc 9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18" name="Group 911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7" name="Rounded Rectangle 9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38" name="Block Arc 9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19" name="Group 911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5" name="Rounded Rectangle 9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36" name="Block Arc 9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20" name="Group 911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3" name="Rounded Rectangle 9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34" name="Block Arc 9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21" name="Group 912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1" name="Rounded Rectangle 9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32" name="Block Arc 9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22" name="Group 912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9" name="Rounded Rectangle 9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30" name="Block Arc 9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23" name="Group 912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7" name="Rounded Rectangle 9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28" name="Block Arc 9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9124" name="Group 912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5" name="Rounded Rectangle 91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9126" name="Block Arc 9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9022" name="Group 9021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9085" name="Group 908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3" name="Rounded Rectangle 9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4" name="Block Arc 9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6" name="Group 908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1" name="Rounded Rectangle 9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2" name="Block Arc 9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7" name="Group 908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9" name="Rounded Rectangle 9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0" name="Block Arc 9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8" name="Group 908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7" name="Rounded Rectangle 9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8" name="Block Arc 9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9" name="Group 908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5" name="Rounded Rectangle 9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6" name="Block Arc 9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0" name="Group 908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3" name="Rounded Rectangle 9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4" name="Block Arc 9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1" name="Group 909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1" name="Rounded Rectangle 9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2" name="Block Arc 9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2" name="Group 909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9" name="Rounded Rectangle 9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0" name="Block Arc 9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3" name="Group 909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7" name="Rounded Rectangle 9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8" name="Block Arc 9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4" name="Group 909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5" name="Rounded Rectangle 9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6" name="Block Arc 9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23" name="Group 9022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9055" name="Group 905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83" name="Rounded Rectangle 90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4" name="Block Arc 90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6" name="Group 905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81" name="Rounded Rectangle 90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2" name="Block Arc 90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7" name="Group 905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9" name="Rounded Rectangle 90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0" name="Block Arc 90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8" name="Group 905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7" name="Rounded Rectangle 90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8" name="Block Arc 90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9" name="Group 905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5" name="Rounded Rectangle 90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6" name="Block Arc 90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0" name="Group 905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3" name="Rounded Rectangle 90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4" name="Block Arc 90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1" name="Group 906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1" name="Rounded Rectangle 90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2" name="Block Arc 90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2" name="Group 906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9" name="Rounded Rectangle 90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0" name="Block Arc 90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3" name="Group 906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7" name="Rounded Rectangle 90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8" name="Block Arc 90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4" name="Group 906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5" name="Rounded Rectangle 90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6" name="Block Arc 90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24" name="Group 9023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9025" name="Group 902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53" name="Rounded Rectangle 9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4" name="Block Arc 9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6" name="Group 902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51" name="Rounded Rectangle 9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2" name="Block Arc 9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7" name="Group 902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9" name="Rounded Rectangle 9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0" name="Block Arc 9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8" name="Group 902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7" name="Rounded Rectangle 9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8" name="Block Arc 9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9" name="Group 902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5" name="Rounded Rectangle 9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6" name="Block Arc 9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0" name="Group 902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3" name="Rounded Rectangle 9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4" name="Block Arc 9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1" name="Group 903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1" name="Rounded Rectangle 9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2" name="Block Arc 9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2" name="Group 903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9" name="Rounded Rectangle 9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0" name="Block Arc 9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3" name="Group 903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7" name="Rounded Rectangle 9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8" name="Block Arc 9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4" name="Group 903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5" name="Rounded Rectangle 90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6" name="Block Arc 9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7776" name="TextBox 219"/>
          <p:cNvSpPr txBox="1">
            <a:spLocks noChangeArrowheads="1"/>
          </p:cNvSpPr>
          <p:nvPr/>
        </p:nvSpPr>
        <p:spPr bwMode="auto">
          <a:xfrm>
            <a:off x="7411412" y="2819533"/>
            <a:ext cx="413761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7777" name="TextBox 219"/>
          <p:cNvSpPr txBox="1">
            <a:spLocks noChangeArrowheads="1"/>
          </p:cNvSpPr>
          <p:nvPr/>
        </p:nvSpPr>
        <p:spPr bwMode="auto">
          <a:xfrm>
            <a:off x="7420890" y="3733094"/>
            <a:ext cx="394805" cy="374461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1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7778" name="TextBox 219"/>
          <p:cNvSpPr txBox="1">
            <a:spLocks noChangeArrowheads="1"/>
          </p:cNvSpPr>
          <p:nvPr/>
        </p:nvSpPr>
        <p:spPr bwMode="auto">
          <a:xfrm>
            <a:off x="7368601" y="4630403"/>
            <a:ext cx="510450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grpSp>
        <p:nvGrpSpPr>
          <p:cNvPr id="7779" name="Group 7778"/>
          <p:cNvGrpSpPr/>
          <p:nvPr/>
        </p:nvGrpSpPr>
        <p:grpSpPr>
          <a:xfrm>
            <a:off x="5943931" y="1109466"/>
            <a:ext cx="1985968" cy="442587"/>
            <a:chOff x="5878085" y="3170352"/>
            <a:chExt cx="1985968" cy="442587"/>
          </a:xfrm>
        </p:grpSpPr>
        <p:grpSp>
          <p:nvGrpSpPr>
            <p:cNvPr id="8368" name="Group 8367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803" name="Group 88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1" name="Rounded Rectangle 8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2" name="Block Arc 8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4" name="Group 88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9" name="Rounded Rectangle 8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0" name="Block Arc 8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5" name="Group 88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7" name="Rounded Rectangle 8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8" name="Block Arc 8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6" name="Group 88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5" name="Rounded Rectangle 8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6" name="Block Arc 8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7" name="Group 88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3" name="Rounded Rectangle 8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4" name="Block Arc 8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8" name="Group 88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1" name="Rounded Rectangle 8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2" name="Block Arc 8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09" name="Group 88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9" name="Rounded Rectangle 8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0" name="Block Arc 8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0" name="Group 88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7" name="Rounded Rectangle 8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8" name="Block Arc 8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1" name="Group 88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5" name="Rounded Rectangle 8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6" name="Block Arc 8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2" name="Group 88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3" name="Rounded Rectangle 8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4" name="Block Arc 8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69" name="Group 8368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773" name="Group 87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1" name="Rounded Rectangle 8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2" name="Block Arc 8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4" name="Group 87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9" name="Rounded Rectangle 8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0" name="Block Arc 8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5" name="Group 87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7" name="Rounded Rectangle 8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8" name="Block Arc 8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roup 87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5" name="Rounded Rectangle 8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6" name="Block Arc 8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7" name="Group 87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3" name="Rounded Rectangle 8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4" name="Block Arc 8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8" name="Group 87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1" name="Rounded Rectangle 8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2" name="Block Arc 8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9" name="Group 87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9" name="Rounded Rectangle 8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0" name="Block Arc 8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0" name="Group 87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7" name="Rounded Rectangle 8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8" name="Block Arc 8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1" name="Group 87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5" name="Rounded Rectangle 8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6" name="Block Arc 8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2" name="Group 87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3" name="Rounded Rectangle 8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4" name="Block Arc 8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0" name="Group 8369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8743" name="Group 87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1" name="Rounded Rectangle 87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2" name="Block Arc 87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4" name="Group 87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9" name="Rounded Rectangle 87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0" name="Block Arc 87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5" name="Group 87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7" name="Rounded Rectangle 8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8" name="Block Arc 87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6" name="Group 87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5" name="Rounded Rectangle 87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6" name="Block Arc 87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7" name="Group 87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3" name="Rounded Rectangle 8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4" name="Block Arc 87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8" name="Group 87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1" name="Rounded Rectangle 87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2" name="Block Arc 87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9" name="Group 87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9" name="Rounded Rectangle 87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0" name="Block Arc 87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0" name="Group 87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7" name="Rounded Rectangle 87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8" name="Block Arc 87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1" name="Group 87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5" name="Rounded Rectangle 87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6" name="Block Arc 87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2" name="Group 87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3" name="Rounded Rectangle 8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4" name="Block Arc 87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1" name="Group 8370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8713" name="Group 87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1" name="Rounded Rectangle 8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2" name="Block Arc 8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4" name="Group 87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9" name="Rounded Rectangle 8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0" name="Block Arc 8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5" name="Group 87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7" name="Rounded Rectangle 8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8" name="Block Arc 8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6" name="Group 87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5" name="Rounded Rectangle 8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6" name="Block Arc 8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7" name="Group 87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3" name="Rounded Rectangle 8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4" name="Block Arc 8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8" name="Group 87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1" name="Rounded Rectangle 8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2" name="Block Arc 8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9" name="Group 87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29" name="Rounded Rectangle 8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0" name="Block Arc 8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0" name="Group 87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27" name="Rounded Rectangle 8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8" name="Block Arc 8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1" name="Group 87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25" name="Rounded Rectangle 8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6" name="Block Arc 8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2" name="Group 87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23" name="Rounded Rectangle 87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4" name="Block Arc 8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2" name="Group 8371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8683" name="Group 868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11" name="Rounded Rectangle 8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2" name="Block Arc 8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4" name="Group 868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9" name="Rounded Rectangle 8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0" name="Block Arc 8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5" name="Group 868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7" name="Rounded Rectangle 8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8" name="Block Arc 8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6" name="Group 868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5" name="Rounded Rectangle 8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6" name="Block Arc 8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7" name="Group 868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3" name="Rounded Rectangle 8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4" name="Block Arc 8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8" name="Group 868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1" name="Rounded Rectangle 8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2" name="Block Arc 8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9" name="Group 868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9" name="Rounded Rectangle 8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0" name="Block Arc 8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90" name="Group 868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7" name="Rounded Rectangle 8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8" name="Block Arc 8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91" name="Group 869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5" name="Rounded Rectangle 8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6" name="Block Arc 8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92" name="Group 869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3" name="Rounded Rectangle 8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4" name="Block Arc 8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3" name="Group 8372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8653" name="Group 865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81" name="Rounded Rectangle 8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2" name="Block Arc 8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4" name="Group 865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9" name="Rounded Rectangle 8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0" name="Block Arc 8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5" name="Group 865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7" name="Rounded Rectangle 8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8" name="Block Arc 8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6" name="Group 865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5" name="Rounded Rectangle 8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6" name="Block Arc 8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7" name="Group 865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3" name="Rounded Rectangle 8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4" name="Block Arc 8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8" name="Group 865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1" name="Rounded Rectangle 8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2" name="Block Arc 8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9" name="Group 865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9" name="Rounded Rectangle 8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0" name="Block Arc 8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60" name="Group 865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7" name="Rounded Rectangle 8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8" name="Block Arc 8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61" name="Group 866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5" name="Rounded Rectangle 8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6" name="Block Arc 8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62" name="Group 866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3" name="Rounded Rectangle 86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4" name="Block Arc 8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4" name="Group 8373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8623" name="Group 862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51" name="Rounded Rectangle 8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2" name="Block Arc 8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4" name="Group 862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9" name="Rounded Rectangle 8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0" name="Block Arc 8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5" name="Group 862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7" name="Rounded Rectangle 8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8" name="Block Arc 8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6" name="Group 862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5" name="Rounded Rectangle 8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6" name="Block Arc 8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7" name="Group 862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3" name="Rounded Rectangle 8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4" name="Block Arc 8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8" name="Group 862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1" name="Rounded Rectangle 8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2" name="Block Arc 8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9" name="Group 862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9" name="Rounded Rectangle 8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0" name="Block Arc 8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0" name="Group 862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7" name="Rounded Rectangle 8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8" name="Block Arc 8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1" name="Group 863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5" name="Rounded Rectangle 8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6" name="Block Arc 8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2" name="Group 863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3" name="Rounded Rectangle 8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4" name="Block Arc 8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5" name="Group 8374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8593" name="Group 859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1" name="Rounded Rectangle 86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2" name="Block Arc 86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4" name="Group 859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9" name="Rounded Rectangle 86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0" name="Block Arc 86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5" name="Group 859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7" name="Rounded Rectangle 86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8" name="Block Arc 86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6" name="Group 859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5" name="Rounded Rectangle 86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6" name="Block Arc 86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7" name="Group 859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3" name="Rounded Rectangle 8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4" name="Block Arc 8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8" name="Group 859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1" name="Rounded Rectangle 8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2" name="Block Arc 8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9" name="Group 859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9" name="Rounded Rectangle 8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0" name="Block Arc 8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0" name="Group 859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7" name="Rounded Rectangle 8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8" name="Block Arc 8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1" name="Group 860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5" name="Rounded Rectangle 86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6" name="Block Arc 86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2" name="Group 860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3" name="Rounded Rectangle 8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4" name="Block Arc 86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6" name="Group 8375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8563" name="Group 856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1" name="Rounded Rectangle 8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2" name="Block Arc 8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4" name="Group 856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9" name="Rounded Rectangle 8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0" name="Block Arc 8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5" name="Group 856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7" name="Rounded Rectangle 8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8" name="Block Arc 8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6" name="Group 856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5" name="Rounded Rectangle 8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6" name="Block Arc 8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7" name="Group 856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3" name="Rounded Rectangle 8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4" name="Block Arc 8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8" name="Group 856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1" name="Rounded Rectangle 8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2" name="Block Arc 8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9" name="Group 856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9" name="Rounded Rectangle 8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0" name="Block Arc 8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0" name="Group 856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7" name="Rounded Rectangle 8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8" name="Block Arc 8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1" name="Group 857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5" name="Rounded Rectangle 8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6" name="Block Arc 8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2" name="Group 857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3" name="Rounded Rectangle 85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4" name="Block Arc 8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7" name="Group 8376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8533" name="Group 853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61" name="Rounded Rectangle 8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2" name="Block Arc 8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4" name="Group 853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9" name="Rounded Rectangle 8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0" name="Block Arc 8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5" name="Group 853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7" name="Rounded Rectangle 8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8" name="Block Arc 8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6" name="Group 853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5" name="Rounded Rectangle 8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6" name="Block Arc 8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7" name="Group 853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3" name="Rounded Rectangle 8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4" name="Block Arc 8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8" name="Group 853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1" name="Rounded Rectangle 8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2" name="Block Arc 8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39" name="Group 853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9" name="Rounded Rectangle 8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550" name="Block Arc 8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0" name="Group 853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7" name="Rounded Rectangle 8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8" name="Block Arc 8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1" name="Group 854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5" name="Rounded Rectangle 8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6" name="Block Arc 8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42" name="Group 854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3" name="Rounded Rectangle 8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4" name="Block Arc 8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8" name="Group 8377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503" name="Group 85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1" name="Rounded Rectangle 8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2" name="Block Arc 8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4" name="Group 85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9" name="Rounded Rectangle 8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0" name="Block Arc 8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5" name="Group 85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7" name="Rounded Rectangle 8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8" name="Block Arc 8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6" name="Group 85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5" name="Rounded Rectangle 8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6" name="Block Arc 8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7" name="Group 85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3" name="Rounded Rectangle 8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4" name="Block Arc 8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8" name="Group 85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1" name="Rounded Rectangle 8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2" name="Block Arc 8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09" name="Group 85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19" name="Rounded Rectangle 8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0" name="Block Arc 8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10" name="Group 85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17" name="Rounded Rectangle 8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8" name="Block Arc 8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11" name="Group 85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15" name="Rounded Rectangle 8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6" name="Block Arc 8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12" name="Group 85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13" name="Rounded Rectangle 85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4" name="Block Arc 8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79" name="Group 8378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473" name="Group 84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01" name="Rounded Rectangle 8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2" name="Block Arc 8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4" name="Group 84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9" name="Rounded Rectangle 8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0" name="Block Arc 8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5" name="Group 84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7" name="Rounded Rectangle 8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8" name="Block Arc 8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6" name="Group 84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5" name="Rounded Rectangle 8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6" name="Block Arc 8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7" name="Group 84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3" name="Rounded Rectangle 8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4" name="Block Arc 8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8" name="Group 84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1" name="Rounded Rectangle 8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2" name="Block Arc 8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9" name="Group 84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89" name="Rounded Rectangle 8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0" name="Block Arc 8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80" name="Group 84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87" name="Rounded Rectangle 8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8" name="Block Arc 8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81" name="Group 84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85" name="Rounded Rectangle 8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6" name="Block Arc 8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82" name="Group 84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83" name="Rounded Rectangle 8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4" name="Block Arc 8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80" name="Group 8379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8443" name="Group 84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71" name="Rounded Rectangle 84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2" name="Block Arc 84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4" name="Group 84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69" name="Rounded Rectangle 84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0" name="Block Arc 84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5" name="Group 84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67" name="Rounded Rectangle 84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8" name="Block Arc 84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6" name="Group 84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65" name="Rounded Rectangle 84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6" name="Block Arc 84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7" name="Group 84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63" name="Rounded Rectangle 84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4" name="Block Arc 84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8" name="Group 84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61" name="Rounded Rectangle 84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2" name="Block Arc 84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9" name="Group 84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59" name="Rounded Rectangle 84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0" name="Block Arc 84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50" name="Group 84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57" name="Rounded Rectangle 84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8" name="Block Arc 84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51" name="Group 84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55" name="Rounded Rectangle 84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6" name="Block Arc 84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52" name="Group 84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53" name="Rounded Rectangle 84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4" name="Block Arc 84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81" name="Group 8380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8413" name="Group 84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41" name="Rounded Rectangle 8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2" name="Block Arc 8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4" name="Group 84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9" name="Rounded Rectangle 8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0" name="Block Arc 8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5" name="Group 84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7" name="Rounded Rectangle 8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8" name="Block Arc 8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6" name="Group 84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5" name="Rounded Rectangle 8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6" name="Block Arc 8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7" name="Group 84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3" name="Rounded Rectangle 8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4" name="Block Arc 8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8" name="Group 84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1" name="Rounded Rectangle 8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2" name="Block Arc 8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9" name="Group 84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29" name="Rounded Rectangle 8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0" name="Block Arc 8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20" name="Group 84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27" name="Rounded Rectangle 8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8" name="Block Arc 8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21" name="Group 84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25" name="Rounded Rectangle 8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6" name="Block Arc 8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22" name="Group 84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23" name="Rounded Rectangle 84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4" name="Block Arc 8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382" name="Group 8381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8383" name="Group 838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11" name="Rounded Rectangle 8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2" name="Block Arc 8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4" name="Group 838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09" name="Rounded Rectangle 8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0" name="Block Arc 8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5" name="Group 838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07" name="Rounded Rectangle 8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8" name="Block Arc 8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6" name="Group 838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05" name="Rounded Rectangle 8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6" name="Block Arc 8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7" name="Group 838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03" name="Rounded Rectangle 8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4" name="Block Arc 8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8" name="Group 838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01" name="Rounded Rectangle 8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2" name="Block Arc 8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9" name="Group 838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99" name="Rounded Rectangle 8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0" name="Block Arc 8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90" name="Group 838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97" name="Rounded Rectangle 8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8" name="Block Arc 8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91" name="Group 839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95" name="Rounded Rectangle 8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6" name="Block Arc 8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92" name="Group 839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93" name="Rounded Rectangle 8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4" name="Block Arc 8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780" name="Group 7779"/>
          <p:cNvGrpSpPr/>
          <p:nvPr/>
        </p:nvGrpSpPr>
        <p:grpSpPr>
          <a:xfrm flipV="1">
            <a:off x="5943931" y="5339304"/>
            <a:ext cx="1985968" cy="442587"/>
            <a:chOff x="5878085" y="3170352"/>
            <a:chExt cx="1985968" cy="442587"/>
          </a:xfrm>
        </p:grpSpPr>
        <p:grpSp>
          <p:nvGrpSpPr>
            <p:cNvPr id="7903" name="Group 7902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338" name="Group 833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6" name="Rounded Rectangle 8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7" name="Block Arc 8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9" name="Group 833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4" name="Rounded Rectangle 8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5" name="Block Arc 8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0" name="Group 833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2" name="Rounded Rectangle 8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3" name="Block Arc 8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1" name="Group 834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0" name="Rounded Rectangle 8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1" name="Block Arc 8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2" name="Group 834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8" name="Rounded Rectangle 8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9" name="Block Arc 8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3" name="Group 834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6" name="Rounded Rectangle 8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7" name="Block Arc 8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4" name="Group 834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4" name="Rounded Rectangle 8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5" name="Block Arc 8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5" name="Group 834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2" name="Rounded Rectangle 8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3" name="Block Arc 8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6" name="Group 834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0" name="Rounded Rectangle 8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1" name="Block Arc 8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7" name="Group 834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8" name="Rounded Rectangle 83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9" name="Block Arc 8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4" name="Group 7903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308" name="Group 830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6" name="Rounded Rectangle 8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7" name="Block Arc 8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9" name="Group 830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4" name="Rounded Rectangle 8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5" name="Block Arc 8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0" name="Group 830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2" name="Rounded Rectangle 8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3" name="Block Arc 8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1" name="Group 831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0" name="Rounded Rectangle 8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1" name="Block Arc 8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2" name="Group 831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8" name="Rounded Rectangle 8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9" name="Block Arc 8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3" name="Group 831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6" name="Rounded Rectangle 8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7" name="Block Arc 8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4" name="Group 831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4" name="Rounded Rectangle 8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5" name="Block Arc 8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5" name="Group 831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2" name="Rounded Rectangle 8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3" name="Block Arc 8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6" name="Group 831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0" name="Rounded Rectangle 8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1" name="Block Arc 8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7" name="Group 831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8" name="Rounded Rectangle 8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9" name="Block Arc 8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5" name="Group 7904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8278" name="Group 827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6" name="Rounded Rectangle 83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7" name="Block Arc 83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9" name="Group 827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4" name="Rounded Rectangle 83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5" name="Block Arc 83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0" name="Group 827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2" name="Rounded Rectangle 83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3" name="Block Arc 83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1" name="Group 828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0" name="Rounded Rectangle 82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1" name="Block Arc 83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2" name="Group 828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8" name="Rounded Rectangle 82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9" name="Block Arc 82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3" name="Group 828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6" name="Rounded Rectangle 82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7" name="Block Arc 82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4" name="Group 828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4" name="Rounded Rectangle 82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5" name="Block Arc 82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5" name="Group 828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2" name="Rounded Rectangle 82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3" name="Block Arc 82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6" name="Group 828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0" name="Rounded Rectangle 82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1" name="Block Arc 82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7" name="Group 828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8" name="Rounded Rectangle 82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9" name="Block Arc 82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6" name="Group 7905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8248" name="Group 824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6" name="Rounded Rectangle 8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7" name="Block Arc 8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9" name="Group 824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4" name="Rounded Rectangle 8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5" name="Block Arc 8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0" name="Group 824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2" name="Rounded Rectangle 8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3" name="Block Arc 8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1" name="Group 825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0" name="Rounded Rectangle 8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1" name="Block Arc 8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2" name="Group 825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8" name="Rounded Rectangle 8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9" name="Block Arc 8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3" name="Group 825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6" name="Rounded Rectangle 8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7" name="Block Arc 8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4" name="Group 825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4" name="Rounded Rectangle 8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5" name="Block Arc 8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5" name="Group 825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2" name="Rounded Rectangle 8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3" name="Block Arc 8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6" name="Group 825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0" name="Rounded Rectangle 8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1" name="Block Arc 8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7" name="Group 825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8" name="Rounded Rectangle 82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9" name="Block Arc 8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7" name="Group 7906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8218" name="Group 821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6" name="Rounded Rectangle 8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7" name="Block Arc 8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9" name="Group 821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4" name="Rounded Rectangle 8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5" name="Block Arc 8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0" name="Group 821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2" name="Rounded Rectangle 8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3" name="Block Arc 8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1" name="Group 822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0" name="Rounded Rectangle 8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1" name="Block Arc 8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2" name="Group 822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8" name="Rounded Rectangle 8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9" name="Block Arc 8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3" name="Group 822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6" name="Rounded Rectangle 8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7" name="Block Arc 8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4" name="Group 822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4" name="Rounded Rectangle 8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5" name="Block Arc 8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5" name="Group 822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2" name="Rounded Rectangle 8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3" name="Block Arc 8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6" name="Group 822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0" name="Rounded Rectangle 8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1" name="Block Arc 8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7" name="Group 822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8" name="Rounded Rectangle 8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9" name="Block Arc 8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8" name="Group 7907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8188" name="Group 818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6" name="Rounded Rectangle 8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7" name="Block Arc 8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9" name="Group 818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4" name="Rounded Rectangle 8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5" name="Block Arc 8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0" name="Group 818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2" name="Rounded Rectangle 8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3" name="Block Arc 8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1" name="Group 819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0" name="Rounded Rectangle 8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1" name="Block Arc 8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2" name="Group 819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8" name="Rounded Rectangle 8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9" name="Block Arc 8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3" name="Group 819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6" name="Rounded Rectangle 8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7" name="Block Arc 8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4" name="Group 819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4" name="Rounded Rectangle 8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5" name="Block Arc 8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5" name="Group 819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2" name="Rounded Rectangle 8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3" name="Block Arc 8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6" name="Group 819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0" name="Rounded Rectangle 8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1" name="Block Arc 8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7" name="Group 819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8" name="Rounded Rectangle 81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9" name="Block Arc 8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9" name="Group 7908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8158" name="Group 815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6" name="Rounded Rectangle 8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7" name="Block Arc 8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9" name="Group 815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4" name="Rounded Rectangle 8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5" name="Block Arc 8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0" name="Group 815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2" name="Rounded Rectangle 8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3" name="Block Arc 8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1" name="Group 816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0" name="Rounded Rectangle 8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1" name="Block Arc 8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2" name="Group 816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8" name="Rounded Rectangle 8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9" name="Block Arc 8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3" name="Group 816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6" name="Rounded Rectangle 8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7" name="Block Arc 8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4" name="Group 816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4" name="Rounded Rectangle 8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5" name="Block Arc 8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5" name="Group 816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2" name="Rounded Rectangle 8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3" name="Block Arc 8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6" name="Group 816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0" name="Rounded Rectangle 8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1" name="Block Arc 8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7" name="Group 816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8" name="Rounded Rectangle 8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9" name="Block Arc 8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0" name="Group 7909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8128" name="Group 812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6" name="Rounded Rectangle 81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7" name="Block Arc 81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9" name="Group 812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4" name="Rounded Rectangle 8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5" name="Block Arc 81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0" name="Group 812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2" name="Rounded Rectangle 81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3" name="Block Arc 81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1" name="Group 813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0" name="Rounded Rectangle 81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1" name="Block Arc 81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2" name="Group 813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8" name="Rounded Rectangle 8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9" name="Block Arc 8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3" name="Group 813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6" name="Rounded Rectangle 81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7" name="Block Arc 81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4" name="Group 813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4" name="Rounded Rectangle 81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5" name="Block Arc 81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5" name="Group 813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2" name="Rounded Rectangle 81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3" name="Block Arc 81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6" name="Group 813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0" name="Rounded Rectangle 81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1" name="Block Arc 81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7" name="Group 813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8" name="Rounded Rectangle 81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9" name="Block Arc 81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1" name="Group 7910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8098" name="Group 809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6" name="Rounded Rectangle 8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7" name="Block Arc 8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9" name="Group 809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4" name="Rounded Rectangle 8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5" name="Block Arc 8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0" name="Group 809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2" name="Rounded Rectangle 8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3" name="Block Arc 8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1" name="Group 810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0" name="Rounded Rectangle 8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1" name="Block Arc 8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2" name="Group 810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8" name="Rounded Rectangle 8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9" name="Block Arc 8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3" name="Group 810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6" name="Rounded Rectangle 8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7" name="Block Arc 8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4" name="Group 810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4" name="Rounded Rectangle 8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5" name="Block Arc 8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5" name="Group 810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2" name="Rounded Rectangle 8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3" name="Block Arc 8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6" name="Group 810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0" name="Rounded Rectangle 8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1" name="Block Arc 8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7" name="Group 810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8" name="Rounded Rectangle 81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9" name="Block Arc 8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2" name="Group 7911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8068" name="Group 806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6" name="Rounded Rectangle 8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7" name="Block Arc 8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9" name="Group 806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4" name="Rounded Rectangle 8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5" name="Block Arc 8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0" name="Group 806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2" name="Rounded Rectangle 8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3" name="Block Arc 8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1" name="Group 807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0" name="Rounded Rectangle 8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1" name="Block Arc 8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2" name="Group 807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8" name="Rounded Rectangle 8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9" name="Block Arc 8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3" name="Group 807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6" name="Rounded Rectangle 8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7" name="Block Arc 8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4" name="Group 807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4" name="Rounded Rectangle 8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5" name="Block Arc 8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5" name="Group 807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2" name="Rounded Rectangle 8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3" name="Block Arc 8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6" name="Group 807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0" name="Rounded Rectangle 8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1" name="Block Arc 8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7" name="Group 807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8" name="Rounded Rectangle 8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9" name="Block Arc 8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3" name="Group 7912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038" name="Group 803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6" name="Rounded Rectangle 8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7" name="Block Arc 8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9" name="Group 803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4" name="Rounded Rectangle 8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5" name="Block Arc 8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0" name="Group 803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2" name="Rounded Rectangle 8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3" name="Block Arc 8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1" name="Group 804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0" name="Rounded Rectangle 8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1" name="Block Arc 8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2" name="Group 804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8" name="Rounded Rectangle 8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9" name="Block Arc 8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3" name="Group 804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6" name="Rounded Rectangle 8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7" name="Block Arc 8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4" name="Group 804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4" name="Rounded Rectangle 8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5" name="Block Arc 8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5" name="Group 804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2" name="Rounded Rectangle 8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3" name="Block Arc 8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6" name="Group 804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0" name="Rounded Rectangle 8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1" name="Block Arc 8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7" name="Group 804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8" name="Rounded Rectangle 80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9" name="Block Arc 8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4" name="Group 7913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008" name="Group 800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6" name="Rounded Rectangle 8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7" name="Block Arc 8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9" name="Group 800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4" name="Rounded Rectangle 8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5" name="Block Arc 8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0" name="Group 800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2" name="Rounded Rectangle 8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3" name="Block Arc 8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1" name="Group 801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0" name="Rounded Rectangle 8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1" name="Block Arc 8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2" name="Group 801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8" name="Rounded Rectangle 8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9" name="Block Arc 8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3" name="Group 801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6" name="Rounded Rectangle 8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7" name="Block Arc 8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4" name="Group 801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4" name="Rounded Rectangle 8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5" name="Block Arc 8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5" name="Group 801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2" name="Rounded Rectangle 8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3" name="Block Arc 8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6" name="Group 801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0" name="Rounded Rectangle 8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1" name="Block Arc 8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7" name="Group 801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8" name="Rounded Rectangle 8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9" name="Block Arc 8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5" name="Group 7914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7978" name="Group 797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6" name="Rounded Rectangle 8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7" name="Block Arc 8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9" name="Group 797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4" name="Rounded Rectangle 8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5" name="Block Arc 8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0" name="Group 797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2" name="Rounded Rectangle 8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3" name="Block Arc 8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1" name="Group 798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0" name="Rounded Rectangle 7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1" name="Block Arc 8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2" name="Group 798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8" name="Rounded Rectangle 7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9" name="Block Arc 7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3" name="Group 798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6" name="Rounded Rectangle 7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7" name="Block Arc 7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4" name="Group 798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4" name="Rounded Rectangle 7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5" name="Block Arc 7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5" name="Group 798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2" name="Rounded Rectangle 79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3" name="Block Arc 79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6" name="Group 798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0" name="Rounded Rectangle 79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1" name="Block Arc 79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7" name="Group 798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8" name="Rounded Rectangle 79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9" name="Block Arc 79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6" name="Group 7915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7948" name="Group 794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6" name="Rounded Rectangle 7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7" name="Block Arc 7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9" name="Group 794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4" name="Rounded Rectangle 7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5" name="Block Arc 7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0" name="Group 794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2" name="Rounded Rectangle 7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3" name="Block Arc 7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1" name="Group 795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0" name="Rounded Rectangle 7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1" name="Block Arc 7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2" name="Group 795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8" name="Rounded Rectangle 7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9" name="Block Arc 7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3" name="Group 795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6" name="Rounded Rectangle 7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7" name="Block Arc 7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4" name="Group 795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4" name="Rounded Rectangle 7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5" name="Block Arc 7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5" name="Group 795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2" name="Rounded Rectangle 7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3" name="Block Arc 7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6" name="Group 795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0" name="Rounded Rectangle 7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1" name="Block Arc 7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7" name="Group 795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8" name="Rounded Rectangle 79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9" name="Block Arc 7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17" name="Group 7916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7918" name="Group 791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6" name="Rounded Rectangle 7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7" name="Block Arc 7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9" name="Group 791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4" name="Rounded Rectangle 7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5" name="Block Arc 7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0" name="Group 791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2" name="Rounded Rectangle 7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3" name="Block Arc 7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1" name="Group 792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0" name="Rounded Rectangle 7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1" name="Block Arc 7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2" name="Group 792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8" name="Rounded Rectangle 7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9" name="Block Arc 7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3" name="Group 792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6" name="Rounded Rectangle 7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7" name="Block Arc 7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4" name="Group 792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4" name="Rounded Rectangle 7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5" name="Block Arc 7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5" name="Group 792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2" name="Rounded Rectangle 7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3" name="Block Arc 7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6" name="Group 792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0" name="Rounded Rectangle 7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1" name="Block Arc 7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7" name="Group 792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28" name="Rounded Rectangle 7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9" name="Block Arc 7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7781" name="Rectangle 7780"/>
          <p:cNvSpPr/>
          <p:nvPr/>
        </p:nvSpPr>
        <p:spPr>
          <a:xfrm>
            <a:off x="3994711" y="4356105"/>
            <a:ext cx="191114" cy="166186"/>
          </a:xfrm>
          <a:prstGeom prst="rect">
            <a:avLst/>
          </a:prstGeom>
          <a:solidFill>
            <a:srgbClr val="FF9933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782" name="TextBox 219"/>
          <p:cNvSpPr txBox="1">
            <a:spLocks noChangeArrowheads="1"/>
          </p:cNvSpPr>
          <p:nvPr/>
        </p:nvSpPr>
        <p:spPr bwMode="auto">
          <a:xfrm>
            <a:off x="3795422" y="4490131"/>
            <a:ext cx="589493" cy="220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FF9933"/>
                </a:solidFill>
                <a:cs typeface="Arial" panose="020B0604020202020204" pitchFamily="34" charset="0"/>
              </a:rPr>
              <a:t>Elevator</a:t>
            </a:r>
          </a:p>
        </p:txBody>
      </p:sp>
      <p:grpSp>
        <p:nvGrpSpPr>
          <p:cNvPr id="7783" name="Group 7782"/>
          <p:cNvGrpSpPr>
            <a:grpSpLocks noChangeAspect="1"/>
          </p:cNvGrpSpPr>
          <p:nvPr/>
        </p:nvGrpSpPr>
        <p:grpSpPr>
          <a:xfrm>
            <a:off x="7054037" y="821145"/>
            <a:ext cx="548640" cy="174538"/>
            <a:chOff x="411004" y="628649"/>
            <a:chExt cx="4541996" cy="1444941"/>
          </a:xfrm>
        </p:grpSpPr>
        <p:grpSp>
          <p:nvGrpSpPr>
            <p:cNvPr id="7889" name="Group 788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901" name="Rectangle 790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902" name="Rectangle 790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90" name="Group 788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99" name="Rectangle 789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900" name="Rectangle 789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91" name="Group 789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97" name="Rectangle 789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98" name="Rectangle 789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92" name="Rectangle 789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3" name="Rectangle 789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4" name="Rectangle 789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5" name="Rectangle 789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6" name="Rectangle 789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4" name="Group 7783"/>
          <p:cNvGrpSpPr>
            <a:grpSpLocks noChangeAspect="1"/>
          </p:cNvGrpSpPr>
          <p:nvPr/>
        </p:nvGrpSpPr>
        <p:grpSpPr>
          <a:xfrm>
            <a:off x="6281404" y="824689"/>
            <a:ext cx="548640" cy="174538"/>
            <a:chOff x="411004" y="628649"/>
            <a:chExt cx="4541996" cy="1444941"/>
          </a:xfrm>
        </p:grpSpPr>
        <p:grpSp>
          <p:nvGrpSpPr>
            <p:cNvPr id="7875" name="Group 787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87" name="Rectangle 788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88" name="Rectangle 788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76" name="Group 787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85" name="Rectangle 788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86" name="Rectangle 788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77" name="Group 787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83" name="Rectangle 788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84" name="Rectangle 788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78" name="Rectangle 787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9" name="Rectangle 787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0" name="Rectangle 787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1" name="Rectangle 788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2" name="Rectangle 788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5" name="Group 7784"/>
          <p:cNvGrpSpPr>
            <a:grpSpLocks noChangeAspect="1"/>
          </p:cNvGrpSpPr>
          <p:nvPr/>
        </p:nvGrpSpPr>
        <p:grpSpPr>
          <a:xfrm rot="16200000">
            <a:off x="5487508" y="1992920"/>
            <a:ext cx="548640" cy="174538"/>
            <a:chOff x="411004" y="628649"/>
            <a:chExt cx="4541996" cy="1444941"/>
          </a:xfrm>
        </p:grpSpPr>
        <p:grpSp>
          <p:nvGrpSpPr>
            <p:cNvPr id="7861" name="Group 786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73" name="Rectangle 787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74" name="Rectangle 787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62" name="Group 786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71" name="Rectangle 787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72" name="Rectangle 787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63" name="Group 786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69" name="Rectangle 786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70" name="Rectangle 786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64" name="Rectangle 786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5" name="Rectangle 786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6" name="Rectangle 786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7" name="Rectangle 786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8" name="Rectangle 786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6" name="Group 7785"/>
          <p:cNvGrpSpPr>
            <a:grpSpLocks noChangeAspect="1"/>
          </p:cNvGrpSpPr>
          <p:nvPr/>
        </p:nvGrpSpPr>
        <p:grpSpPr>
          <a:xfrm>
            <a:off x="7054037" y="5896421"/>
            <a:ext cx="548640" cy="174538"/>
            <a:chOff x="411004" y="628649"/>
            <a:chExt cx="4541996" cy="1444941"/>
          </a:xfrm>
        </p:grpSpPr>
        <p:grpSp>
          <p:nvGrpSpPr>
            <p:cNvPr id="7847" name="Group 784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59" name="Rectangle 785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60" name="Rectangle 785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48" name="Group 784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57" name="Rectangle 785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58" name="Rectangle 785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49" name="Group 784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55" name="Rectangle 785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56" name="Rectangle 785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50" name="Rectangle 784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1" name="Rectangle 785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2" name="Rectangle 785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3" name="Rectangle 785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4" name="Rectangle 785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7" name="Group 7786"/>
          <p:cNvGrpSpPr>
            <a:grpSpLocks noChangeAspect="1"/>
          </p:cNvGrpSpPr>
          <p:nvPr/>
        </p:nvGrpSpPr>
        <p:grpSpPr>
          <a:xfrm>
            <a:off x="6281404" y="5899965"/>
            <a:ext cx="548640" cy="174538"/>
            <a:chOff x="411004" y="628649"/>
            <a:chExt cx="4541996" cy="1444941"/>
          </a:xfrm>
        </p:grpSpPr>
        <p:grpSp>
          <p:nvGrpSpPr>
            <p:cNvPr id="7833" name="Group 783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45" name="Rectangle 784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46" name="Rectangle 784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34" name="Group 783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43" name="Rectangle 784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44" name="Rectangle 784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35" name="Group 783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41" name="Rectangle 784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42" name="Rectangle 784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36" name="Rectangle 783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7" name="Rectangle 783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8" name="Rectangle 783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9" name="Rectangle 783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0" name="Rectangle 783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8" name="Group 7787"/>
          <p:cNvGrpSpPr>
            <a:grpSpLocks noChangeAspect="1"/>
          </p:cNvGrpSpPr>
          <p:nvPr/>
        </p:nvGrpSpPr>
        <p:grpSpPr>
          <a:xfrm rot="16200000">
            <a:off x="5487508" y="2907568"/>
            <a:ext cx="548640" cy="174538"/>
            <a:chOff x="411004" y="628649"/>
            <a:chExt cx="4541996" cy="1444941"/>
          </a:xfrm>
        </p:grpSpPr>
        <p:grpSp>
          <p:nvGrpSpPr>
            <p:cNvPr id="7819" name="Group 781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31" name="Rectangle 783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32" name="Rectangle 783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20" name="Group 781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29" name="Rectangle 782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30" name="Rectangle 782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21" name="Group 782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27" name="Rectangle 782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28" name="Rectangle 782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22" name="Rectangle 782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3" name="Rectangle 782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4" name="Rectangle 782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5" name="Rectangle 782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6" name="Rectangle 782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89" name="Group 7788"/>
          <p:cNvGrpSpPr>
            <a:grpSpLocks noChangeAspect="1"/>
          </p:cNvGrpSpPr>
          <p:nvPr/>
        </p:nvGrpSpPr>
        <p:grpSpPr>
          <a:xfrm rot="16200000">
            <a:off x="5487508" y="3833055"/>
            <a:ext cx="548640" cy="174538"/>
            <a:chOff x="411004" y="628649"/>
            <a:chExt cx="4542000" cy="1444941"/>
          </a:xfrm>
        </p:grpSpPr>
        <p:grpSp>
          <p:nvGrpSpPr>
            <p:cNvPr id="7805" name="Group 780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17" name="Rectangle 781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18" name="Rectangle 781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06" name="Group 780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15" name="Rectangle 781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16" name="Rectangle 781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807" name="Group 780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813" name="Rectangle 781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14" name="Rectangle 781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808" name="Rectangle 780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9" name="Rectangle 780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0" name="Rectangle 7809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1" name="Rectangle 781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2" name="Rectangle 781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90" name="Group 7789"/>
          <p:cNvGrpSpPr>
            <a:grpSpLocks noChangeAspect="1"/>
          </p:cNvGrpSpPr>
          <p:nvPr/>
        </p:nvGrpSpPr>
        <p:grpSpPr>
          <a:xfrm rot="16200000">
            <a:off x="5487508" y="4718439"/>
            <a:ext cx="548640" cy="174538"/>
            <a:chOff x="411004" y="628649"/>
            <a:chExt cx="4541996" cy="1444941"/>
          </a:xfrm>
        </p:grpSpPr>
        <p:grpSp>
          <p:nvGrpSpPr>
            <p:cNvPr id="7791" name="Group 779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7803" name="Rectangle 780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04" name="Rectangle 780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792" name="Group 779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7801" name="Rectangle 780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02" name="Rectangle 780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7793" name="Group 779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7799" name="Rectangle 779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7800" name="Rectangle 779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7794" name="Rectangle 779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5" name="Rectangle 779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6" name="Rectangle 779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7" name="Rectangle 779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8" name="Rectangle 779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88" name="TextBox 587"/>
          <p:cNvSpPr txBox="1"/>
          <p:nvPr/>
        </p:nvSpPr>
        <p:spPr>
          <a:xfrm>
            <a:off x="587964" y="0"/>
            <a:ext cx="2729874" cy="523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Procession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cxnSp>
        <p:nvCxnSpPr>
          <p:cNvPr id="114" name="Straight Connector 113"/>
          <p:cNvCxnSpPr/>
          <p:nvPr/>
        </p:nvCxnSpPr>
        <p:spPr>
          <a:xfrm>
            <a:off x="4325902" y="6617439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/>
          <p:cNvCxnSpPr/>
          <p:nvPr/>
        </p:nvCxnSpPr>
        <p:spPr>
          <a:xfrm flipV="1">
            <a:off x="5141875" y="6623080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/>
          <p:cNvCxnSpPr/>
          <p:nvPr/>
        </p:nvCxnSpPr>
        <p:spPr>
          <a:xfrm>
            <a:off x="4328665" y="6603701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Straight Connector 365"/>
          <p:cNvCxnSpPr/>
          <p:nvPr/>
        </p:nvCxnSpPr>
        <p:spPr>
          <a:xfrm>
            <a:off x="5173580" y="1570184"/>
            <a:ext cx="0" cy="2381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Connector 382"/>
          <p:cNvCxnSpPr/>
          <p:nvPr/>
        </p:nvCxnSpPr>
        <p:spPr>
          <a:xfrm>
            <a:off x="3992032" y="4147445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Straight Connector 399"/>
          <p:cNvCxnSpPr/>
          <p:nvPr/>
        </p:nvCxnSpPr>
        <p:spPr>
          <a:xfrm>
            <a:off x="4178969" y="2742818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Connector 401"/>
          <p:cNvCxnSpPr/>
          <p:nvPr/>
        </p:nvCxnSpPr>
        <p:spPr>
          <a:xfrm>
            <a:off x="4171916" y="2749866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Straight Connector 403"/>
          <p:cNvCxnSpPr/>
          <p:nvPr/>
        </p:nvCxnSpPr>
        <p:spPr>
          <a:xfrm>
            <a:off x="4965517" y="274634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Straight Connector 420"/>
          <p:cNvCxnSpPr/>
          <p:nvPr/>
        </p:nvCxnSpPr>
        <p:spPr>
          <a:xfrm>
            <a:off x="4313001" y="6446302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" name="Straight Connector 425"/>
          <p:cNvCxnSpPr/>
          <p:nvPr/>
        </p:nvCxnSpPr>
        <p:spPr>
          <a:xfrm flipH="1">
            <a:off x="4372962" y="6252312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3" name="Rectangle 442"/>
          <p:cNvSpPr/>
          <p:nvPr/>
        </p:nvSpPr>
        <p:spPr>
          <a:xfrm>
            <a:off x="8113655" y="3048038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0" name="Rectangle 449"/>
          <p:cNvSpPr/>
          <p:nvPr/>
        </p:nvSpPr>
        <p:spPr>
          <a:xfrm>
            <a:off x="8196147" y="3046980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9" name="TextBox 219"/>
          <p:cNvSpPr txBox="1">
            <a:spLocks noChangeArrowheads="1"/>
          </p:cNvSpPr>
          <p:nvPr/>
        </p:nvSpPr>
        <p:spPr bwMode="auto">
          <a:xfrm rot="5400000">
            <a:off x="8002506" y="3327411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</a:t>
            </a:r>
            <a:endParaRPr kumimoji="0" lang="en-US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0" name="TextBox 219"/>
          <p:cNvSpPr txBox="1">
            <a:spLocks noChangeArrowheads="1"/>
          </p:cNvSpPr>
          <p:nvPr/>
        </p:nvSpPr>
        <p:spPr bwMode="auto">
          <a:xfrm rot="5400000">
            <a:off x="7881535" y="3362030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B66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Ramp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FFB66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9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7849946" y="3205863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0" name="Oval 380" descr="Royal_Stewart_tartan"/>
          <p:cNvSpPr>
            <a:spLocks noChangeArrowheads="1"/>
          </p:cNvSpPr>
          <p:nvPr/>
        </p:nvSpPr>
        <p:spPr bwMode="auto">
          <a:xfrm rot="10800000">
            <a:off x="8081768" y="1961607"/>
            <a:ext cx="187468" cy="328711"/>
          </a:xfrm>
          <a:prstGeom prst="ellipse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33" name="Group 432"/>
          <p:cNvGrpSpPr/>
          <p:nvPr/>
        </p:nvGrpSpPr>
        <p:grpSpPr>
          <a:xfrm>
            <a:off x="7882242" y="3864859"/>
            <a:ext cx="217489" cy="219075"/>
            <a:chOff x="2067654" y="4497630"/>
            <a:chExt cx="217489" cy="219075"/>
          </a:xfrm>
        </p:grpSpPr>
        <p:sp>
          <p:nvSpPr>
            <p:cNvPr id="44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4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6" name="Group 3665"/>
          <p:cNvGrpSpPr/>
          <p:nvPr/>
        </p:nvGrpSpPr>
        <p:grpSpPr>
          <a:xfrm>
            <a:off x="8126686" y="3749823"/>
            <a:ext cx="180160" cy="261432"/>
            <a:chOff x="2210000" y="893391"/>
            <a:chExt cx="180160" cy="261432"/>
          </a:xfrm>
        </p:grpSpPr>
        <p:sp>
          <p:nvSpPr>
            <p:cNvPr id="3667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8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448" name="Group 447"/>
          <p:cNvGrpSpPr/>
          <p:nvPr/>
        </p:nvGrpSpPr>
        <p:grpSpPr>
          <a:xfrm>
            <a:off x="7892964" y="2838965"/>
            <a:ext cx="217864" cy="219075"/>
            <a:chOff x="5639091" y="1598354"/>
            <a:chExt cx="217864" cy="219075"/>
          </a:xfrm>
        </p:grpSpPr>
        <p:sp>
          <p:nvSpPr>
            <p:cNvPr id="449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56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84" name="Group 483"/>
          <p:cNvGrpSpPr/>
          <p:nvPr/>
        </p:nvGrpSpPr>
        <p:grpSpPr>
          <a:xfrm>
            <a:off x="8147067" y="2737127"/>
            <a:ext cx="180399" cy="262558"/>
            <a:chOff x="3952330" y="3088572"/>
            <a:chExt cx="212529" cy="306318"/>
          </a:xfrm>
        </p:grpSpPr>
        <p:sp>
          <p:nvSpPr>
            <p:cNvPr id="510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4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1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14" name="Group 513"/>
          <p:cNvGrpSpPr/>
          <p:nvPr/>
        </p:nvGrpSpPr>
        <p:grpSpPr>
          <a:xfrm>
            <a:off x="8184447" y="3710525"/>
            <a:ext cx="180160" cy="261432"/>
            <a:chOff x="3954221" y="3202966"/>
            <a:chExt cx="212247" cy="305004"/>
          </a:xfrm>
        </p:grpSpPr>
        <p:sp>
          <p:nvSpPr>
            <p:cNvPr id="518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19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0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7853628" y="3677168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21" name="Group 520"/>
          <p:cNvGrpSpPr/>
          <p:nvPr/>
        </p:nvGrpSpPr>
        <p:grpSpPr>
          <a:xfrm>
            <a:off x="7754900" y="3228404"/>
            <a:ext cx="178507" cy="233862"/>
            <a:chOff x="3952668" y="2974658"/>
            <a:chExt cx="210300" cy="272839"/>
          </a:xfrm>
        </p:grpSpPr>
        <p:sp>
          <p:nvSpPr>
            <p:cNvPr id="522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3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25" name="Group 524"/>
          <p:cNvGrpSpPr/>
          <p:nvPr/>
        </p:nvGrpSpPr>
        <p:grpSpPr>
          <a:xfrm>
            <a:off x="6887725" y="3341227"/>
            <a:ext cx="217489" cy="219075"/>
            <a:chOff x="2067654" y="4497630"/>
            <a:chExt cx="217489" cy="219075"/>
          </a:xfrm>
        </p:grpSpPr>
        <p:sp>
          <p:nvSpPr>
            <p:cNvPr id="52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2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28" name="Rectangle 231"/>
          <p:cNvSpPr>
            <a:spLocks noChangeArrowheads="1"/>
          </p:cNvSpPr>
          <p:nvPr/>
        </p:nvSpPr>
        <p:spPr bwMode="auto">
          <a:xfrm rot="5400000">
            <a:off x="7306300" y="3303745"/>
            <a:ext cx="27432" cy="36576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29" name="Group 528"/>
          <p:cNvGrpSpPr/>
          <p:nvPr/>
        </p:nvGrpSpPr>
        <p:grpSpPr>
          <a:xfrm>
            <a:off x="6827891" y="3172553"/>
            <a:ext cx="182292" cy="270961"/>
            <a:chOff x="3948547" y="2867890"/>
            <a:chExt cx="214759" cy="270961"/>
          </a:xfrm>
        </p:grpSpPr>
        <p:grpSp>
          <p:nvGrpSpPr>
            <p:cNvPr id="530" name="Group 529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532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533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31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37" name="Rectangle 231"/>
          <p:cNvSpPr>
            <a:spLocks noChangeArrowheads="1"/>
          </p:cNvSpPr>
          <p:nvPr/>
        </p:nvSpPr>
        <p:spPr bwMode="auto">
          <a:xfrm rot="5400000">
            <a:off x="7306300" y="3256120"/>
            <a:ext cx="27432" cy="36576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41" name="Group 540"/>
          <p:cNvGrpSpPr/>
          <p:nvPr/>
        </p:nvGrpSpPr>
        <p:grpSpPr>
          <a:xfrm>
            <a:off x="6588685" y="3425835"/>
            <a:ext cx="217489" cy="219075"/>
            <a:chOff x="2067654" y="4497630"/>
            <a:chExt cx="217489" cy="219075"/>
          </a:xfrm>
        </p:grpSpPr>
        <p:sp>
          <p:nvSpPr>
            <p:cNvPr id="54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38" name="Group 537"/>
          <p:cNvGrpSpPr/>
          <p:nvPr/>
        </p:nvGrpSpPr>
        <p:grpSpPr>
          <a:xfrm>
            <a:off x="6579282" y="3255540"/>
            <a:ext cx="217489" cy="219075"/>
            <a:chOff x="2067654" y="4497630"/>
            <a:chExt cx="217489" cy="219075"/>
          </a:xfrm>
        </p:grpSpPr>
        <p:sp>
          <p:nvSpPr>
            <p:cNvPr id="53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4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5455490" y="3379055"/>
            <a:ext cx="457200" cy="143669"/>
            <a:chOff x="5455490" y="3379055"/>
            <a:chExt cx="457200" cy="143669"/>
          </a:xfrm>
        </p:grpSpPr>
        <p:sp>
          <p:nvSpPr>
            <p:cNvPr id="555" name="Rectangle 123"/>
            <p:cNvSpPr>
              <a:spLocks noChangeArrowheads="1"/>
            </p:cNvSpPr>
            <p:nvPr/>
          </p:nvSpPr>
          <p:spPr bwMode="auto">
            <a:xfrm rot="5400000">
              <a:off x="5670596" y="3280630"/>
              <a:ext cx="26988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59" name="Rectangle 123"/>
            <p:cNvSpPr>
              <a:spLocks noChangeArrowheads="1"/>
            </p:cNvSpPr>
            <p:nvPr/>
          </p:nvSpPr>
          <p:spPr bwMode="auto">
            <a:xfrm rot="5400000">
              <a:off x="5670596" y="3202843"/>
              <a:ext cx="26988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0" name="Rectangle 123"/>
            <p:cNvSpPr>
              <a:spLocks noChangeArrowheads="1"/>
            </p:cNvSpPr>
            <p:nvPr/>
          </p:nvSpPr>
          <p:spPr bwMode="auto">
            <a:xfrm rot="5400000">
              <a:off x="5670596" y="3241737"/>
              <a:ext cx="26988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1" name="Rectangle 123"/>
            <p:cNvSpPr>
              <a:spLocks noChangeArrowheads="1"/>
            </p:cNvSpPr>
            <p:nvPr/>
          </p:nvSpPr>
          <p:spPr bwMode="auto">
            <a:xfrm rot="5400000">
              <a:off x="5670596" y="3163949"/>
              <a:ext cx="26988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62" name="Group 561"/>
          <p:cNvGrpSpPr/>
          <p:nvPr/>
        </p:nvGrpSpPr>
        <p:grpSpPr>
          <a:xfrm>
            <a:off x="5972872" y="3255540"/>
            <a:ext cx="217489" cy="219075"/>
            <a:chOff x="2067654" y="4497630"/>
            <a:chExt cx="217489" cy="219075"/>
          </a:xfrm>
        </p:grpSpPr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5318154" y="1813206"/>
            <a:ext cx="143670" cy="1554480"/>
            <a:chOff x="5292385" y="1632231"/>
            <a:chExt cx="143670" cy="1737360"/>
          </a:xfrm>
        </p:grpSpPr>
        <p:sp>
          <p:nvSpPr>
            <p:cNvPr id="571" name="Rectangle 123"/>
            <p:cNvSpPr>
              <a:spLocks noChangeArrowheads="1"/>
            </p:cNvSpPr>
            <p:nvPr/>
          </p:nvSpPr>
          <p:spPr bwMode="auto">
            <a:xfrm>
              <a:off x="5409067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4" name="Rectangle 123"/>
            <p:cNvSpPr>
              <a:spLocks noChangeArrowheads="1"/>
            </p:cNvSpPr>
            <p:nvPr/>
          </p:nvSpPr>
          <p:spPr bwMode="auto">
            <a:xfrm>
              <a:off x="5370173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5" name="Rectangle 123"/>
            <p:cNvSpPr>
              <a:spLocks noChangeArrowheads="1"/>
            </p:cNvSpPr>
            <p:nvPr/>
          </p:nvSpPr>
          <p:spPr bwMode="auto">
            <a:xfrm>
              <a:off x="5331279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6" name="Rectangle 123"/>
            <p:cNvSpPr>
              <a:spLocks noChangeArrowheads="1"/>
            </p:cNvSpPr>
            <p:nvPr/>
          </p:nvSpPr>
          <p:spPr bwMode="auto">
            <a:xfrm>
              <a:off x="5292385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582" name="Group 581"/>
          <p:cNvGrpSpPr/>
          <p:nvPr/>
        </p:nvGrpSpPr>
        <p:grpSpPr>
          <a:xfrm>
            <a:off x="5162182" y="1600458"/>
            <a:ext cx="217489" cy="219075"/>
            <a:chOff x="2067654" y="4497630"/>
            <a:chExt cx="217489" cy="219075"/>
          </a:xfrm>
        </p:grpSpPr>
        <p:sp>
          <p:nvSpPr>
            <p:cNvPr id="58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8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589" name="TextBox 588"/>
          <p:cNvSpPr txBox="1"/>
          <p:nvPr/>
        </p:nvSpPr>
        <p:spPr>
          <a:xfrm flipH="1">
            <a:off x="255265" y="466725"/>
            <a:ext cx="3773809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 Party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Split to proceed up ramps </a:t>
            </a:r>
          </a:p>
          <a:p>
            <a:pPr marL="628650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US, Canada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invocation (if able)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All turn right to seating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invocation (if able)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&amp; L-Z turn left then right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Seated in rows from front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alone in front row</a:t>
            </a:r>
          </a:p>
          <a:p>
            <a:pPr marL="4572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&amp; A-K go straight</a:t>
            </a:r>
          </a:p>
          <a:p>
            <a:pPr marL="6858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Seated in rows from front</a:t>
            </a:r>
          </a:p>
          <a:p>
            <a:pPr marL="6858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alone in front row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invocation (if able)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When all are at seats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UM goes to seat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Bagpipes stop &amp; leave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University Chaplain to podium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7"/>
              </a:buBlip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1" name="Rectangle 147"/>
          <p:cNvSpPr>
            <a:spLocks noChangeArrowheads="1"/>
          </p:cNvSpPr>
          <p:nvPr/>
        </p:nvSpPr>
        <p:spPr bwMode="auto">
          <a:xfrm rot="5400000">
            <a:off x="6384808" y="3318988"/>
            <a:ext cx="26987" cy="27432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2" name="Rectangle 147"/>
          <p:cNvSpPr>
            <a:spLocks noChangeArrowheads="1"/>
          </p:cNvSpPr>
          <p:nvPr/>
        </p:nvSpPr>
        <p:spPr bwMode="auto">
          <a:xfrm rot="5400000">
            <a:off x="6384808" y="3272169"/>
            <a:ext cx="26987" cy="27432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3" name="Group 202"/>
          <p:cNvGrpSpPr/>
          <p:nvPr/>
        </p:nvGrpSpPr>
        <p:grpSpPr>
          <a:xfrm>
            <a:off x="8031530" y="3489539"/>
            <a:ext cx="139541" cy="146304"/>
            <a:chOff x="8367286" y="3351427"/>
            <a:chExt cx="139541" cy="146304"/>
          </a:xfrm>
        </p:grpSpPr>
        <p:sp>
          <p:nvSpPr>
            <p:cNvPr id="20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8031530" y="3308564"/>
            <a:ext cx="139541" cy="146304"/>
            <a:chOff x="8367286" y="3351427"/>
            <a:chExt cx="139541" cy="146304"/>
          </a:xfrm>
        </p:grpSpPr>
        <p:sp>
          <p:nvSpPr>
            <p:cNvPr id="20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7345730" y="3203789"/>
            <a:ext cx="139541" cy="146304"/>
            <a:chOff x="8367286" y="3351427"/>
            <a:chExt cx="139541" cy="146304"/>
          </a:xfrm>
        </p:grpSpPr>
        <p:sp>
          <p:nvSpPr>
            <p:cNvPr id="23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7345730" y="3556214"/>
            <a:ext cx="139541" cy="146304"/>
            <a:chOff x="8367286" y="3351427"/>
            <a:chExt cx="139541" cy="146304"/>
          </a:xfrm>
        </p:grpSpPr>
        <p:sp>
          <p:nvSpPr>
            <p:cNvPr id="23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7171916" y="3213801"/>
            <a:ext cx="139541" cy="146304"/>
            <a:chOff x="8367286" y="3351427"/>
            <a:chExt cx="139541" cy="146304"/>
          </a:xfrm>
        </p:grpSpPr>
        <p:sp>
          <p:nvSpPr>
            <p:cNvPr id="23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7701956" y="2386485"/>
            <a:ext cx="139541" cy="146304"/>
            <a:chOff x="8367286" y="3351427"/>
            <a:chExt cx="139541" cy="146304"/>
          </a:xfrm>
        </p:grpSpPr>
        <p:sp>
          <p:nvSpPr>
            <p:cNvPr id="24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3" name="Group 242"/>
          <p:cNvGrpSpPr/>
          <p:nvPr/>
        </p:nvGrpSpPr>
        <p:grpSpPr>
          <a:xfrm>
            <a:off x="7193331" y="2473725"/>
            <a:ext cx="139541" cy="146304"/>
            <a:chOff x="8367286" y="3351427"/>
            <a:chExt cx="139541" cy="146304"/>
          </a:xfrm>
        </p:grpSpPr>
        <p:sp>
          <p:nvSpPr>
            <p:cNvPr id="24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7179369" y="4297805"/>
            <a:ext cx="139541" cy="146304"/>
            <a:chOff x="8369667" y="3351427"/>
            <a:chExt cx="139541" cy="146304"/>
          </a:xfrm>
        </p:grpSpPr>
        <p:sp>
          <p:nvSpPr>
            <p:cNvPr id="24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8" name="Text Box 11"/>
            <p:cNvSpPr txBox="1">
              <a:spLocks noChangeArrowheads="1"/>
            </p:cNvSpPr>
            <p:nvPr/>
          </p:nvSpPr>
          <p:spPr bwMode="auto">
            <a:xfrm rot="21540000">
              <a:off x="8372048" y="3390301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7202686" y="1997777"/>
            <a:ext cx="137160" cy="146304"/>
            <a:chOff x="8369667" y="3351427"/>
            <a:chExt cx="137160" cy="146304"/>
          </a:xfrm>
        </p:grpSpPr>
        <p:sp>
          <p:nvSpPr>
            <p:cNvPr id="25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1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6801411" y="4251564"/>
            <a:ext cx="139541" cy="146304"/>
            <a:chOff x="8367286" y="3351427"/>
            <a:chExt cx="139541" cy="146304"/>
          </a:xfrm>
        </p:grpSpPr>
        <p:sp>
          <p:nvSpPr>
            <p:cNvPr id="26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cxnSp>
        <p:nvCxnSpPr>
          <p:cNvPr id="333" name="Straight Connector 332"/>
          <p:cNvCxnSpPr/>
          <p:nvPr/>
        </p:nvCxnSpPr>
        <p:spPr>
          <a:xfrm flipH="1">
            <a:off x="4372962" y="6252312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/>
          <p:cNvGrpSpPr/>
          <p:nvPr/>
        </p:nvGrpSpPr>
        <p:grpSpPr>
          <a:xfrm>
            <a:off x="5240529" y="3500503"/>
            <a:ext cx="141921" cy="146304"/>
            <a:chOff x="8367286" y="3351426"/>
            <a:chExt cx="141921" cy="146304"/>
          </a:xfrm>
        </p:grpSpPr>
        <p:sp>
          <p:nvSpPr>
            <p:cNvPr id="35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5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5400307" y="1590933"/>
            <a:ext cx="217489" cy="219075"/>
            <a:chOff x="2067654" y="4497630"/>
            <a:chExt cx="217489" cy="219075"/>
          </a:xfrm>
        </p:grpSpPr>
        <p:sp>
          <p:nvSpPr>
            <p:cNvPr id="36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3" name="Group 362"/>
          <p:cNvGrpSpPr/>
          <p:nvPr/>
        </p:nvGrpSpPr>
        <p:grpSpPr>
          <a:xfrm>
            <a:off x="5972872" y="3425835"/>
            <a:ext cx="217489" cy="219075"/>
            <a:chOff x="2067654" y="4497630"/>
            <a:chExt cx="217489" cy="219075"/>
          </a:xfrm>
        </p:grpSpPr>
        <p:sp>
          <p:nvSpPr>
            <p:cNvPr id="36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7511613" y="3353133"/>
            <a:ext cx="217489" cy="219075"/>
            <a:chOff x="2067654" y="4497630"/>
            <a:chExt cx="217489" cy="219075"/>
          </a:xfrm>
        </p:grpSpPr>
        <p:sp>
          <p:nvSpPr>
            <p:cNvPr id="37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82" name="Group 4081"/>
          <p:cNvGrpSpPr/>
          <p:nvPr/>
        </p:nvGrpSpPr>
        <p:grpSpPr>
          <a:xfrm>
            <a:off x="5935055" y="6030843"/>
            <a:ext cx="250343" cy="215444"/>
            <a:chOff x="5654068" y="5306942"/>
            <a:chExt cx="250343" cy="215444"/>
          </a:xfrm>
        </p:grpSpPr>
        <p:sp>
          <p:nvSpPr>
            <p:cNvPr id="4083" name="Rectangle 4082"/>
            <p:cNvSpPr/>
            <p:nvPr/>
          </p:nvSpPr>
          <p:spPr>
            <a:xfrm>
              <a:off x="5687533" y="5324722"/>
              <a:ext cx="183412" cy="179884"/>
            </a:xfrm>
            <a:prstGeom prst="rect">
              <a:avLst/>
            </a:prstGeom>
            <a:solidFill>
              <a:srgbClr val="6633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84" name="TextBox 219"/>
            <p:cNvSpPr txBox="1">
              <a:spLocks noChangeArrowheads="1"/>
            </p:cNvSpPr>
            <p:nvPr/>
          </p:nvSpPr>
          <p:spPr bwMode="auto">
            <a:xfrm>
              <a:off x="5654068" y="5306942"/>
              <a:ext cx="2503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B66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IT</a:t>
              </a:r>
            </a:p>
          </p:txBody>
        </p:sp>
      </p:grpSp>
      <p:grpSp>
        <p:nvGrpSpPr>
          <p:cNvPr id="4085" name="Group 4084"/>
          <p:cNvGrpSpPr/>
          <p:nvPr/>
        </p:nvGrpSpPr>
        <p:grpSpPr>
          <a:xfrm>
            <a:off x="4995094" y="5974902"/>
            <a:ext cx="141921" cy="146304"/>
            <a:chOff x="8367286" y="3351426"/>
            <a:chExt cx="141921" cy="146304"/>
          </a:xfrm>
        </p:grpSpPr>
        <p:sp>
          <p:nvSpPr>
            <p:cNvPr id="408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8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88" name="Group 4087"/>
          <p:cNvGrpSpPr/>
          <p:nvPr/>
        </p:nvGrpSpPr>
        <p:grpSpPr>
          <a:xfrm>
            <a:off x="4923636" y="5738623"/>
            <a:ext cx="141921" cy="146304"/>
            <a:chOff x="8367286" y="3351426"/>
            <a:chExt cx="141921" cy="146304"/>
          </a:xfrm>
        </p:grpSpPr>
        <p:sp>
          <p:nvSpPr>
            <p:cNvPr id="408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1" name="Group 4090"/>
          <p:cNvGrpSpPr/>
          <p:nvPr/>
        </p:nvGrpSpPr>
        <p:grpSpPr>
          <a:xfrm>
            <a:off x="4769457" y="5738624"/>
            <a:ext cx="141921" cy="146304"/>
            <a:chOff x="8367286" y="3351426"/>
            <a:chExt cx="141921" cy="146304"/>
          </a:xfrm>
        </p:grpSpPr>
        <p:sp>
          <p:nvSpPr>
            <p:cNvPr id="409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4" name="Group 4093"/>
          <p:cNvGrpSpPr/>
          <p:nvPr/>
        </p:nvGrpSpPr>
        <p:grpSpPr>
          <a:xfrm>
            <a:off x="4708688" y="5985059"/>
            <a:ext cx="141921" cy="146304"/>
            <a:chOff x="8367286" y="3351426"/>
            <a:chExt cx="141921" cy="146304"/>
          </a:xfrm>
        </p:grpSpPr>
        <p:sp>
          <p:nvSpPr>
            <p:cNvPr id="409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7" name="Group 4096"/>
          <p:cNvGrpSpPr/>
          <p:nvPr/>
        </p:nvGrpSpPr>
        <p:grpSpPr>
          <a:xfrm>
            <a:off x="5498809" y="5350089"/>
            <a:ext cx="141129" cy="146304"/>
            <a:chOff x="8369667" y="3351427"/>
            <a:chExt cx="141129" cy="146304"/>
          </a:xfrm>
        </p:grpSpPr>
        <p:sp>
          <p:nvSpPr>
            <p:cNvPr id="409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9" name="Text Box 11"/>
            <p:cNvSpPr txBox="1">
              <a:spLocks noChangeArrowheads="1"/>
            </p:cNvSpPr>
            <p:nvPr/>
          </p:nvSpPr>
          <p:spPr bwMode="auto">
            <a:xfrm rot="21540000">
              <a:off x="837363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00" name="Group 4099"/>
          <p:cNvGrpSpPr/>
          <p:nvPr/>
        </p:nvGrpSpPr>
        <p:grpSpPr>
          <a:xfrm>
            <a:off x="5336092" y="4032833"/>
            <a:ext cx="141921" cy="146304"/>
            <a:chOff x="8367286" y="3351426"/>
            <a:chExt cx="141921" cy="146304"/>
          </a:xfrm>
        </p:grpSpPr>
        <p:sp>
          <p:nvSpPr>
            <p:cNvPr id="410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0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09" name="Group 4108"/>
          <p:cNvGrpSpPr/>
          <p:nvPr/>
        </p:nvGrpSpPr>
        <p:grpSpPr>
          <a:xfrm>
            <a:off x="5929520" y="711219"/>
            <a:ext cx="139541" cy="146304"/>
            <a:chOff x="8367286" y="3351427"/>
            <a:chExt cx="139541" cy="146304"/>
          </a:xfrm>
        </p:grpSpPr>
        <p:sp>
          <p:nvSpPr>
            <p:cNvPr id="411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2" name="Group 4111"/>
          <p:cNvGrpSpPr/>
          <p:nvPr/>
        </p:nvGrpSpPr>
        <p:grpSpPr>
          <a:xfrm>
            <a:off x="5791213" y="813966"/>
            <a:ext cx="139543" cy="146304"/>
            <a:chOff x="8372047" y="3351426"/>
            <a:chExt cx="139543" cy="146304"/>
          </a:xfrm>
        </p:grpSpPr>
        <p:sp>
          <p:nvSpPr>
            <p:cNvPr id="411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4" name="Text Box 11"/>
            <p:cNvSpPr txBox="1">
              <a:spLocks noChangeArrowheads="1"/>
            </p:cNvSpPr>
            <p:nvPr/>
          </p:nvSpPr>
          <p:spPr bwMode="auto">
            <a:xfrm rot="21540000">
              <a:off x="8374430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5" name="Group 4114"/>
          <p:cNvGrpSpPr/>
          <p:nvPr/>
        </p:nvGrpSpPr>
        <p:grpSpPr>
          <a:xfrm>
            <a:off x="5440867" y="3592486"/>
            <a:ext cx="141921" cy="146304"/>
            <a:chOff x="8367286" y="3351426"/>
            <a:chExt cx="141921" cy="146304"/>
          </a:xfrm>
        </p:grpSpPr>
        <p:sp>
          <p:nvSpPr>
            <p:cNvPr id="411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8" name="Group 4117"/>
          <p:cNvGrpSpPr/>
          <p:nvPr/>
        </p:nvGrpSpPr>
        <p:grpSpPr>
          <a:xfrm>
            <a:off x="8080760" y="4329399"/>
            <a:ext cx="138748" cy="146304"/>
            <a:chOff x="8369667" y="3351427"/>
            <a:chExt cx="138748" cy="146304"/>
          </a:xfrm>
        </p:grpSpPr>
        <p:sp>
          <p:nvSpPr>
            <p:cNvPr id="411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20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03" name="Group 4102"/>
          <p:cNvGrpSpPr/>
          <p:nvPr/>
        </p:nvGrpSpPr>
        <p:grpSpPr>
          <a:xfrm>
            <a:off x="5488492" y="2570164"/>
            <a:ext cx="141921" cy="146304"/>
            <a:chOff x="8367286" y="3351426"/>
            <a:chExt cx="141921" cy="146304"/>
          </a:xfrm>
        </p:grpSpPr>
        <p:sp>
          <p:nvSpPr>
            <p:cNvPr id="410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0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21" name="Group 4120"/>
          <p:cNvGrpSpPr/>
          <p:nvPr/>
        </p:nvGrpSpPr>
        <p:grpSpPr>
          <a:xfrm>
            <a:off x="5491665" y="2395824"/>
            <a:ext cx="138748" cy="146304"/>
            <a:chOff x="8369667" y="3351427"/>
            <a:chExt cx="138748" cy="146304"/>
          </a:xfrm>
        </p:grpSpPr>
        <p:sp>
          <p:nvSpPr>
            <p:cNvPr id="412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23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9" name="Group 3668"/>
          <p:cNvGrpSpPr/>
          <p:nvPr/>
        </p:nvGrpSpPr>
        <p:grpSpPr>
          <a:xfrm>
            <a:off x="7935067" y="2888183"/>
            <a:ext cx="217864" cy="219075"/>
            <a:chOff x="5639091" y="1598354"/>
            <a:chExt cx="217864" cy="219075"/>
          </a:xfrm>
        </p:grpSpPr>
        <p:sp>
          <p:nvSpPr>
            <p:cNvPr id="3670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71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672" name="Rectangle 3671"/>
          <p:cNvSpPr>
            <a:spLocks/>
          </p:cNvSpPr>
          <p:nvPr/>
        </p:nvSpPr>
        <p:spPr>
          <a:xfrm>
            <a:off x="8199301" y="4229567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3" name="TextBox 219"/>
          <p:cNvSpPr txBox="1">
            <a:spLocks noChangeArrowheads="1"/>
          </p:cNvSpPr>
          <p:nvPr/>
        </p:nvSpPr>
        <p:spPr bwMode="auto">
          <a:xfrm>
            <a:off x="8181216" y="4163853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714" name="Group 3713"/>
          <p:cNvGrpSpPr/>
          <p:nvPr/>
        </p:nvGrpSpPr>
        <p:grpSpPr>
          <a:xfrm>
            <a:off x="7809474" y="3300528"/>
            <a:ext cx="217489" cy="219075"/>
            <a:chOff x="2067654" y="4497630"/>
            <a:chExt cx="217489" cy="219075"/>
          </a:xfrm>
        </p:grpSpPr>
        <p:sp>
          <p:nvSpPr>
            <p:cNvPr id="371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1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3717" name="Group 3716"/>
          <p:cNvGrpSpPr/>
          <p:nvPr/>
        </p:nvGrpSpPr>
        <p:grpSpPr>
          <a:xfrm>
            <a:off x="7807728" y="3403030"/>
            <a:ext cx="217489" cy="219075"/>
            <a:chOff x="2067654" y="4497630"/>
            <a:chExt cx="217489" cy="219075"/>
          </a:xfrm>
        </p:grpSpPr>
        <p:sp>
          <p:nvSpPr>
            <p:cNvPr id="371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1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6065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" name="Picture 164"/>
          <p:cNvPicPr>
            <a:picLocks noChangeAspect="1"/>
          </p:cNvPicPr>
          <p:nvPr/>
        </p:nvPicPr>
        <p:blipFill rotWithShape="1">
          <a:blip r:embed="rId2"/>
          <a:srcRect l="3018" t="2306" r="1405" b="7613"/>
          <a:stretch/>
        </p:blipFill>
        <p:spPr>
          <a:xfrm>
            <a:off x="3956179" y="195553"/>
            <a:ext cx="5057193" cy="6537960"/>
          </a:xfrm>
          <a:prstGeom prst="rect">
            <a:avLst/>
          </a:prstGeom>
        </p:spPr>
      </p:pic>
      <p:sp>
        <p:nvSpPr>
          <p:cNvPr id="195" name="TextBox 194"/>
          <p:cNvSpPr txBox="1"/>
          <p:nvPr/>
        </p:nvSpPr>
        <p:spPr>
          <a:xfrm flipH="1">
            <a:off x="255265" y="466725"/>
            <a:ext cx="3773809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 Party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Split to proceed up ramps </a:t>
            </a:r>
          </a:p>
          <a:p>
            <a:pPr marL="628650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US, Canada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invocation (if able)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All turn right to seating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invocation (if able)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&amp; L-Z turn L. then R.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Seated in rows from front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alone in front row</a:t>
            </a:r>
          </a:p>
          <a:p>
            <a:pPr marL="4572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&amp; A-K go straight</a:t>
            </a:r>
          </a:p>
          <a:p>
            <a:pPr marL="6858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Seated in rows from front</a:t>
            </a:r>
          </a:p>
          <a:p>
            <a:pPr marL="6858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alone in front row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through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invocation (if able)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When all are at seats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UM goes to seat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Bagpipes stop &amp; leave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University Chaplain to podium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09" name="TextBox 508"/>
          <p:cNvSpPr txBox="1"/>
          <p:nvPr/>
        </p:nvSpPr>
        <p:spPr>
          <a:xfrm>
            <a:off x="587963" y="0"/>
            <a:ext cx="321307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Procession &amp; Seating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cxnSp>
        <p:nvCxnSpPr>
          <p:cNvPr id="366" name="Straight Connector 365"/>
          <p:cNvCxnSpPr/>
          <p:nvPr/>
        </p:nvCxnSpPr>
        <p:spPr>
          <a:xfrm>
            <a:off x="3733647" y="626755"/>
            <a:ext cx="0" cy="360594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8451671" y="3097756"/>
            <a:ext cx="415379" cy="830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0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8446548" y="3710986"/>
            <a:ext cx="415379" cy="830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8" name="Rectangle 231"/>
          <p:cNvSpPr>
            <a:spLocks noChangeArrowheads="1"/>
          </p:cNvSpPr>
          <p:nvPr/>
        </p:nvSpPr>
        <p:spPr bwMode="auto">
          <a:xfrm rot="10800000">
            <a:off x="7708761" y="4763534"/>
            <a:ext cx="41538" cy="83075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7" name="Rectangle 231"/>
          <p:cNvSpPr>
            <a:spLocks noChangeArrowheads="1"/>
          </p:cNvSpPr>
          <p:nvPr/>
        </p:nvSpPr>
        <p:spPr bwMode="auto">
          <a:xfrm rot="10800000">
            <a:off x="7818602" y="3761335"/>
            <a:ext cx="41538" cy="83075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 rot="16200000">
            <a:off x="6631787" y="2401372"/>
            <a:ext cx="492426" cy="99758"/>
            <a:chOff x="5782122" y="3739711"/>
            <a:chExt cx="692298" cy="99758"/>
          </a:xfrm>
        </p:grpSpPr>
        <p:sp>
          <p:nvSpPr>
            <p:cNvPr id="559" name="Rectangle 123"/>
            <p:cNvSpPr>
              <a:spLocks noChangeArrowheads="1"/>
            </p:cNvSpPr>
            <p:nvPr/>
          </p:nvSpPr>
          <p:spPr bwMode="auto">
            <a:xfrm rot="5400000">
              <a:off x="6107838" y="3472888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61" name="Rectangle 123"/>
            <p:cNvSpPr>
              <a:spLocks noChangeArrowheads="1"/>
            </p:cNvSpPr>
            <p:nvPr/>
          </p:nvSpPr>
          <p:spPr bwMode="auto">
            <a:xfrm rot="5400000">
              <a:off x="6107838" y="3413995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4220724" y="2486512"/>
            <a:ext cx="217547" cy="833971"/>
            <a:chOff x="5292385" y="1632231"/>
            <a:chExt cx="143670" cy="1737360"/>
          </a:xfrm>
        </p:grpSpPr>
        <p:sp>
          <p:nvSpPr>
            <p:cNvPr id="571" name="Rectangle 123"/>
            <p:cNvSpPr>
              <a:spLocks noChangeArrowheads="1"/>
            </p:cNvSpPr>
            <p:nvPr/>
          </p:nvSpPr>
          <p:spPr bwMode="auto">
            <a:xfrm>
              <a:off x="5409067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4" name="Rectangle 123"/>
            <p:cNvSpPr>
              <a:spLocks noChangeArrowheads="1"/>
            </p:cNvSpPr>
            <p:nvPr/>
          </p:nvSpPr>
          <p:spPr bwMode="auto">
            <a:xfrm>
              <a:off x="5370173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5" name="Rectangle 123"/>
            <p:cNvSpPr>
              <a:spLocks noChangeArrowheads="1"/>
            </p:cNvSpPr>
            <p:nvPr/>
          </p:nvSpPr>
          <p:spPr bwMode="auto">
            <a:xfrm>
              <a:off x="5331279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76" name="Rectangle 123"/>
            <p:cNvSpPr>
              <a:spLocks noChangeArrowheads="1"/>
            </p:cNvSpPr>
            <p:nvPr/>
          </p:nvSpPr>
          <p:spPr bwMode="auto">
            <a:xfrm>
              <a:off x="5292385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03" name="Rectangle 231"/>
          <p:cNvSpPr>
            <a:spLocks noChangeArrowheads="1"/>
          </p:cNvSpPr>
          <p:nvPr/>
        </p:nvSpPr>
        <p:spPr bwMode="auto">
          <a:xfrm rot="10800000">
            <a:off x="7880112" y="3758666"/>
            <a:ext cx="41538" cy="83075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06" name="Group 205"/>
          <p:cNvGrpSpPr/>
          <p:nvPr/>
        </p:nvGrpSpPr>
        <p:grpSpPr>
          <a:xfrm rot="16200000">
            <a:off x="6531851" y="3008667"/>
            <a:ext cx="692298" cy="99758"/>
            <a:chOff x="5782122" y="3739711"/>
            <a:chExt cx="692298" cy="99758"/>
          </a:xfrm>
        </p:grpSpPr>
        <p:sp>
          <p:nvSpPr>
            <p:cNvPr id="207" name="Rectangle 123"/>
            <p:cNvSpPr>
              <a:spLocks noChangeArrowheads="1"/>
            </p:cNvSpPr>
            <p:nvPr/>
          </p:nvSpPr>
          <p:spPr bwMode="auto">
            <a:xfrm rot="5400000">
              <a:off x="6107838" y="3472888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Rectangle 123"/>
            <p:cNvSpPr>
              <a:spLocks noChangeArrowheads="1"/>
            </p:cNvSpPr>
            <p:nvPr/>
          </p:nvSpPr>
          <p:spPr bwMode="auto">
            <a:xfrm rot="5400000">
              <a:off x="6107838" y="3413995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6981824" y="2129062"/>
            <a:ext cx="562679" cy="109656"/>
            <a:chOff x="5782122" y="3739711"/>
            <a:chExt cx="692298" cy="99758"/>
          </a:xfrm>
        </p:grpSpPr>
        <p:sp>
          <p:nvSpPr>
            <p:cNvPr id="232" name="Rectangle 123"/>
            <p:cNvSpPr>
              <a:spLocks noChangeArrowheads="1"/>
            </p:cNvSpPr>
            <p:nvPr/>
          </p:nvSpPr>
          <p:spPr bwMode="auto">
            <a:xfrm rot="5400000">
              <a:off x="6107838" y="3472888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3" name="Rectangle 123"/>
            <p:cNvSpPr>
              <a:spLocks noChangeArrowheads="1"/>
            </p:cNvSpPr>
            <p:nvPr/>
          </p:nvSpPr>
          <p:spPr bwMode="auto">
            <a:xfrm rot="5400000">
              <a:off x="6107838" y="3413995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 rot="16200000">
            <a:off x="5551697" y="2311186"/>
            <a:ext cx="201703" cy="2284920"/>
            <a:chOff x="5292385" y="1632231"/>
            <a:chExt cx="143637" cy="1737360"/>
          </a:xfrm>
        </p:grpSpPr>
        <p:sp>
          <p:nvSpPr>
            <p:cNvPr id="235" name="Rectangle 123"/>
            <p:cNvSpPr>
              <a:spLocks noChangeArrowheads="1"/>
            </p:cNvSpPr>
            <p:nvPr/>
          </p:nvSpPr>
          <p:spPr bwMode="auto">
            <a:xfrm>
              <a:off x="5409034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6" name="Rectangle 123"/>
            <p:cNvSpPr>
              <a:spLocks noChangeArrowheads="1"/>
            </p:cNvSpPr>
            <p:nvPr/>
          </p:nvSpPr>
          <p:spPr bwMode="auto">
            <a:xfrm>
              <a:off x="5370138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7" name="Rectangle 123"/>
            <p:cNvSpPr>
              <a:spLocks noChangeArrowheads="1"/>
            </p:cNvSpPr>
            <p:nvPr/>
          </p:nvSpPr>
          <p:spPr bwMode="auto">
            <a:xfrm>
              <a:off x="5331249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8" name="Rectangle 123"/>
            <p:cNvSpPr>
              <a:spLocks noChangeArrowheads="1"/>
            </p:cNvSpPr>
            <p:nvPr/>
          </p:nvSpPr>
          <p:spPr bwMode="auto">
            <a:xfrm>
              <a:off x="5292385" y="1632231"/>
              <a:ext cx="26988" cy="173736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8176116" y="3319662"/>
            <a:ext cx="217489" cy="219075"/>
            <a:chOff x="2067654" y="4497630"/>
            <a:chExt cx="217489" cy="219075"/>
          </a:xfrm>
        </p:grpSpPr>
        <p:sp>
          <p:nvSpPr>
            <p:cNvPr id="24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8160171" y="2873813"/>
            <a:ext cx="217864" cy="219075"/>
            <a:chOff x="5639091" y="1598354"/>
            <a:chExt cx="217864" cy="219075"/>
          </a:xfrm>
        </p:grpSpPr>
        <p:sp>
          <p:nvSpPr>
            <p:cNvPr id="24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5" name="Group 244"/>
          <p:cNvGrpSpPr/>
          <p:nvPr/>
        </p:nvGrpSpPr>
        <p:grpSpPr>
          <a:xfrm>
            <a:off x="7475640" y="4608938"/>
            <a:ext cx="217489" cy="219075"/>
            <a:chOff x="2067654" y="4497630"/>
            <a:chExt cx="217489" cy="219075"/>
          </a:xfrm>
        </p:grpSpPr>
        <p:sp>
          <p:nvSpPr>
            <p:cNvPr id="24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7788740" y="4609654"/>
            <a:ext cx="217489" cy="219075"/>
            <a:chOff x="2067654" y="4497630"/>
            <a:chExt cx="217489" cy="219075"/>
          </a:xfrm>
        </p:grpSpPr>
        <p:sp>
          <p:nvSpPr>
            <p:cNvPr id="24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1" name="Group 250"/>
          <p:cNvGrpSpPr/>
          <p:nvPr/>
        </p:nvGrpSpPr>
        <p:grpSpPr>
          <a:xfrm>
            <a:off x="8399906" y="3126429"/>
            <a:ext cx="217489" cy="219075"/>
            <a:chOff x="2067654" y="4497630"/>
            <a:chExt cx="217489" cy="219075"/>
          </a:xfrm>
        </p:grpSpPr>
        <p:sp>
          <p:nvSpPr>
            <p:cNvPr id="25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7808411" y="2074353"/>
            <a:ext cx="217489" cy="219075"/>
            <a:chOff x="2067654" y="4497630"/>
            <a:chExt cx="217489" cy="219075"/>
          </a:xfrm>
        </p:grpSpPr>
        <p:sp>
          <p:nvSpPr>
            <p:cNvPr id="25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7" name="Group 256"/>
          <p:cNvGrpSpPr/>
          <p:nvPr/>
        </p:nvGrpSpPr>
        <p:grpSpPr>
          <a:xfrm>
            <a:off x="7580409" y="3384366"/>
            <a:ext cx="217489" cy="219075"/>
            <a:chOff x="2067654" y="4497630"/>
            <a:chExt cx="217489" cy="219075"/>
          </a:xfrm>
        </p:grpSpPr>
        <p:sp>
          <p:nvSpPr>
            <p:cNvPr id="258" name="Oval 257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0" name="Group 259"/>
          <p:cNvGrpSpPr/>
          <p:nvPr/>
        </p:nvGrpSpPr>
        <p:grpSpPr>
          <a:xfrm>
            <a:off x="7814314" y="3003301"/>
            <a:ext cx="217489" cy="219075"/>
            <a:chOff x="2067654" y="4497630"/>
            <a:chExt cx="217489" cy="219075"/>
          </a:xfrm>
        </p:grpSpPr>
        <p:sp>
          <p:nvSpPr>
            <p:cNvPr id="26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3" name="Group 262"/>
          <p:cNvGrpSpPr/>
          <p:nvPr/>
        </p:nvGrpSpPr>
        <p:grpSpPr>
          <a:xfrm>
            <a:off x="7808411" y="3384366"/>
            <a:ext cx="217489" cy="219075"/>
            <a:chOff x="2067654" y="4497630"/>
            <a:chExt cx="217489" cy="219075"/>
          </a:xfrm>
        </p:grpSpPr>
        <p:sp>
          <p:nvSpPr>
            <p:cNvPr id="26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7580409" y="2074353"/>
            <a:ext cx="217489" cy="219075"/>
            <a:chOff x="2067654" y="4497630"/>
            <a:chExt cx="217489" cy="219075"/>
          </a:xfrm>
        </p:grpSpPr>
        <p:sp>
          <p:nvSpPr>
            <p:cNvPr id="26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9" name="Group 268"/>
          <p:cNvGrpSpPr/>
          <p:nvPr/>
        </p:nvGrpSpPr>
        <p:grpSpPr>
          <a:xfrm>
            <a:off x="4214622" y="2193528"/>
            <a:ext cx="217489" cy="219075"/>
            <a:chOff x="2067654" y="4497630"/>
            <a:chExt cx="217489" cy="219075"/>
          </a:xfrm>
        </p:grpSpPr>
        <p:sp>
          <p:nvSpPr>
            <p:cNvPr id="27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0" name="WordArt 155"/>
          <p:cNvSpPr>
            <a:spLocks noChangeArrowheads="1" noChangeShapeType="1" noTextEdit="1"/>
          </p:cNvSpPr>
          <p:nvPr/>
        </p:nvSpPr>
        <p:spPr bwMode="auto">
          <a:xfrm>
            <a:off x="7778504" y="2743811"/>
            <a:ext cx="351559" cy="13671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0" cap="none" spc="0" normalizeH="0" baseline="0" noProof="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effectLst/>
                <a:uLnTx/>
                <a:uFillTx/>
                <a:latin typeface="Comic Sans MS"/>
                <a:ea typeface="+mn-ea"/>
                <a:cs typeface="Arial" panose="020B0604020202020204" pitchFamily="34" charset="0"/>
              </a:rPr>
              <a:t>Masters</a:t>
            </a:r>
          </a:p>
        </p:txBody>
      </p:sp>
      <p:sp>
        <p:nvSpPr>
          <p:cNvPr id="134" name="Oval 380" descr="Royal_Stewart_tartan"/>
          <p:cNvSpPr>
            <a:spLocks noChangeArrowheads="1"/>
          </p:cNvSpPr>
          <p:nvPr/>
        </p:nvSpPr>
        <p:spPr bwMode="auto">
          <a:xfrm rot="8478330">
            <a:off x="8215318" y="1163697"/>
            <a:ext cx="283866" cy="497738"/>
          </a:xfrm>
          <a:prstGeom prst="ellipse">
            <a:avLst/>
          </a:prstGeom>
          <a:blipFill dpi="0" rotWithShape="1">
            <a:blip r:embed="rId4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5" name="Group 134"/>
          <p:cNvGrpSpPr/>
          <p:nvPr/>
        </p:nvGrpSpPr>
        <p:grpSpPr>
          <a:xfrm>
            <a:off x="7490621" y="3632414"/>
            <a:ext cx="139541" cy="146304"/>
            <a:chOff x="8367286" y="3351427"/>
            <a:chExt cx="139541" cy="146304"/>
          </a:xfrm>
        </p:grpSpPr>
        <p:sp>
          <p:nvSpPr>
            <p:cNvPr id="136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7490621" y="2337014"/>
            <a:ext cx="139541" cy="146304"/>
            <a:chOff x="8367286" y="3351427"/>
            <a:chExt cx="139541" cy="146304"/>
          </a:xfrm>
        </p:grpSpPr>
        <p:sp>
          <p:nvSpPr>
            <p:cNvPr id="13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41" name="Group 140"/>
          <p:cNvGrpSpPr/>
          <p:nvPr/>
        </p:nvGrpSpPr>
        <p:grpSpPr>
          <a:xfrm>
            <a:off x="7308526" y="2337014"/>
            <a:ext cx="139541" cy="146304"/>
            <a:chOff x="8367286" y="3351427"/>
            <a:chExt cx="139541" cy="146304"/>
          </a:xfrm>
        </p:grpSpPr>
        <p:sp>
          <p:nvSpPr>
            <p:cNvPr id="14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7308526" y="3635664"/>
            <a:ext cx="139541" cy="146304"/>
            <a:chOff x="8367286" y="3351427"/>
            <a:chExt cx="139541" cy="146304"/>
          </a:xfrm>
        </p:grpSpPr>
        <p:sp>
          <p:nvSpPr>
            <p:cNvPr id="1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6947696" y="3318649"/>
            <a:ext cx="139541" cy="146304"/>
            <a:chOff x="8367286" y="3351427"/>
            <a:chExt cx="139541" cy="146304"/>
          </a:xfrm>
        </p:grpSpPr>
        <p:sp>
          <p:nvSpPr>
            <p:cNvPr id="1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6802020" y="2050143"/>
            <a:ext cx="139541" cy="146304"/>
            <a:chOff x="8367286" y="3351427"/>
            <a:chExt cx="139541" cy="146304"/>
          </a:xfrm>
        </p:grpSpPr>
        <p:sp>
          <p:nvSpPr>
            <p:cNvPr id="1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7767683" y="1769847"/>
            <a:ext cx="139541" cy="146304"/>
            <a:chOff x="8367286" y="3351427"/>
            <a:chExt cx="139541" cy="146304"/>
          </a:xfrm>
        </p:grpSpPr>
        <p:sp>
          <p:nvSpPr>
            <p:cNvPr id="16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6271421" y="4521543"/>
            <a:ext cx="139541" cy="146304"/>
            <a:chOff x="8367286" y="3351427"/>
            <a:chExt cx="139541" cy="146304"/>
          </a:xfrm>
        </p:grpSpPr>
        <p:sp>
          <p:nvSpPr>
            <p:cNvPr id="18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7536841" y="4854827"/>
            <a:ext cx="139541" cy="146304"/>
            <a:chOff x="8367286" y="3351427"/>
            <a:chExt cx="139541" cy="146304"/>
          </a:xfrm>
        </p:grpSpPr>
        <p:sp>
          <p:nvSpPr>
            <p:cNvPr id="19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6987784" y="3477347"/>
            <a:ext cx="575770" cy="99758"/>
            <a:chOff x="5782122" y="3739711"/>
            <a:chExt cx="692298" cy="99758"/>
          </a:xfrm>
        </p:grpSpPr>
        <p:sp>
          <p:nvSpPr>
            <p:cNvPr id="200" name="Rectangle 123"/>
            <p:cNvSpPr>
              <a:spLocks noChangeArrowheads="1"/>
            </p:cNvSpPr>
            <p:nvPr/>
          </p:nvSpPr>
          <p:spPr bwMode="auto">
            <a:xfrm rot="5400000">
              <a:off x="6107838" y="3472888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" name="Rectangle 123"/>
            <p:cNvSpPr>
              <a:spLocks noChangeArrowheads="1"/>
            </p:cNvSpPr>
            <p:nvPr/>
          </p:nvSpPr>
          <p:spPr bwMode="auto">
            <a:xfrm rot="5400000">
              <a:off x="6107838" y="3413995"/>
              <a:ext cx="40865" cy="69229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8390941" y="3454913"/>
            <a:ext cx="217489" cy="219075"/>
            <a:chOff x="2067654" y="4497630"/>
            <a:chExt cx="217489" cy="219075"/>
          </a:xfrm>
        </p:grpSpPr>
        <p:sp>
          <p:nvSpPr>
            <p:cNvPr id="20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85644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6852277" y="1492952"/>
            <a:ext cx="137160" cy="146304"/>
            <a:chOff x="8369667" y="3351427"/>
            <a:chExt cx="137160" cy="146304"/>
          </a:xfrm>
        </p:grpSpPr>
        <p:sp>
          <p:nvSpPr>
            <p:cNvPr id="22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22" name="Group 221"/>
          <p:cNvGrpSpPr/>
          <p:nvPr/>
        </p:nvGrpSpPr>
        <p:grpSpPr>
          <a:xfrm>
            <a:off x="3718744" y="6374952"/>
            <a:ext cx="141921" cy="146304"/>
            <a:chOff x="8367286" y="3351426"/>
            <a:chExt cx="141921" cy="146304"/>
          </a:xfrm>
        </p:grpSpPr>
        <p:sp>
          <p:nvSpPr>
            <p:cNvPr id="22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4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3647286" y="6138673"/>
            <a:ext cx="141921" cy="146304"/>
            <a:chOff x="8367286" y="3351426"/>
            <a:chExt cx="141921" cy="146304"/>
          </a:xfrm>
        </p:grpSpPr>
        <p:sp>
          <p:nvSpPr>
            <p:cNvPr id="22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3493107" y="6138674"/>
            <a:ext cx="141921" cy="146304"/>
            <a:chOff x="8367286" y="3351426"/>
            <a:chExt cx="141921" cy="146304"/>
          </a:xfrm>
        </p:grpSpPr>
        <p:sp>
          <p:nvSpPr>
            <p:cNvPr id="22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3432338" y="6385109"/>
            <a:ext cx="141921" cy="146304"/>
            <a:chOff x="8367286" y="3351426"/>
            <a:chExt cx="141921" cy="146304"/>
          </a:xfrm>
        </p:grpSpPr>
        <p:sp>
          <p:nvSpPr>
            <p:cNvPr id="27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77" name="Rectangle 147"/>
          <p:cNvSpPr>
            <a:spLocks noChangeArrowheads="1"/>
          </p:cNvSpPr>
          <p:nvPr/>
        </p:nvSpPr>
        <p:spPr bwMode="auto">
          <a:xfrm rot="10800000">
            <a:off x="7705655" y="2742964"/>
            <a:ext cx="45720" cy="548640"/>
          </a:xfrm>
          <a:prstGeom prst="rect">
            <a:avLst/>
          </a:prstGeom>
          <a:pattFill prst="wdUpDiag">
            <a:fgClr>
              <a:srgbClr val="AC162C"/>
            </a:fgClr>
            <a:bgClr>
              <a:srgbClr val="FFC000"/>
            </a:bgClr>
          </a:patt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7" name="Rectangle 147"/>
          <p:cNvSpPr>
            <a:spLocks noChangeArrowheads="1"/>
          </p:cNvSpPr>
          <p:nvPr/>
        </p:nvSpPr>
        <p:spPr bwMode="auto">
          <a:xfrm rot="10800000">
            <a:off x="7700893" y="3741988"/>
            <a:ext cx="45720" cy="731520"/>
          </a:xfrm>
          <a:prstGeom prst="rect">
            <a:avLst/>
          </a:prstGeom>
          <a:pattFill prst="dkUpDiag">
            <a:fgClr>
              <a:srgbClr val="AC162C"/>
            </a:fgClr>
            <a:bgClr>
              <a:srgbClr val="FFC000"/>
            </a:bgClr>
          </a:pattFill>
          <a:ln w="6350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8" name="WordArt 155"/>
          <p:cNvSpPr>
            <a:spLocks noChangeArrowheads="1" noChangeShapeType="1" noTextEdit="1"/>
          </p:cNvSpPr>
          <p:nvPr/>
        </p:nvSpPr>
        <p:spPr bwMode="auto">
          <a:xfrm>
            <a:off x="7766315" y="3597549"/>
            <a:ext cx="351559" cy="13671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0" cap="none" spc="0" normalizeH="0" baseline="0" noProof="0" dirty="0" err="1" smtClean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effectLst/>
                <a:uLnTx/>
                <a:uFillTx/>
                <a:latin typeface="Comic Sans MS"/>
                <a:ea typeface="+mn-ea"/>
                <a:cs typeface="Arial" panose="020B0604020202020204" pitchFamily="34" charset="0"/>
              </a:rPr>
              <a:t>Summas</a:t>
            </a:r>
            <a:endParaRPr kumimoji="0" lang="en-US" sz="800" b="0" i="0" u="none" strike="noStrike" kern="10" cap="none" spc="0" normalizeH="0" baseline="0" noProof="0" dirty="0">
              <a:ln w="3175">
                <a:noFill/>
                <a:round/>
                <a:headEnd/>
                <a:tailEnd/>
              </a:ln>
              <a:solidFill>
                <a:srgbClr val="AC162C"/>
              </a:solidFill>
              <a:effectLst/>
              <a:uLnTx/>
              <a:uFillTx/>
              <a:latin typeface="Comic Sans MS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17" name="Group 316"/>
          <p:cNvGrpSpPr/>
          <p:nvPr/>
        </p:nvGrpSpPr>
        <p:grpSpPr>
          <a:xfrm>
            <a:off x="4270373" y="3402601"/>
            <a:ext cx="141921" cy="146304"/>
            <a:chOff x="8367286" y="3351426"/>
            <a:chExt cx="141921" cy="146304"/>
          </a:xfrm>
        </p:grpSpPr>
        <p:sp>
          <p:nvSpPr>
            <p:cNvPr id="31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20" name="Group 319"/>
          <p:cNvGrpSpPr/>
          <p:nvPr/>
        </p:nvGrpSpPr>
        <p:grpSpPr>
          <a:xfrm>
            <a:off x="4548305" y="6161476"/>
            <a:ext cx="141129" cy="146304"/>
            <a:chOff x="8369667" y="3351427"/>
            <a:chExt cx="141129" cy="146304"/>
          </a:xfrm>
        </p:grpSpPr>
        <p:sp>
          <p:nvSpPr>
            <p:cNvPr id="32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2" name="Text Box 11"/>
            <p:cNvSpPr txBox="1">
              <a:spLocks noChangeArrowheads="1"/>
            </p:cNvSpPr>
            <p:nvPr/>
          </p:nvSpPr>
          <p:spPr bwMode="auto">
            <a:xfrm rot="21540000">
              <a:off x="837363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23" name="Group 322"/>
          <p:cNvGrpSpPr/>
          <p:nvPr/>
        </p:nvGrpSpPr>
        <p:grpSpPr>
          <a:xfrm>
            <a:off x="4300655" y="4301295"/>
            <a:ext cx="141921" cy="146304"/>
            <a:chOff x="8367286" y="3351426"/>
            <a:chExt cx="141921" cy="146304"/>
          </a:xfrm>
        </p:grpSpPr>
        <p:sp>
          <p:nvSpPr>
            <p:cNvPr id="32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26" name="Group 325"/>
          <p:cNvGrpSpPr/>
          <p:nvPr/>
        </p:nvGrpSpPr>
        <p:grpSpPr>
          <a:xfrm>
            <a:off x="4794187" y="190500"/>
            <a:ext cx="139541" cy="146304"/>
            <a:chOff x="8367286" y="3351427"/>
            <a:chExt cx="139541" cy="146304"/>
          </a:xfrm>
        </p:grpSpPr>
        <p:sp>
          <p:nvSpPr>
            <p:cNvPr id="32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4636830" y="340872"/>
            <a:ext cx="139543" cy="146304"/>
            <a:chOff x="8372047" y="3351426"/>
            <a:chExt cx="139543" cy="146304"/>
          </a:xfrm>
        </p:grpSpPr>
        <p:sp>
          <p:nvSpPr>
            <p:cNvPr id="33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31" name="Text Box 11"/>
            <p:cNvSpPr txBox="1">
              <a:spLocks noChangeArrowheads="1"/>
            </p:cNvSpPr>
            <p:nvPr/>
          </p:nvSpPr>
          <p:spPr bwMode="auto">
            <a:xfrm rot="21540000">
              <a:off x="8374430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32" name="Group 331"/>
          <p:cNvGrpSpPr/>
          <p:nvPr/>
        </p:nvGrpSpPr>
        <p:grpSpPr>
          <a:xfrm>
            <a:off x="4472105" y="3617248"/>
            <a:ext cx="141921" cy="146304"/>
            <a:chOff x="8367286" y="3351426"/>
            <a:chExt cx="141921" cy="146304"/>
          </a:xfrm>
        </p:grpSpPr>
        <p:sp>
          <p:nvSpPr>
            <p:cNvPr id="33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34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4555042" y="2179639"/>
            <a:ext cx="141921" cy="146304"/>
            <a:chOff x="8367286" y="3351426"/>
            <a:chExt cx="141921" cy="146304"/>
          </a:xfrm>
        </p:grpSpPr>
        <p:sp>
          <p:nvSpPr>
            <p:cNvPr id="15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4558215" y="2005299"/>
            <a:ext cx="138748" cy="146304"/>
            <a:chOff x="8369667" y="3351427"/>
            <a:chExt cx="138748" cy="146304"/>
          </a:xfrm>
        </p:grpSpPr>
        <p:sp>
          <p:nvSpPr>
            <p:cNvPr id="16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1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83" name="Group 182"/>
          <p:cNvGrpSpPr>
            <a:grpSpLocks noChangeAspect="1"/>
          </p:cNvGrpSpPr>
          <p:nvPr/>
        </p:nvGrpSpPr>
        <p:grpSpPr>
          <a:xfrm>
            <a:off x="8740930" y="3616787"/>
            <a:ext cx="274320" cy="359388"/>
            <a:chOff x="3952668" y="2974658"/>
            <a:chExt cx="210300" cy="272839"/>
          </a:xfrm>
        </p:grpSpPr>
        <p:sp>
          <p:nvSpPr>
            <p:cNvPr id="184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85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6" name="Group 185"/>
          <p:cNvGrpSpPr>
            <a:grpSpLocks noChangeAspect="1"/>
          </p:cNvGrpSpPr>
          <p:nvPr/>
        </p:nvGrpSpPr>
        <p:grpSpPr>
          <a:xfrm>
            <a:off x="8740336" y="3109819"/>
            <a:ext cx="274320" cy="399252"/>
            <a:chOff x="3952330" y="3088572"/>
            <a:chExt cx="212529" cy="306318"/>
          </a:xfrm>
        </p:grpSpPr>
        <p:sp>
          <p:nvSpPr>
            <p:cNvPr id="187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88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9" name="Group 188"/>
          <p:cNvGrpSpPr>
            <a:grpSpLocks noChangeAspect="1"/>
          </p:cNvGrpSpPr>
          <p:nvPr/>
        </p:nvGrpSpPr>
        <p:grpSpPr>
          <a:xfrm>
            <a:off x="8739983" y="2846210"/>
            <a:ext cx="274320" cy="398070"/>
            <a:chOff x="3954221" y="3202966"/>
            <a:chExt cx="212247" cy="305004"/>
          </a:xfrm>
        </p:grpSpPr>
        <p:sp>
          <p:nvSpPr>
            <p:cNvPr id="190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192" name="Group 191"/>
          <p:cNvGrpSpPr>
            <a:grpSpLocks noChangeAspect="1"/>
          </p:cNvGrpSpPr>
          <p:nvPr/>
        </p:nvGrpSpPr>
        <p:grpSpPr>
          <a:xfrm>
            <a:off x="8737249" y="3357941"/>
            <a:ext cx="274320" cy="398070"/>
            <a:chOff x="2210000" y="893391"/>
            <a:chExt cx="180160" cy="261432"/>
          </a:xfrm>
        </p:grpSpPr>
        <p:sp>
          <p:nvSpPr>
            <p:cNvPr id="193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8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211" name="Group 210"/>
          <p:cNvGrpSpPr>
            <a:grpSpLocks noChangeAspect="1"/>
          </p:cNvGrpSpPr>
          <p:nvPr/>
        </p:nvGrpSpPr>
        <p:grpSpPr>
          <a:xfrm>
            <a:off x="8740930" y="3863147"/>
            <a:ext cx="274320" cy="349503"/>
            <a:chOff x="3948547" y="2867890"/>
            <a:chExt cx="214759" cy="270961"/>
          </a:xfrm>
        </p:grpSpPr>
        <p:grpSp>
          <p:nvGrpSpPr>
            <p:cNvPr id="212" name="Group 211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214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215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213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" name="Group 161"/>
          <p:cNvGrpSpPr/>
          <p:nvPr/>
        </p:nvGrpSpPr>
        <p:grpSpPr>
          <a:xfrm>
            <a:off x="8166694" y="2969286"/>
            <a:ext cx="217864" cy="219075"/>
            <a:chOff x="5639091" y="1598354"/>
            <a:chExt cx="217864" cy="219075"/>
          </a:xfrm>
        </p:grpSpPr>
        <p:sp>
          <p:nvSpPr>
            <p:cNvPr id="16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5913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" name="Picture 295"/>
          <p:cNvPicPr>
            <a:picLocks noChangeAspect="1"/>
          </p:cNvPicPr>
          <p:nvPr/>
        </p:nvPicPr>
        <p:blipFill rotWithShape="1">
          <a:blip r:embed="rId3"/>
          <a:srcRect l="3018" t="2306" r="1405" b="7613"/>
          <a:stretch/>
        </p:blipFill>
        <p:spPr>
          <a:xfrm>
            <a:off x="3941893" y="195553"/>
            <a:ext cx="5057193" cy="6537960"/>
          </a:xfrm>
          <a:prstGeom prst="rect">
            <a:avLst/>
          </a:prstGeom>
        </p:spPr>
      </p:pic>
      <p:cxnSp>
        <p:nvCxnSpPr>
          <p:cNvPr id="366" name="Straight Connector 365"/>
          <p:cNvCxnSpPr/>
          <p:nvPr/>
        </p:nvCxnSpPr>
        <p:spPr>
          <a:xfrm>
            <a:off x="3569706" y="979180"/>
            <a:ext cx="0" cy="360594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8" name="Rectangle 231"/>
          <p:cNvSpPr>
            <a:spLocks noChangeArrowheads="1"/>
          </p:cNvSpPr>
          <p:nvPr/>
        </p:nvSpPr>
        <p:spPr bwMode="auto">
          <a:xfrm rot="10800000">
            <a:off x="7709837" y="4793724"/>
            <a:ext cx="41538" cy="9601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37" name="Rectangle 231"/>
          <p:cNvSpPr>
            <a:spLocks noChangeArrowheads="1"/>
          </p:cNvSpPr>
          <p:nvPr/>
        </p:nvSpPr>
        <p:spPr bwMode="auto">
          <a:xfrm rot="10800000">
            <a:off x="7451664" y="4793724"/>
            <a:ext cx="41538" cy="9601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3" name="Rectangle 231"/>
          <p:cNvSpPr>
            <a:spLocks noChangeArrowheads="1"/>
          </p:cNvSpPr>
          <p:nvPr/>
        </p:nvSpPr>
        <p:spPr bwMode="auto">
          <a:xfrm rot="10800000">
            <a:off x="7580751" y="4793724"/>
            <a:ext cx="41538" cy="9601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39" name="Group 238"/>
          <p:cNvGrpSpPr/>
          <p:nvPr/>
        </p:nvGrpSpPr>
        <p:grpSpPr>
          <a:xfrm>
            <a:off x="8144894" y="3892791"/>
            <a:ext cx="217489" cy="219075"/>
            <a:chOff x="2067654" y="4497630"/>
            <a:chExt cx="217489" cy="219075"/>
          </a:xfrm>
        </p:grpSpPr>
        <p:sp>
          <p:nvSpPr>
            <p:cNvPr id="24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8213934" y="2903425"/>
            <a:ext cx="217864" cy="219075"/>
            <a:chOff x="5639091" y="1598354"/>
            <a:chExt cx="217864" cy="219075"/>
          </a:xfrm>
        </p:grpSpPr>
        <p:sp>
          <p:nvSpPr>
            <p:cNvPr id="24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5" name="Group 244"/>
          <p:cNvGrpSpPr/>
          <p:nvPr/>
        </p:nvGrpSpPr>
        <p:grpSpPr>
          <a:xfrm>
            <a:off x="6928174" y="4928026"/>
            <a:ext cx="217489" cy="219075"/>
            <a:chOff x="2067654" y="4497630"/>
            <a:chExt cx="217489" cy="219075"/>
          </a:xfrm>
        </p:grpSpPr>
        <p:sp>
          <p:nvSpPr>
            <p:cNvPr id="24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6928174" y="4804916"/>
            <a:ext cx="217489" cy="219075"/>
            <a:chOff x="2067654" y="4497630"/>
            <a:chExt cx="217489" cy="219075"/>
          </a:xfrm>
        </p:grpSpPr>
        <p:sp>
          <p:nvSpPr>
            <p:cNvPr id="24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3" name="Rectangle 231"/>
          <p:cNvSpPr>
            <a:spLocks noChangeArrowheads="1"/>
          </p:cNvSpPr>
          <p:nvPr/>
        </p:nvSpPr>
        <p:spPr bwMode="auto">
          <a:xfrm rot="10800000">
            <a:off x="7322577" y="4793724"/>
            <a:ext cx="41538" cy="9601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4" name="Rectangle 231"/>
          <p:cNvSpPr>
            <a:spLocks noChangeArrowheads="1"/>
          </p:cNvSpPr>
          <p:nvPr/>
        </p:nvSpPr>
        <p:spPr bwMode="auto">
          <a:xfrm rot="10800000">
            <a:off x="7193490" y="4793724"/>
            <a:ext cx="41538" cy="9601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7" name="Group 146"/>
          <p:cNvGrpSpPr/>
          <p:nvPr/>
        </p:nvGrpSpPr>
        <p:grpSpPr>
          <a:xfrm>
            <a:off x="7319537" y="3356189"/>
            <a:ext cx="139541" cy="146304"/>
            <a:chOff x="8367286" y="3351427"/>
            <a:chExt cx="139541" cy="146304"/>
          </a:xfrm>
        </p:grpSpPr>
        <p:sp>
          <p:nvSpPr>
            <p:cNvPr id="1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50" name="TextBox 149"/>
          <p:cNvSpPr txBox="1"/>
          <p:nvPr/>
        </p:nvSpPr>
        <p:spPr>
          <a:xfrm flipH="1">
            <a:off x="0" y="974725"/>
            <a:ext cx="4029074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Masters Degrees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to have degree conferred 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Walk to receive diplomas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International 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Recognized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Walk to receive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ertificate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Bachelors Degrees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 stand to have degree conferred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stand to have degree conferred</a:t>
            </a:r>
          </a:p>
          <a:p>
            <a:pPr marL="4572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A-K walk to receive diplomas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L-Z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walk to receive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diplomas</a:t>
            </a:r>
          </a:p>
          <a:p>
            <a:pPr marL="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 Cum Laude Graduates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Walk to receive diplomas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Trustee Achievement award given    to graduate with highest GPA (Valedictorian)</a:t>
            </a:r>
          </a:p>
        </p:txBody>
      </p:sp>
      <p:sp>
        <p:nvSpPr>
          <p:cNvPr id="151" name="TextBox 150"/>
          <p:cNvSpPr txBox="1"/>
          <p:nvPr/>
        </p:nvSpPr>
        <p:spPr>
          <a:xfrm>
            <a:off x="0" y="0"/>
            <a:ext cx="3876676" cy="523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Degrees in Course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sp>
        <p:nvSpPr>
          <p:cNvPr id="165" name="Rectangle 123"/>
          <p:cNvSpPr>
            <a:spLocks noChangeArrowheads="1"/>
          </p:cNvSpPr>
          <p:nvPr/>
        </p:nvSpPr>
        <p:spPr bwMode="auto">
          <a:xfrm>
            <a:off x="7577782" y="3589368"/>
            <a:ext cx="40865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6" name="Rectangle 123"/>
          <p:cNvSpPr>
            <a:spLocks noChangeArrowheads="1"/>
          </p:cNvSpPr>
          <p:nvPr/>
        </p:nvSpPr>
        <p:spPr bwMode="auto">
          <a:xfrm>
            <a:off x="8084446" y="2620777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9" name="Rectangle 123"/>
          <p:cNvSpPr>
            <a:spLocks noChangeArrowheads="1"/>
          </p:cNvSpPr>
          <p:nvPr/>
        </p:nvSpPr>
        <p:spPr bwMode="auto">
          <a:xfrm>
            <a:off x="7449909" y="4174671"/>
            <a:ext cx="40865" cy="54864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2" name="Rectangle 123"/>
          <p:cNvSpPr>
            <a:spLocks noChangeArrowheads="1"/>
          </p:cNvSpPr>
          <p:nvPr/>
        </p:nvSpPr>
        <p:spPr bwMode="auto">
          <a:xfrm>
            <a:off x="7322036" y="3589368"/>
            <a:ext cx="40865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5" name="Rectangle 123"/>
          <p:cNvSpPr>
            <a:spLocks noChangeArrowheads="1"/>
          </p:cNvSpPr>
          <p:nvPr/>
        </p:nvSpPr>
        <p:spPr bwMode="auto">
          <a:xfrm>
            <a:off x="7194163" y="3589368"/>
            <a:ext cx="40865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6" name="Rectangle 123"/>
          <p:cNvSpPr>
            <a:spLocks noChangeArrowheads="1"/>
          </p:cNvSpPr>
          <p:nvPr/>
        </p:nvSpPr>
        <p:spPr bwMode="auto">
          <a:xfrm>
            <a:off x="7066290" y="3909408"/>
            <a:ext cx="40865" cy="6400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4" name="Group 143"/>
          <p:cNvGrpSpPr/>
          <p:nvPr/>
        </p:nvGrpSpPr>
        <p:grpSpPr>
          <a:xfrm>
            <a:off x="7509031" y="4755136"/>
            <a:ext cx="139541" cy="146304"/>
            <a:chOff x="8367286" y="3351427"/>
            <a:chExt cx="139541" cy="146304"/>
          </a:xfrm>
        </p:grpSpPr>
        <p:sp>
          <p:nvSpPr>
            <p:cNvPr id="1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7805016" y="4529503"/>
            <a:ext cx="139541" cy="146304"/>
            <a:chOff x="8367286" y="3351427"/>
            <a:chExt cx="139541" cy="146304"/>
          </a:xfrm>
        </p:grpSpPr>
        <p:sp>
          <p:nvSpPr>
            <p:cNvPr id="17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82" name="Rectangle 123"/>
          <p:cNvSpPr>
            <a:spLocks noChangeArrowheads="1"/>
          </p:cNvSpPr>
          <p:nvPr/>
        </p:nvSpPr>
        <p:spPr bwMode="auto">
          <a:xfrm>
            <a:off x="7586425" y="2316955"/>
            <a:ext cx="45719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4" name="Rectangle 123"/>
          <p:cNvSpPr>
            <a:spLocks noChangeArrowheads="1"/>
          </p:cNvSpPr>
          <p:nvPr/>
        </p:nvSpPr>
        <p:spPr bwMode="auto">
          <a:xfrm>
            <a:off x="7453900" y="2316955"/>
            <a:ext cx="45719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7" name="Rectangle 123"/>
          <p:cNvSpPr>
            <a:spLocks noChangeArrowheads="1"/>
          </p:cNvSpPr>
          <p:nvPr/>
        </p:nvSpPr>
        <p:spPr bwMode="auto">
          <a:xfrm>
            <a:off x="7321374" y="2316955"/>
            <a:ext cx="45719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8" name="Rectangle 123"/>
          <p:cNvSpPr>
            <a:spLocks noChangeArrowheads="1"/>
          </p:cNvSpPr>
          <p:nvPr/>
        </p:nvSpPr>
        <p:spPr bwMode="auto">
          <a:xfrm>
            <a:off x="7061436" y="2832845"/>
            <a:ext cx="45719" cy="445783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9" name="Rectangle 123"/>
          <p:cNvSpPr>
            <a:spLocks noChangeArrowheads="1"/>
          </p:cNvSpPr>
          <p:nvPr/>
        </p:nvSpPr>
        <p:spPr bwMode="auto">
          <a:xfrm>
            <a:off x="7188848" y="2316955"/>
            <a:ext cx="45719" cy="9601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51" name="Group 250"/>
          <p:cNvGrpSpPr/>
          <p:nvPr/>
        </p:nvGrpSpPr>
        <p:grpSpPr>
          <a:xfrm>
            <a:off x="6928174" y="3646515"/>
            <a:ext cx="217489" cy="219075"/>
            <a:chOff x="2067654" y="4497630"/>
            <a:chExt cx="217489" cy="219075"/>
          </a:xfrm>
        </p:grpSpPr>
        <p:sp>
          <p:nvSpPr>
            <p:cNvPr id="25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7635710" y="2418779"/>
            <a:ext cx="217489" cy="219075"/>
            <a:chOff x="2067654" y="4497630"/>
            <a:chExt cx="217489" cy="219075"/>
          </a:xfrm>
        </p:grpSpPr>
        <p:sp>
          <p:nvSpPr>
            <p:cNvPr id="25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0" name="Group 259"/>
          <p:cNvGrpSpPr/>
          <p:nvPr/>
        </p:nvGrpSpPr>
        <p:grpSpPr>
          <a:xfrm>
            <a:off x="7635710" y="2283173"/>
            <a:ext cx="217489" cy="219075"/>
            <a:chOff x="2067654" y="4497630"/>
            <a:chExt cx="217489" cy="219075"/>
          </a:xfrm>
        </p:grpSpPr>
        <p:sp>
          <p:nvSpPr>
            <p:cNvPr id="26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3" name="Group 262"/>
          <p:cNvGrpSpPr/>
          <p:nvPr/>
        </p:nvGrpSpPr>
        <p:grpSpPr>
          <a:xfrm>
            <a:off x="6928174" y="3518627"/>
            <a:ext cx="217489" cy="219075"/>
            <a:chOff x="2067654" y="4497630"/>
            <a:chExt cx="217489" cy="219075"/>
          </a:xfrm>
        </p:grpSpPr>
        <p:sp>
          <p:nvSpPr>
            <p:cNvPr id="26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6928174" y="2446365"/>
            <a:ext cx="217489" cy="219075"/>
            <a:chOff x="2067654" y="4497630"/>
            <a:chExt cx="217489" cy="219075"/>
          </a:xfrm>
        </p:grpSpPr>
        <p:sp>
          <p:nvSpPr>
            <p:cNvPr id="15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6928174" y="2311333"/>
            <a:ext cx="217489" cy="219075"/>
            <a:chOff x="2067654" y="4497630"/>
            <a:chExt cx="217489" cy="219075"/>
          </a:xfrm>
        </p:grpSpPr>
        <p:sp>
          <p:nvSpPr>
            <p:cNvPr id="15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92" name="Group 191"/>
          <p:cNvGrpSpPr/>
          <p:nvPr/>
        </p:nvGrpSpPr>
        <p:grpSpPr>
          <a:xfrm>
            <a:off x="7828250" y="3892791"/>
            <a:ext cx="222251" cy="219075"/>
            <a:chOff x="2067654" y="4497630"/>
            <a:chExt cx="222251" cy="219075"/>
          </a:xfrm>
        </p:grpSpPr>
        <p:sp>
          <p:nvSpPr>
            <p:cNvPr id="19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" name="Text Box 59"/>
            <p:cNvSpPr txBox="1">
              <a:spLocks noChangeArrowheads="1"/>
            </p:cNvSpPr>
            <p:nvPr/>
          </p:nvSpPr>
          <p:spPr bwMode="auto">
            <a:xfrm rot="21540000">
              <a:off x="2072417" y="4570656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8144894" y="3772859"/>
            <a:ext cx="217489" cy="219075"/>
            <a:chOff x="2067654" y="4497630"/>
            <a:chExt cx="217489" cy="219075"/>
          </a:xfrm>
        </p:grpSpPr>
        <p:sp>
          <p:nvSpPr>
            <p:cNvPr id="19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98" name="Rectangle 123"/>
          <p:cNvSpPr>
            <a:spLocks noChangeArrowheads="1"/>
          </p:cNvSpPr>
          <p:nvPr/>
        </p:nvSpPr>
        <p:spPr bwMode="auto">
          <a:xfrm>
            <a:off x="8041887" y="2308528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9" name="Rectangle 123"/>
          <p:cNvSpPr>
            <a:spLocks noChangeArrowheads="1"/>
          </p:cNvSpPr>
          <p:nvPr/>
        </p:nvSpPr>
        <p:spPr bwMode="auto">
          <a:xfrm>
            <a:off x="8072540" y="2901765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2" name="Rectangle 123"/>
          <p:cNvSpPr>
            <a:spLocks noChangeArrowheads="1"/>
          </p:cNvSpPr>
          <p:nvPr/>
        </p:nvSpPr>
        <p:spPr bwMode="auto">
          <a:xfrm>
            <a:off x="7166019" y="2186653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4" name="Rectangle 123"/>
          <p:cNvSpPr>
            <a:spLocks noChangeArrowheads="1"/>
          </p:cNvSpPr>
          <p:nvPr/>
        </p:nvSpPr>
        <p:spPr bwMode="auto">
          <a:xfrm>
            <a:off x="7761375" y="2195270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5" name="Rectangle 123"/>
          <p:cNvSpPr>
            <a:spLocks noChangeArrowheads="1"/>
          </p:cNvSpPr>
          <p:nvPr/>
        </p:nvSpPr>
        <p:spPr bwMode="auto">
          <a:xfrm>
            <a:off x="7461000" y="3493830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0" name="Rectangle 123"/>
          <p:cNvSpPr>
            <a:spLocks noChangeArrowheads="1"/>
          </p:cNvSpPr>
          <p:nvPr/>
        </p:nvSpPr>
        <p:spPr bwMode="auto">
          <a:xfrm>
            <a:off x="6883430" y="2252463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3" name="Rectangle 123"/>
          <p:cNvSpPr>
            <a:spLocks noChangeArrowheads="1"/>
          </p:cNvSpPr>
          <p:nvPr/>
        </p:nvSpPr>
        <p:spPr bwMode="auto">
          <a:xfrm>
            <a:off x="8124794" y="4523397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4" name="Rectangle 123"/>
          <p:cNvSpPr>
            <a:spLocks noChangeArrowheads="1"/>
          </p:cNvSpPr>
          <p:nvPr/>
        </p:nvSpPr>
        <p:spPr bwMode="auto">
          <a:xfrm>
            <a:off x="8091460" y="4363852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6" name="Rectangle 123"/>
          <p:cNvSpPr>
            <a:spLocks noChangeArrowheads="1"/>
          </p:cNvSpPr>
          <p:nvPr/>
        </p:nvSpPr>
        <p:spPr bwMode="auto">
          <a:xfrm>
            <a:off x="7479269" y="3936866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7" name="Rectangle 123"/>
          <p:cNvSpPr>
            <a:spLocks noChangeArrowheads="1"/>
          </p:cNvSpPr>
          <p:nvPr/>
        </p:nvSpPr>
        <p:spPr bwMode="auto">
          <a:xfrm>
            <a:off x="7488795" y="3715231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19" name="Rectangle 123"/>
          <p:cNvSpPr>
            <a:spLocks noChangeArrowheads="1"/>
          </p:cNvSpPr>
          <p:nvPr/>
        </p:nvSpPr>
        <p:spPr bwMode="auto">
          <a:xfrm rot="5400000">
            <a:off x="7521290" y="4619199"/>
            <a:ext cx="40865" cy="1828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0" name="Rectangle 123"/>
          <p:cNvSpPr>
            <a:spLocks noChangeArrowheads="1"/>
          </p:cNvSpPr>
          <p:nvPr/>
        </p:nvSpPr>
        <p:spPr bwMode="auto">
          <a:xfrm>
            <a:off x="8079684" y="3932112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1" name="Rectangle 123"/>
          <p:cNvSpPr>
            <a:spLocks noChangeArrowheads="1"/>
          </p:cNvSpPr>
          <p:nvPr/>
        </p:nvSpPr>
        <p:spPr bwMode="auto">
          <a:xfrm>
            <a:off x="8077259" y="4149585"/>
            <a:ext cx="45719" cy="45719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2" name="Rectangle 123"/>
          <p:cNvSpPr>
            <a:spLocks noChangeArrowheads="1"/>
          </p:cNvSpPr>
          <p:nvPr/>
        </p:nvSpPr>
        <p:spPr bwMode="auto">
          <a:xfrm>
            <a:off x="7432069" y="2185009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3" name="Rectangle 123"/>
          <p:cNvSpPr>
            <a:spLocks noChangeArrowheads="1"/>
          </p:cNvSpPr>
          <p:nvPr/>
        </p:nvSpPr>
        <p:spPr bwMode="auto">
          <a:xfrm>
            <a:off x="8072540" y="3370871"/>
            <a:ext cx="45719" cy="45719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40955" y="4669411"/>
            <a:ext cx="139541" cy="146304"/>
            <a:chOff x="8367286" y="3351427"/>
            <a:chExt cx="139541" cy="146304"/>
          </a:xfrm>
        </p:grpSpPr>
        <p:sp>
          <p:nvSpPr>
            <p:cNvPr id="22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27" name="Group 226"/>
          <p:cNvGrpSpPr/>
          <p:nvPr/>
        </p:nvGrpSpPr>
        <p:grpSpPr>
          <a:xfrm>
            <a:off x="6713760" y="3382009"/>
            <a:ext cx="139541" cy="146304"/>
            <a:chOff x="8367286" y="3351427"/>
            <a:chExt cx="139541" cy="146304"/>
          </a:xfrm>
        </p:grpSpPr>
        <p:sp>
          <p:nvSpPr>
            <p:cNvPr id="22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30" name="Group 229"/>
          <p:cNvGrpSpPr/>
          <p:nvPr/>
        </p:nvGrpSpPr>
        <p:grpSpPr>
          <a:xfrm>
            <a:off x="7893698" y="3307444"/>
            <a:ext cx="139541" cy="146304"/>
            <a:chOff x="8367286" y="3351427"/>
            <a:chExt cx="139541" cy="146304"/>
          </a:xfrm>
        </p:grpSpPr>
        <p:sp>
          <p:nvSpPr>
            <p:cNvPr id="23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7916223" y="2414367"/>
            <a:ext cx="137161" cy="146304"/>
            <a:chOff x="8369666" y="3351427"/>
            <a:chExt cx="137161" cy="146304"/>
          </a:xfrm>
        </p:grpSpPr>
        <p:sp>
          <p:nvSpPr>
            <p:cNvPr id="28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4" name="Text Box 11"/>
            <p:cNvSpPr txBox="1">
              <a:spLocks noChangeArrowheads="1"/>
            </p:cNvSpPr>
            <p:nvPr/>
          </p:nvSpPr>
          <p:spPr bwMode="auto">
            <a:xfrm rot="21540000">
              <a:off x="8369666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6641717" y="2122272"/>
            <a:ext cx="139541" cy="146304"/>
            <a:chOff x="8367286" y="3351427"/>
            <a:chExt cx="139541" cy="146304"/>
          </a:xfrm>
        </p:grpSpPr>
        <p:sp>
          <p:nvSpPr>
            <p:cNvPr id="20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6967148" y="5180506"/>
            <a:ext cx="139541" cy="146304"/>
            <a:chOff x="8369667" y="3351427"/>
            <a:chExt cx="139541" cy="146304"/>
          </a:xfrm>
        </p:grpSpPr>
        <p:sp>
          <p:nvSpPr>
            <p:cNvPr id="21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32" name="Text Box 11"/>
            <p:cNvSpPr txBox="1">
              <a:spLocks noChangeArrowheads="1"/>
            </p:cNvSpPr>
            <p:nvPr/>
          </p:nvSpPr>
          <p:spPr bwMode="auto">
            <a:xfrm rot="21540000">
              <a:off x="8372048" y="3390301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33" name="Rectangle 123"/>
          <p:cNvSpPr>
            <a:spLocks noChangeArrowheads="1"/>
          </p:cNvSpPr>
          <p:nvPr/>
        </p:nvSpPr>
        <p:spPr bwMode="auto">
          <a:xfrm>
            <a:off x="7991447" y="4654487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34" name="Rectangle 123"/>
          <p:cNvSpPr>
            <a:spLocks noChangeArrowheads="1"/>
          </p:cNvSpPr>
          <p:nvPr/>
        </p:nvSpPr>
        <p:spPr bwMode="auto">
          <a:xfrm>
            <a:off x="7784278" y="4690206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58" name="Group 257"/>
          <p:cNvGrpSpPr/>
          <p:nvPr/>
        </p:nvGrpSpPr>
        <p:grpSpPr>
          <a:xfrm>
            <a:off x="8311616" y="2508058"/>
            <a:ext cx="141129" cy="146304"/>
            <a:chOff x="8369667" y="3351427"/>
            <a:chExt cx="141129" cy="146304"/>
          </a:xfrm>
        </p:grpSpPr>
        <p:sp>
          <p:nvSpPr>
            <p:cNvPr id="25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6" name="Text Box 11"/>
            <p:cNvSpPr txBox="1">
              <a:spLocks noChangeArrowheads="1"/>
            </p:cNvSpPr>
            <p:nvPr/>
          </p:nvSpPr>
          <p:spPr bwMode="auto">
            <a:xfrm rot="21540000">
              <a:off x="837363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5091230" y="4825170"/>
            <a:ext cx="141921" cy="146304"/>
            <a:chOff x="8367286" y="3351426"/>
            <a:chExt cx="141921" cy="146304"/>
          </a:xfrm>
        </p:grpSpPr>
        <p:sp>
          <p:nvSpPr>
            <p:cNvPr id="26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7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0" name="Group 279"/>
          <p:cNvGrpSpPr/>
          <p:nvPr/>
        </p:nvGrpSpPr>
        <p:grpSpPr>
          <a:xfrm>
            <a:off x="5091088" y="681619"/>
            <a:ext cx="139541" cy="146304"/>
            <a:chOff x="8367286" y="3351427"/>
            <a:chExt cx="139541" cy="146304"/>
          </a:xfrm>
        </p:grpSpPr>
        <p:sp>
          <p:nvSpPr>
            <p:cNvPr id="28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89" name="Group 288"/>
          <p:cNvGrpSpPr/>
          <p:nvPr/>
        </p:nvGrpSpPr>
        <p:grpSpPr>
          <a:xfrm>
            <a:off x="8312409" y="2689830"/>
            <a:ext cx="139543" cy="146304"/>
            <a:chOff x="8372047" y="3351426"/>
            <a:chExt cx="139543" cy="146304"/>
          </a:xfrm>
        </p:grpSpPr>
        <p:sp>
          <p:nvSpPr>
            <p:cNvPr id="29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1" name="Text Box 11"/>
            <p:cNvSpPr txBox="1">
              <a:spLocks noChangeArrowheads="1"/>
            </p:cNvSpPr>
            <p:nvPr/>
          </p:nvSpPr>
          <p:spPr bwMode="auto">
            <a:xfrm rot="21540000">
              <a:off x="8374430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5062655" y="3598198"/>
            <a:ext cx="141921" cy="146304"/>
            <a:chOff x="8367286" y="3351426"/>
            <a:chExt cx="141921" cy="146304"/>
          </a:xfrm>
        </p:grpSpPr>
        <p:sp>
          <p:nvSpPr>
            <p:cNvPr id="29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1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19" name="Group 318"/>
          <p:cNvGrpSpPr/>
          <p:nvPr/>
        </p:nvGrpSpPr>
        <p:grpSpPr>
          <a:xfrm>
            <a:off x="5119805" y="1903646"/>
            <a:ext cx="141921" cy="146304"/>
            <a:chOff x="8367286" y="3351426"/>
            <a:chExt cx="141921" cy="146304"/>
          </a:xfrm>
        </p:grpSpPr>
        <p:sp>
          <p:nvSpPr>
            <p:cNvPr id="32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2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22" name="Rectangle 147"/>
          <p:cNvSpPr>
            <a:spLocks noChangeArrowheads="1"/>
          </p:cNvSpPr>
          <p:nvPr/>
        </p:nvSpPr>
        <p:spPr bwMode="auto">
          <a:xfrm rot="10800000">
            <a:off x="7705655" y="2742964"/>
            <a:ext cx="45720" cy="548640"/>
          </a:xfrm>
          <a:prstGeom prst="rect">
            <a:avLst/>
          </a:prstGeom>
          <a:pattFill prst="wdUpDiag">
            <a:fgClr>
              <a:srgbClr val="AC162C"/>
            </a:fgClr>
            <a:bgClr>
              <a:srgbClr val="FFC000"/>
            </a:bgClr>
          </a:patt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24" name="Rectangle 147"/>
          <p:cNvSpPr>
            <a:spLocks noChangeArrowheads="1"/>
          </p:cNvSpPr>
          <p:nvPr/>
        </p:nvSpPr>
        <p:spPr bwMode="auto">
          <a:xfrm rot="10800000">
            <a:off x="7705655" y="3817968"/>
            <a:ext cx="45720" cy="731520"/>
          </a:xfrm>
          <a:prstGeom prst="rect">
            <a:avLst/>
          </a:prstGeom>
          <a:pattFill prst="dkUpDiag">
            <a:fgClr>
              <a:srgbClr val="AC162C"/>
            </a:fgClr>
            <a:bgClr>
              <a:srgbClr val="FFC000"/>
            </a:bgClr>
          </a:pattFill>
          <a:ln w="6350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28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8451671" y="3097756"/>
            <a:ext cx="415379" cy="830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35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8446548" y="3710986"/>
            <a:ext cx="415379" cy="830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58" name="Group 157"/>
          <p:cNvGrpSpPr/>
          <p:nvPr/>
        </p:nvGrpSpPr>
        <p:grpSpPr>
          <a:xfrm>
            <a:off x="5072180" y="3169573"/>
            <a:ext cx="141921" cy="146304"/>
            <a:chOff x="8367286" y="3351426"/>
            <a:chExt cx="141921" cy="146304"/>
          </a:xfrm>
        </p:grpSpPr>
        <p:sp>
          <p:nvSpPr>
            <p:cNvPr id="15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5072565" y="2310099"/>
            <a:ext cx="138748" cy="146304"/>
            <a:chOff x="8369667" y="3351427"/>
            <a:chExt cx="138748" cy="146304"/>
          </a:xfrm>
        </p:grpSpPr>
        <p:sp>
          <p:nvSpPr>
            <p:cNvPr id="16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8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63" name="Group 162"/>
          <p:cNvGrpSpPr/>
          <p:nvPr/>
        </p:nvGrpSpPr>
        <p:grpSpPr>
          <a:xfrm>
            <a:off x="6509290" y="4593965"/>
            <a:ext cx="139542" cy="146304"/>
            <a:chOff x="8367285" y="3351427"/>
            <a:chExt cx="139542" cy="146304"/>
          </a:xfrm>
        </p:grpSpPr>
        <p:sp>
          <p:nvSpPr>
            <p:cNvPr id="17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1" name="Text Box 11"/>
            <p:cNvSpPr txBox="1">
              <a:spLocks noChangeArrowheads="1"/>
            </p:cNvSpPr>
            <p:nvPr/>
          </p:nvSpPr>
          <p:spPr bwMode="auto">
            <a:xfrm rot="21540000">
              <a:off x="8367285" y="3387920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3718744" y="6374952"/>
            <a:ext cx="141921" cy="146304"/>
            <a:chOff x="8367286" y="3351426"/>
            <a:chExt cx="141921" cy="146304"/>
          </a:xfrm>
        </p:grpSpPr>
        <p:sp>
          <p:nvSpPr>
            <p:cNvPr id="17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7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3647286" y="6138673"/>
            <a:ext cx="141921" cy="146304"/>
            <a:chOff x="8367286" y="3351426"/>
            <a:chExt cx="141921" cy="146304"/>
          </a:xfrm>
        </p:grpSpPr>
        <p:sp>
          <p:nvSpPr>
            <p:cNvPr id="18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8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86" name="Group 185"/>
          <p:cNvGrpSpPr/>
          <p:nvPr/>
        </p:nvGrpSpPr>
        <p:grpSpPr>
          <a:xfrm>
            <a:off x="3493107" y="6138674"/>
            <a:ext cx="141921" cy="146304"/>
            <a:chOff x="8367286" y="3351426"/>
            <a:chExt cx="141921" cy="146304"/>
          </a:xfrm>
        </p:grpSpPr>
        <p:sp>
          <p:nvSpPr>
            <p:cNvPr id="19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3432338" y="6385109"/>
            <a:ext cx="141921" cy="146304"/>
            <a:chOff x="8367286" y="3351426"/>
            <a:chExt cx="141921" cy="146304"/>
          </a:xfrm>
        </p:grpSpPr>
        <p:sp>
          <p:nvSpPr>
            <p:cNvPr id="20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61" name="Group 160"/>
          <p:cNvGrpSpPr>
            <a:grpSpLocks noChangeAspect="1"/>
          </p:cNvGrpSpPr>
          <p:nvPr/>
        </p:nvGrpSpPr>
        <p:grpSpPr>
          <a:xfrm>
            <a:off x="8740930" y="3616787"/>
            <a:ext cx="274320" cy="359388"/>
            <a:chOff x="3952668" y="2974658"/>
            <a:chExt cx="210300" cy="272839"/>
          </a:xfrm>
        </p:grpSpPr>
        <p:sp>
          <p:nvSpPr>
            <p:cNvPr id="235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236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7" name="Group 236"/>
          <p:cNvGrpSpPr>
            <a:grpSpLocks noChangeAspect="1"/>
          </p:cNvGrpSpPr>
          <p:nvPr/>
        </p:nvGrpSpPr>
        <p:grpSpPr>
          <a:xfrm>
            <a:off x="8740336" y="3109819"/>
            <a:ext cx="274320" cy="399252"/>
            <a:chOff x="3952330" y="3088572"/>
            <a:chExt cx="212529" cy="306318"/>
          </a:xfrm>
        </p:grpSpPr>
        <p:sp>
          <p:nvSpPr>
            <p:cNvPr id="238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257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9" name="Group 268"/>
          <p:cNvGrpSpPr>
            <a:grpSpLocks noChangeAspect="1"/>
          </p:cNvGrpSpPr>
          <p:nvPr/>
        </p:nvGrpSpPr>
        <p:grpSpPr>
          <a:xfrm>
            <a:off x="8739983" y="2846210"/>
            <a:ext cx="274320" cy="398070"/>
            <a:chOff x="3954221" y="3202966"/>
            <a:chExt cx="212247" cy="305004"/>
          </a:xfrm>
        </p:grpSpPr>
        <p:sp>
          <p:nvSpPr>
            <p:cNvPr id="270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273" name="Group 272"/>
          <p:cNvGrpSpPr>
            <a:grpSpLocks noChangeAspect="1"/>
          </p:cNvGrpSpPr>
          <p:nvPr/>
        </p:nvGrpSpPr>
        <p:grpSpPr>
          <a:xfrm>
            <a:off x="8737249" y="3357941"/>
            <a:ext cx="274320" cy="398070"/>
            <a:chOff x="2210000" y="893391"/>
            <a:chExt cx="180160" cy="261432"/>
          </a:xfrm>
        </p:grpSpPr>
        <p:sp>
          <p:nvSpPr>
            <p:cNvPr id="274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8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276" name="Group 275"/>
          <p:cNvGrpSpPr>
            <a:grpSpLocks noChangeAspect="1"/>
          </p:cNvGrpSpPr>
          <p:nvPr/>
        </p:nvGrpSpPr>
        <p:grpSpPr>
          <a:xfrm>
            <a:off x="8740930" y="3863147"/>
            <a:ext cx="274320" cy="349503"/>
            <a:chOff x="3948547" y="2867890"/>
            <a:chExt cx="214759" cy="270961"/>
          </a:xfrm>
        </p:grpSpPr>
        <p:grpSp>
          <p:nvGrpSpPr>
            <p:cNvPr id="277" name="Group 276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285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286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278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7" name="Group 286"/>
          <p:cNvGrpSpPr/>
          <p:nvPr/>
        </p:nvGrpSpPr>
        <p:grpSpPr>
          <a:xfrm>
            <a:off x="8156784" y="2903425"/>
            <a:ext cx="217864" cy="219075"/>
            <a:chOff x="5639091" y="1598354"/>
            <a:chExt cx="217864" cy="219075"/>
          </a:xfrm>
        </p:grpSpPr>
        <p:sp>
          <p:nvSpPr>
            <p:cNvPr id="294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5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97" name="Rectangle 123"/>
          <p:cNvSpPr>
            <a:spLocks noChangeArrowheads="1"/>
          </p:cNvSpPr>
          <p:nvPr/>
        </p:nvSpPr>
        <p:spPr bwMode="auto">
          <a:xfrm>
            <a:off x="6885811" y="2650131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8" name="Rectangle 123"/>
          <p:cNvSpPr>
            <a:spLocks noChangeArrowheads="1"/>
          </p:cNvSpPr>
          <p:nvPr/>
        </p:nvSpPr>
        <p:spPr bwMode="auto">
          <a:xfrm>
            <a:off x="6885811" y="2983506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9" name="Rectangle 123"/>
          <p:cNvSpPr>
            <a:spLocks noChangeArrowheads="1"/>
          </p:cNvSpPr>
          <p:nvPr/>
        </p:nvSpPr>
        <p:spPr bwMode="auto">
          <a:xfrm>
            <a:off x="6897718" y="3319262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0" name="Rectangle 123"/>
          <p:cNvSpPr>
            <a:spLocks noChangeArrowheads="1"/>
          </p:cNvSpPr>
          <p:nvPr/>
        </p:nvSpPr>
        <p:spPr bwMode="auto">
          <a:xfrm>
            <a:off x="7152512" y="3452612"/>
            <a:ext cx="40865" cy="4572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1750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214"/>
          <a:stretch/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grpSp>
        <p:nvGrpSpPr>
          <p:cNvPr id="376" name="Group 375"/>
          <p:cNvGrpSpPr>
            <a:grpSpLocks noChangeAspect="1"/>
          </p:cNvGrpSpPr>
          <p:nvPr/>
        </p:nvGrpSpPr>
        <p:grpSpPr>
          <a:xfrm rot="5400000">
            <a:off x="5045057" y="2423530"/>
            <a:ext cx="3285694" cy="1841033"/>
            <a:chOff x="246950" y="1558688"/>
            <a:chExt cx="6801550" cy="3811034"/>
          </a:xfrm>
        </p:grpSpPr>
        <p:sp>
          <p:nvSpPr>
            <p:cNvPr id="3815" name="Rectangle 3814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6" name="Rectangle 3815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7" name="Block Arc 3816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818" name="Block Arc 3817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3819" name="Straight Connector 3818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0" name="Straight Connector 3819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1" name="Straight Connector 3820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2" name="Straight Connector 3821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3" name="Straight Connector 3822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4" name="Straight Connector 3823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5" name="Straight Connector 3824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26" name="Rectangle 3825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27" name="Straight Connector 3826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8" name="Straight Connector 3827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9" name="Straight Connector 3828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30" name="Rounded Rectangle 3829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1" name="Rounded Rectangle 3830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2" name="Rounded Rectangle 3831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3" name="Rounded Rectangle 3832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4" name="Rounded Rectangle 3833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5" name="Rounded Rectangle 3834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6" name="Rounded Rectangle 3835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37" name="Straight Connector 3836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38" name="Rectangle 3837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39" name="Group 3838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3841" name="Straight Connector 3840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2" name="Straight Connector 3841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3" name="Straight Connector 3842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4" name="Straight Connector 3843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5" name="Straight Connector 3844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840" name="Straight Connector 3839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7" name="TextBox 219"/>
          <p:cNvSpPr txBox="1">
            <a:spLocks noChangeArrowheads="1"/>
          </p:cNvSpPr>
          <p:nvPr/>
        </p:nvSpPr>
        <p:spPr bwMode="auto">
          <a:xfrm>
            <a:off x="6078965" y="4791552"/>
            <a:ext cx="137087" cy="76390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378" name="Group 377"/>
          <p:cNvGrpSpPr/>
          <p:nvPr/>
        </p:nvGrpSpPr>
        <p:grpSpPr>
          <a:xfrm>
            <a:off x="7288679" y="3155175"/>
            <a:ext cx="316717" cy="470494"/>
            <a:chOff x="7841540" y="3187440"/>
            <a:chExt cx="400098" cy="594360"/>
          </a:xfrm>
        </p:grpSpPr>
        <p:grpSp>
          <p:nvGrpSpPr>
            <p:cNvPr id="3809" name="Group 3808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3813" name="Rectangle 3812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3814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0" y="3348539"/>
                <a:ext cx="574798" cy="272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3810" name="Group 3809"/>
            <p:cNvGrpSpPr/>
            <p:nvPr/>
          </p:nvGrpSpPr>
          <p:grpSpPr>
            <a:xfrm>
              <a:off x="7841540" y="3187440"/>
              <a:ext cx="165242" cy="594360"/>
              <a:chOff x="7865350" y="3187440"/>
              <a:chExt cx="165242" cy="594360"/>
            </a:xfrm>
          </p:grpSpPr>
          <p:sp>
            <p:nvSpPr>
              <p:cNvPr id="3811" name="Rectangle 3810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3812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49809" y="3402000"/>
                <a:ext cx="396324" cy="1652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5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379" name="Group 378"/>
          <p:cNvGrpSpPr>
            <a:grpSpLocks noChangeAspect="1"/>
          </p:cNvGrpSpPr>
          <p:nvPr/>
        </p:nvGrpSpPr>
        <p:grpSpPr>
          <a:xfrm>
            <a:off x="6112083" y="2381734"/>
            <a:ext cx="688667" cy="429898"/>
            <a:chOff x="897731" y="1806850"/>
            <a:chExt cx="1469788" cy="917510"/>
          </a:xfrm>
        </p:grpSpPr>
        <p:grpSp>
          <p:nvGrpSpPr>
            <p:cNvPr id="3406" name="Group 3405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3779" name="Group 377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7" name="Rounded Rectangle 3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8" name="Block Arc 3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0" name="Group 377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5" name="Rounded Rectangle 3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6" name="Block Arc 3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1" name="Group 378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3" name="Rounded Rectangle 3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4" name="Block Arc 3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2" name="Group 378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1" name="Rounded Rectangle 3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2" name="Block Arc 3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3" name="Group 378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9" name="Rounded Rectangle 3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0" name="Block Arc 3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4" name="Group 378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7" name="Rounded Rectangle 3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8" name="Block Arc 3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5" name="Group 378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5" name="Rounded Rectangle 3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6" name="Block Arc 3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6" name="Group 378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3" name="Rounded Rectangle 3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4" name="Block Arc 3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7" name="Group 378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1" name="Rounded Rectangle 3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2" name="Block Arc 3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8" name="Group 378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9" name="Rounded Rectangle 37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0" name="Block Arc 3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07" name="Group 3406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3749" name="Group 374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7" name="Rounded Rectangle 3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8" name="Block Arc 3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0" name="Group 374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5" name="Rounded Rectangle 3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6" name="Block Arc 3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1" name="Group 375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3" name="Rounded Rectangle 3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4" name="Block Arc 3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2" name="Group 375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1" name="Rounded Rectangle 3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2" name="Block Arc 3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3" name="Group 375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9" name="Rounded Rectangle 3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0" name="Block Arc 3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4" name="Group 375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7" name="Rounded Rectangle 3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8" name="Block Arc 3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5" name="Group 375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5" name="Rounded Rectangle 3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6" name="Block Arc 3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6" name="Group 375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3" name="Rounded Rectangle 3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4" name="Block Arc 3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7" name="Group 375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1" name="Rounded Rectangle 3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2" name="Block Arc 3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8" name="Group 375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59" name="Rounded Rectangle 3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0" name="Block Arc 3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08" name="Group 3407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3719" name="Group 371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47" name="Rounded Rectangle 3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8" name="Block Arc 3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0" name="Group 371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45" name="Rounded Rectangle 3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6" name="Block Arc 3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1" name="Group 372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43" name="Rounded Rectangle 3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4" name="Block Arc 3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2" name="Group 372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41" name="Rounded Rectangle 3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2" name="Block Arc 3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3" name="Group 372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9" name="Rounded Rectangle 3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0" name="Block Arc 3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4" name="Group 372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7" name="Rounded Rectangle 3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8" name="Block Arc 3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5" name="Group 372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5" name="Rounded Rectangle 3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6" name="Block Arc 3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6" name="Group 372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3" name="Rounded Rectangle 3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4" name="Block Arc 3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7" name="Group 372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1" name="Rounded Rectangle 3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2" name="Block Arc 3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8" name="Group 372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29" name="Rounded Rectangle 37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0" name="Block Arc 3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09" name="Group 3408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3689" name="Group 368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17" name="Rounded Rectangle 3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8" name="Block Arc 3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0" name="Group 368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15" name="Rounded Rectangle 3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6" name="Block Arc 3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1" name="Group 369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13" name="Rounded Rectangle 3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4" name="Block Arc 3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2" name="Group 369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11" name="Rounded Rectangle 3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2" name="Block Arc 3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3" name="Group 369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9" name="Rounded Rectangle 3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0" name="Block Arc 3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4" name="Group 369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7" name="Rounded Rectangle 3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8" name="Block Arc 3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5" name="Group 369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5" name="Rounded Rectangle 3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6" name="Block Arc 3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6" name="Group 369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3" name="Rounded Rectangle 3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4" name="Block Arc 3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7" name="Group 369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1" name="Rounded Rectangle 3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2" name="Block Arc 3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8" name="Group 369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99" name="Rounded Rectangle 3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0" name="Block Arc 3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10" name="Group 3409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3659" name="Group 365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87" name="Rounded Rectangle 36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8" name="Block Arc 36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0" name="Group 365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85" name="Rounded Rectangle 36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6" name="Block Arc 36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1" name="Group 366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83" name="Rounded Rectangle 36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4" name="Block Arc 36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2" name="Group 366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81" name="Rounded Rectangle 36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2" name="Block Arc 36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3" name="Group 366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9" name="Rounded Rectangle 36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0" name="Block Arc 36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4" name="Group 366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7" name="Rounded Rectangle 36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8" name="Block Arc 36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5" name="Group 366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5" name="Rounded Rectangle 36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6" name="Block Arc 36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6" name="Group 366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3" name="Rounded Rectangle 36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4" name="Block Arc 36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7" name="Group 366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1" name="Rounded Rectangle 36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2" name="Block Arc 36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8" name="Group 366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69" name="Rounded Rectangle 36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0" name="Block Arc 36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11" name="Group 3410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3629" name="Group 362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57" name="Rounded Rectangle 3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8" name="Block Arc 3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0" name="Group 362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55" name="Rounded Rectangle 3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6" name="Block Arc 3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1" name="Group 363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53" name="Rounded Rectangle 3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4" name="Block Arc 3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2" name="Group 363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51" name="Rounded Rectangle 3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2" name="Block Arc 3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3" name="Group 363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9" name="Rounded Rectangle 3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0" name="Block Arc 3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4" name="Group 363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7" name="Rounded Rectangle 3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8" name="Block Arc 3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5" name="Group 363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5" name="Rounded Rectangle 3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6" name="Block Arc 3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6" name="Group 363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3" name="Rounded Rectangle 3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4" name="Block Arc 3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7" name="Group 363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1" name="Rounded Rectangle 3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2" name="Block Arc 3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8" name="Group 363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39" name="Rounded Rectangle 36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0" name="Block Arc 3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12" name="Group 3411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3599" name="Group 359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27" name="Rounded Rectangle 3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8" name="Block Arc 3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0" name="Group 359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25" name="Rounded Rectangle 3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6" name="Block Arc 3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1" name="Group 360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23" name="Rounded Rectangle 3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4" name="Block Arc 3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2" name="Group 360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21" name="Rounded Rectangle 3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2" name="Block Arc 3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3" name="Group 360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9" name="Rounded Rectangle 3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0" name="Block Arc 3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4" name="Group 360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7" name="Rounded Rectangle 3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8" name="Block Arc 3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5" name="Group 360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5" name="Rounded Rectangle 3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6" name="Block Arc 3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6" name="Group 360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3" name="Rounded Rectangle 3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4" name="Block Arc 3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7" name="Group 360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1" name="Rounded Rectangle 3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2" name="Block Arc 3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8" name="Group 360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09" name="Rounded Rectangle 3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0" name="Block Arc 3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13" name="Group 3412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3569" name="Group 356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97" name="Rounded Rectangle 3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8" name="Block Arc 3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70" name="Group 356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95" name="Rounded Rectangle 3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6" name="Block Arc 3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71" name="Group 357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93" name="Rounded Rectangle 3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4" name="Block Arc 3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72" name="Group 357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91" name="Rounded Rectangle 3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2" name="Block Arc 3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73" name="Group 357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89" name="Rounded Rectangle 3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0" name="Block Arc 3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74" name="Group 357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87" name="Rounded Rectangle 3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8" name="Block Arc 3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75" name="Group 357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85" name="Rounded Rectangle 3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6" name="Block Arc 3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76" name="Group 357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83" name="Rounded Rectangle 3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4" name="Block Arc 3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77" name="Group 357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81" name="Rounded Rectangle 3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2" name="Block Arc 3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78" name="Group 357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79" name="Rounded Rectangle 35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0" name="Block Arc 3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14" name="Group 3413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3539" name="Group 353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67" name="Rounded Rectangle 3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8" name="Block Arc 3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40" name="Group 353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65" name="Rounded Rectangle 3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6" name="Block Arc 3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41" name="Group 354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63" name="Rounded Rectangle 3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4" name="Block Arc 3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42" name="Group 354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61" name="Rounded Rectangle 3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2" name="Block Arc 3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43" name="Group 354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59" name="Rounded Rectangle 3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0" name="Block Arc 3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44" name="Group 354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57" name="Rounded Rectangle 3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8" name="Block Arc 3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45" name="Group 354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55" name="Rounded Rectangle 3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6" name="Block Arc 3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46" name="Group 354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53" name="Rounded Rectangle 3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4" name="Block Arc 3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47" name="Group 354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51" name="Rounded Rectangle 3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2" name="Block Arc 3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48" name="Group 354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49" name="Rounded Rectangle 3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0" name="Block Arc 3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15" name="Group 3414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3509" name="Group 350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37" name="Rounded Rectangle 3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8" name="Block Arc 3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10" name="Group 350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35" name="Rounded Rectangle 3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6" name="Block Arc 3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11" name="Group 351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33" name="Rounded Rectangle 3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4" name="Block Arc 3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12" name="Group 351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31" name="Rounded Rectangle 3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2" name="Block Arc 3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13" name="Group 351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29" name="Rounded Rectangle 3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0" name="Block Arc 3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14" name="Group 351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27" name="Rounded Rectangle 3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8" name="Block Arc 3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15" name="Group 351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25" name="Rounded Rectangle 3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6" name="Block Arc 3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16" name="Group 351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23" name="Rounded Rectangle 3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4" name="Block Arc 3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17" name="Group 351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21" name="Rounded Rectangle 3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2" name="Block Arc 3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18" name="Group 351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19" name="Rounded Rectangle 35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0" name="Block Arc 3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16" name="Group 3415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3479" name="Group 347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07" name="Rounded Rectangle 3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8" name="Block Arc 3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80" name="Group 347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05" name="Rounded Rectangle 3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6" name="Block Arc 3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81" name="Group 348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03" name="Rounded Rectangle 3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4" name="Block Arc 3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82" name="Group 348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501" name="Rounded Rectangle 3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2" name="Block Arc 3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83" name="Group 348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99" name="Rounded Rectangle 3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0" name="Block Arc 3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84" name="Group 348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97" name="Rounded Rectangle 3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8" name="Block Arc 3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85" name="Group 348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95" name="Rounded Rectangle 3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6" name="Block Arc 3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86" name="Group 348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93" name="Rounded Rectangle 3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4" name="Block Arc 3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87" name="Group 348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91" name="Rounded Rectangle 3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2" name="Block Arc 3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88" name="Group 348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89" name="Rounded Rectangle 34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0" name="Block Arc 3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17" name="Group 3416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3449" name="Group 344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77" name="Rounded Rectangle 3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8" name="Block Arc 3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50" name="Group 344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75" name="Rounded Rectangle 3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6" name="Block Arc 3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51" name="Group 345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73" name="Rounded Rectangle 3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4" name="Block Arc 3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52" name="Group 345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71" name="Rounded Rectangle 3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2" name="Block Arc 3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53" name="Group 345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69" name="Rounded Rectangle 3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0" name="Block Arc 3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54" name="Group 345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67" name="Rounded Rectangle 3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8" name="Block Arc 3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55" name="Group 345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65" name="Rounded Rectangle 3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6" name="Block Arc 3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56" name="Group 345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63" name="Rounded Rectangle 3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4" name="Block Arc 3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57" name="Group 345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61" name="Rounded Rectangle 34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2" name="Block Arc 3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58" name="Group 345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59" name="Rounded Rectangle 34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0" name="Block Arc 34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418" name="Group 3417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3419" name="Group 341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47" name="Rounded Rectangle 3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8" name="Block Arc 3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20" name="Group 341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45" name="Rounded Rectangle 3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6" name="Block Arc 3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21" name="Group 342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43" name="Rounded Rectangle 3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4" name="Block Arc 3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22" name="Group 342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41" name="Rounded Rectangle 3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2" name="Block Arc 3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23" name="Group 342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39" name="Rounded Rectangle 3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0" name="Block Arc 3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24" name="Group 342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37" name="Rounded Rectangle 3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8" name="Block Arc 3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25" name="Group 342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35" name="Rounded Rectangle 3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6" name="Block Arc 3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26" name="Group 342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33" name="Rounded Rectangle 3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4" name="Block Arc 3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27" name="Group 342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31" name="Rounded Rectangle 3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2" name="Block Arc 3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428" name="Group 342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29" name="Rounded Rectangle 34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0" name="Block Arc 3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" name="Group 2"/>
          <p:cNvGrpSpPr/>
          <p:nvPr/>
        </p:nvGrpSpPr>
        <p:grpSpPr>
          <a:xfrm>
            <a:off x="6097163" y="2906141"/>
            <a:ext cx="688666" cy="429899"/>
            <a:chOff x="6097163" y="2906141"/>
            <a:chExt cx="688666" cy="429899"/>
          </a:xfrm>
        </p:grpSpPr>
        <p:grpSp>
          <p:nvGrpSpPr>
            <p:cNvPr id="3003" name="Group 3002"/>
            <p:cNvGrpSpPr/>
            <p:nvPr/>
          </p:nvGrpSpPr>
          <p:grpSpPr>
            <a:xfrm rot="16200000">
              <a:off x="5900522" y="3102782"/>
              <a:ext cx="428441" cy="35159"/>
              <a:chOff x="949036" y="762001"/>
              <a:chExt cx="3335180" cy="273698"/>
            </a:xfrm>
          </p:grpSpPr>
          <p:grpSp>
            <p:nvGrpSpPr>
              <p:cNvPr id="3376" name="Group 3375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04" name="Rounded Rectangle 34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5" name="Block Arc 3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77" name="Group 3376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02" name="Rounded Rectangle 34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3" name="Block Arc 34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78" name="Group 3377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400" name="Rounded Rectangle 33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1" name="Block Arc 34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79" name="Group 3378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98" name="Rounded Rectangle 33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9" name="Block Arc 33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80" name="Group 3379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96" name="Rounded Rectangle 3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7" name="Block Arc 3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81" name="Group 3380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94" name="Rounded Rectangle 3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5" name="Block Arc 3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82" name="Group 3381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92" name="Rounded Rectangle 3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3" name="Block Arc 3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83" name="Group 3382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90" name="Rounded Rectangle 3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1" name="Block Arc 3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84" name="Group 3383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88" name="Rounded Rectangle 3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9" name="Block Arc 3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85" name="Group 3384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86" name="Rounded Rectangle 33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7" name="Block Arc 3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04" name="Group 3003"/>
            <p:cNvGrpSpPr/>
            <p:nvPr/>
          </p:nvGrpSpPr>
          <p:grpSpPr>
            <a:xfrm rot="16200000">
              <a:off x="5954955" y="3102782"/>
              <a:ext cx="428441" cy="35159"/>
              <a:chOff x="949036" y="1185650"/>
              <a:chExt cx="3335180" cy="273698"/>
            </a:xfrm>
          </p:grpSpPr>
          <p:grpSp>
            <p:nvGrpSpPr>
              <p:cNvPr id="3346" name="Group 334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74" name="Rounded Rectangle 3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5" name="Block Arc 3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47" name="Group 334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72" name="Rounded Rectangle 33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3" name="Block Arc 3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48" name="Group 334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70" name="Rounded Rectangle 3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1" name="Block Arc 3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49" name="Group 334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68" name="Rounded Rectangle 3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9" name="Block Arc 3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50" name="Group 334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66" name="Rounded Rectangle 3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7" name="Block Arc 3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51" name="Group 335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64" name="Rounded Rectangle 3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5" name="Block Arc 3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52" name="Group 335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62" name="Rounded Rectangle 3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3" name="Block Arc 3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53" name="Group 335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60" name="Rounded Rectangle 3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1" name="Block Arc 3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54" name="Group 335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58" name="Rounded Rectangle 3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9" name="Block Arc 3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55" name="Group 335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56" name="Rounded Rectangle 3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7" name="Block Arc 3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05" name="Group 3004"/>
            <p:cNvGrpSpPr/>
            <p:nvPr/>
          </p:nvGrpSpPr>
          <p:grpSpPr>
            <a:xfrm rot="16200000">
              <a:off x="6009389" y="3102782"/>
              <a:ext cx="428441" cy="35159"/>
              <a:chOff x="949036" y="1608981"/>
              <a:chExt cx="3335180" cy="273698"/>
            </a:xfrm>
          </p:grpSpPr>
          <p:grpSp>
            <p:nvGrpSpPr>
              <p:cNvPr id="3316" name="Group 331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44" name="Rounded Rectangle 3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5" name="Block Arc 3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17" name="Group 331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42" name="Rounded Rectangle 3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3" name="Block Arc 3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18" name="Group 331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40" name="Rounded Rectangle 3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1" name="Block Arc 3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19" name="Group 331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38" name="Rounded Rectangle 3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9" name="Block Arc 3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20" name="Group 331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36" name="Rounded Rectangle 3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7" name="Block Arc 3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21" name="Group 332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34" name="Rounded Rectangle 3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5" name="Block Arc 3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22" name="Group 332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32" name="Rounded Rectangle 3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3" name="Block Arc 3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23" name="Group 332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30" name="Rounded Rectangle 3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1" name="Block Arc 3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24" name="Group 332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28" name="Rounded Rectangle 3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9" name="Block Arc 3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25" name="Group 332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26" name="Rounded Rectangle 33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7" name="Block Arc 3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06" name="Group 3005"/>
            <p:cNvGrpSpPr/>
            <p:nvPr/>
          </p:nvGrpSpPr>
          <p:grpSpPr>
            <a:xfrm rot="16200000">
              <a:off x="6063823" y="3102782"/>
              <a:ext cx="428441" cy="35159"/>
              <a:chOff x="949036" y="2032630"/>
              <a:chExt cx="3335180" cy="273698"/>
            </a:xfrm>
          </p:grpSpPr>
          <p:grpSp>
            <p:nvGrpSpPr>
              <p:cNvPr id="3286" name="Group 328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14" name="Rounded Rectangle 3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5" name="Block Arc 3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87" name="Group 328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12" name="Rounded Rectangle 3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3" name="Block Arc 3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88" name="Group 328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10" name="Rounded Rectangle 3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1" name="Block Arc 3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89" name="Group 328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08" name="Rounded Rectangle 3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9" name="Block Arc 3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90" name="Group 328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06" name="Rounded Rectangle 3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7" name="Block Arc 3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91" name="Group 329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04" name="Rounded Rectangle 3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5" name="Block Arc 3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92" name="Group 329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02" name="Rounded Rectangle 3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3" name="Block Arc 3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93" name="Group 329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300" name="Rounded Rectangle 3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1" name="Block Arc 3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94" name="Group 329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98" name="Rounded Rectangle 3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9" name="Block Arc 3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95" name="Group 329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96" name="Rounded Rectangle 3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7" name="Block Arc 3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07" name="Group 3006"/>
            <p:cNvGrpSpPr/>
            <p:nvPr/>
          </p:nvGrpSpPr>
          <p:grpSpPr>
            <a:xfrm rot="16200000">
              <a:off x="6118257" y="3102782"/>
              <a:ext cx="428441" cy="35159"/>
              <a:chOff x="949033" y="2456700"/>
              <a:chExt cx="3335180" cy="273698"/>
            </a:xfrm>
          </p:grpSpPr>
          <p:grpSp>
            <p:nvGrpSpPr>
              <p:cNvPr id="3256" name="Group 325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84" name="Rounded Rectangle 32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5" name="Block Arc 32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57" name="Group 325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82" name="Rounded Rectangle 32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3" name="Block Arc 32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58" name="Group 325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80" name="Rounded Rectangle 32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1" name="Block Arc 32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59" name="Group 325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78" name="Rounded Rectangle 32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9" name="Block Arc 32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60" name="Group 325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76" name="Rounded Rectangle 32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7" name="Block Arc 32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61" name="Group 326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74" name="Rounded Rectangle 32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5" name="Block Arc 32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62" name="Group 326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72" name="Rounded Rectangle 32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3" name="Block Arc 32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63" name="Group 326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70" name="Rounded Rectangle 32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1" name="Block Arc 32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64" name="Group 326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68" name="Rounded Rectangle 32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9" name="Block Arc 32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65" name="Group 326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66" name="Rounded Rectangle 32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7" name="Block Arc 32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08" name="Group 3007"/>
            <p:cNvGrpSpPr/>
            <p:nvPr/>
          </p:nvGrpSpPr>
          <p:grpSpPr>
            <a:xfrm rot="16200000">
              <a:off x="6172691" y="3102782"/>
              <a:ext cx="428441" cy="35159"/>
              <a:chOff x="947832" y="2880954"/>
              <a:chExt cx="3335180" cy="273698"/>
            </a:xfrm>
          </p:grpSpPr>
          <p:grpSp>
            <p:nvGrpSpPr>
              <p:cNvPr id="3226" name="Group 322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54" name="Rounded Rectangle 3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5" name="Block Arc 3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27" name="Group 322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52" name="Rounded Rectangle 3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3" name="Block Arc 3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28" name="Group 322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50" name="Rounded Rectangle 3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1" name="Block Arc 3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29" name="Group 322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48" name="Rounded Rectangle 3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9" name="Block Arc 3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30" name="Group 322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46" name="Rounded Rectangle 3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7" name="Block Arc 3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31" name="Group 323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44" name="Rounded Rectangle 3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5" name="Block Arc 3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32" name="Group 323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42" name="Rounded Rectangle 3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3" name="Block Arc 3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33" name="Group 323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40" name="Rounded Rectangle 3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1" name="Block Arc 3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34" name="Group 323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38" name="Rounded Rectangle 3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9" name="Block Arc 3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35" name="Group 323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36" name="Rounded Rectangle 32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7" name="Block Arc 3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09" name="Group 3008"/>
            <p:cNvGrpSpPr/>
            <p:nvPr/>
          </p:nvGrpSpPr>
          <p:grpSpPr>
            <a:xfrm rot="16200000">
              <a:off x="6227125" y="3102782"/>
              <a:ext cx="428441" cy="35159"/>
              <a:chOff x="947832" y="3304603"/>
              <a:chExt cx="3335180" cy="273698"/>
            </a:xfrm>
          </p:grpSpPr>
          <p:grpSp>
            <p:nvGrpSpPr>
              <p:cNvPr id="3196" name="Group 319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24" name="Rounded Rectangle 3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5" name="Block Arc 3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97" name="Group 319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22" name="Rounded Rectangle 3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3" name="Block Arc 3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98" name="Group 319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20" name="Rounded Rectangle 3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1" name="Block Arc 3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99" name="Group 319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18" name="Rounded Rectangle 3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9" name="Block Arc 3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00" name="Group 319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16" name="Rounded Rectangle 3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7" name="Block Arc 3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01" name="Group 320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14" name="Rounded Rectangle 3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5" name="Block Arc 3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02" name="Group 320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12" name="Rounded Rectangle 3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3" name="Block Arc 3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03" name="Group 320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10" name="Rounded Rectangle 3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1" name="Block Arc 3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04" name="Group 320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08" name="Rounded Rectangle 3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9" name="Block Arc 3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205" name="Group 320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206" name="Rounded Rectangle 3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7" name="Block Arc 3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10" name="Group 3009"/>
            <p:cNvGrpSpPr/>
            <p:nvPr/>
          </p:nvGrpSpPr>
          <p:grpSpPr>
            <a:xfrm rot="16200000">
              <a:off x="6281559" y="3102782"/>
              <a:ext cx="428441" cy="35159"/>
              <a:chOff x="947832" y="3727934"/>
              <a:chExt cx="3335180" cy="273698"/>
            </a:xfrm>
          </p:grpSpPr>
          <p:grpSp>
            <p:nvGrpSpPr>
              <p:cNvPr id="3166" name="Group 316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94" name="Rounded Rectangle 3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5" name="Block Arc 3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67" name="Group 316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92" name="Rounded Rectangle 3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3" name="Block Arc 3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68" name="Group 316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90" name="Rounded Rectangle 3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1" name="Block Arc 3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69" name="Group 316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88" name="Rounded Rectangle 3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9" name="Block Arc 3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70" name="Group 316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86" name="Rounded Rectangle 3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7" name="Block Arc 3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71" name="Group 317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84" name="Rounded Rectangle 3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5" name="Block Arc 3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72" name="Group 317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82" name="Rounded Rectangle 3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3" name="Block Arc 3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73" name="Group 317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80" name="Rounded Rectangle 3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1" name="Block Arc 3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74" name="Group 317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78" name="Rounded Rectangle 3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9" name="Block Arc 3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75" name="Group 317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76" name="Rounded Rectangle 31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7" name="Block Arc 3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11" name="Group 3010"/>
            <p:cNvGrpSpPr/>
            <p:nvPr/>
          </p:nvGrpSpPr>
          <p:grpSpPr>
            <a:xfrm rot="16200000">
              <a:off x="6335993" y="3102782"/>
              <a:ext cx="428441" cy="35159"/>
              <a:chOff x="947832" y="4151583"/>
              <a:chExt cx="3335180" cy="273698"/>
            </a:xfrm>
          </p:grpSpPr>
          <p:grpSp>
            <p:nvGrpSpPr>
              <p:cNvPr id="3136" name="Group 313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64" name="Rounded Rectangle 3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5" name="Block Arc 3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37" name="Group 313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62" name="Rounded Rectangle 3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3" name="Block Arc 3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38" name="Group 313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60" name="Rounded Rectangle 3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1" name="Block Arc 3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39" name="Group 313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58" name="Rounded Rectangle 3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9" name="Block Arc 3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40" name="Group 313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56" name="Rounded Rectangle 3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7" name="Block Arc 3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41" name="Group 314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54" name="Rounded Rectangle 3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5" name="Block Arc 3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42" name="Group 314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52" name="Rounded Rectangle 3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3" name="Block Arc 3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43" name="Group 314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50" name="Rounded Rectangle 3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1" name="Block Arc 3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44" name="Group 314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48" name="Rounded Rectangle 3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9" name="Block Arc 3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45" name="Group 314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46" name="Rounded Rectangle 3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7" name="Block Arc 3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12" name="Group 3011"/>
            <p:cNvGrpSpPr/>
            <p:nvPr/>
          </p:nvGrpSpPr>
          <p:grpSpPr>
            <a:xfrm rot="16200000">
              <a:off x="6390427" y="3102782"/>
              <a:ext cx="428441" cy="35159"/>
              <a:chOff x="947829" y="4575653"/>
              <a:chExt cx="3335180" cy="273698"/>
            </a:xfrm>
          </p:grpSpPr>
          <p:grpSp>
            <p:nvGrpSpPr>
              <p:cNvPr id="3106" name="Group 3105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34" name="Rounded Rectangle 3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5" name="Block Arc 3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07" name="Group 3106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32" name="Rounded Rectangle 3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3" name="Block Arc 3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08" name="Group 3107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30" name="Rounded Rectangle 3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1" name="Block Arc 3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09" name="Group 3108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28" name="Rounded Rectangle 3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9" name="Block Arc 3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10" name="Group 3109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26" name="Rounded Rectangle 3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7" name="Block Arc 3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11" name="Group 3110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24" name="Rounded Rectangle 3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5" name="Block Arc 3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12" name="Group 3111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22" name="Rounded Rectangle 3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3" name="Block Arc 3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13" name="Group 3112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20" name="Rounded Rectangle 3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1" name="Block Arc 3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14" name="Group 3113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18" name="Rounded Rectangle 3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9" name="Block Arc 3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15" name="Group 3114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16" name="Rounded Rectangle 31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7" name="Block Arc 3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13" name="Group 3012"/>
            <p:cNvGrpSpPr/>
            <p:nvPr/>
          </p:nvGrpSpPr>
          <p:grpSpPr>
            <a:xfrm rot="16200000">
              <a:off x="6445161" y="3104240"/>
              <a:ext cx="428441" cy="35159"/>
              <a:chOff x="947832" y="3727934"/>
              <a:chExt cx="3335180" cy="273698"/>
            </a:xfrm>
          </p:grpSpPr>
          <p:grpSp>
            <p:nvGrpSpPr>
              <p:cNvPr id="3076" name="Group 307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04" name="Rounded Rectangle 3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5" name="Block Arc 3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77" name="Group 307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02" name="Rounded Rectangle 3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3" name="Block Arc 3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78" name="Group 307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100" name="Rounded Rectangle 3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1" name="Block Arc 3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79" name="Group 307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98" name="Rounded Rectangle 3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9" name="Block Arc 3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80" name="Group 307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96" name="Rounded Rectangle 3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7" name="Block Arc 3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81" name="Group 308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94" name="Rounded Rectangle 3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5" name="Block Arc 3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82" name="Group 308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92" name="Rounded Rectangle 3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3" name="Block Arc 3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83" name="Group 308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90" name="Rounded Rectangle 3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1" name="Block Arc 3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84" name="Group 308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88" name="Rounded Rectangle 3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9" name="Block Arc 3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85" name="Group 308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86" name="Rounded Rectangle 30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7" name="Block Arc 3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014" name="Group 3013"/>
            <p:cNvGrpSpPr/>
            <p:nvPr/>
          </p:nvGrpSpPr>
          <p:grpSpPr>
            <a:xfrm rot="16200000">
              <a:off x="6499595" y="3104240"/>
              <a:ext cx="428441" cy="35159"/>
              <a:chOff x="947832" y="4151583"/>
              <a:chExt cx="3335180" cy="273698"/>
            </a:xfrm>
          </p:grpSpPr>
          <p:grpSp>
            <p:nvGrpSpPr>
              <p:cNvPr id="3046" name="Group 304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74" name="Rounded Rectangle 3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5" name="Block Arc 3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7" name="Group 304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72" name="Rounded Rectangle 3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3" name="Block Arc 3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8" name="Group 304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70" name="Rounded Rectangle 3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1" name="Block Arc 3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9" name="Group 304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68" name="Rounded Rectangle 3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9" name="Block Arc 3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50" name="Group 304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66" name="Rounded Rectangle 3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7" name="Block Arc 3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51" name="Group 305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64" name="Rounded Rectangle 3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5" name="Block Arc 3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52" name="Group 305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62" name="Rounded Rectangle 3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3" name="Block Arc 3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53" name="Group 305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60" name="Rounded Rectangle 3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1" name="Block Arc 3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54" name="Group 305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58" name="Rounded Rectangle 3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9" name="Block Arc 3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55" name="Group 305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56" name="Rounded Rectangle 3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7" name="Block Arc 3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15" name="Group 3014"/>
            <p:cNvGrpSpPr/>
            <p:nvPr/>
          </p:nvGrpSpPr>
          <p:grpSpPr>
            <a:xfrm>
              <a:off x="6750670" y="2907599"/>
              <a:ext cx="35159" cy="428441"/>
              <a:chOff x="2292480" y="2962485"/>
              <a:chExt cx="75039" cy="914400"/>
            </a:xfrm>
          </p:grpSpPr>
          <p:grpSp>
            <p:nvGrpSpPr>
              <p:cNvPr id="3016" name="Group 3015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044" name="Rounded Rectangle 3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5" name="Block Arc 3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17" name="Group 3016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042" name="Rounded Rectangle 3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3" name="Block Arc 3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18" name="Group 3017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040" name="Rounded Rectangle 3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1" name="Block Arc 3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19" name="Group 3018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038" name="Rounded Rectangle 3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9" name="Block Arc 3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0" name="Group 3019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036" name="Rounded Rectangle 3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7" name="Block Arc 3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1" name="Group 3020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034" name="Rounded Rectangle 3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5" name="Block Arc 3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2" name="Group 3021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032" name="Rounded Rectangle 3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3" name="Block Arc 3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3" name="Group 3022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030" name="Rounded Rectangle 3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1" name="Block Arc 3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4" name="Group 3023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028" name="Rounded Rectangle 3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9" name="Block Arc 3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5" name="Group 3024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026" name="Rounded Rectangle 30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7" name="Block Arc 3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" name="Group 5"/>
          <p:cNvGrpSpPr/>
          <p:nvPr/>
        </p:nvGrpSpPr>
        <p:grpSpPr>
          <a:xfrm>
            <a:off x="6097163" y="3436764"/>
            <a:ext cx="688666" cy="429899"/>
            <a:chOff x="6097163" y="3436764"/>
            <a:chExt cx="688666" cy="429899"/>
          </a:xfrm>
        </p:grpSpPr>
        <p:grpSp>
          <p:nvGrpSpPr>
            <p:cNvPr id="2600" name="Group 2599"/>
            <p:cNvGrpSpPr/>
            <p:nvPr/>
          </p:nvGrpSpPr>
          <p:grpSpPr>
            <a:xfrm rot="16200000">
              <a:off x="5900522" y="3633405"/>
              <a:ext cx="428441" cy="35159"/>
              <a:chOff x="949036" y="762001"/>
              <a:chExt cx="3335180" cy="273698"/>
            </a:xfrm>
          </p:grpSpPr>
          <p:grpSp>
            <p:nvGrpSpPr>
              <p:cNvPr id="2973" name="Group 297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001" name="Rounded Rectangle 3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2" name="Block Arc 3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74" name="Group 297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99" name="Rounded Rectangle 2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0" name="Block Arc 2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75" name="Group 297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97" name="Rounded Rectangle 2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8" name="Block Arc 2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76" name="Group 297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95" name="Rounded Rectangle 2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6" name="Block Arc 2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77" name="Group 297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93" name="Rounded Rectangle 2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4" name="Block Arc 2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78" name="Group 297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91" name="Rounded Rectangle 2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2" name="Block Arc 2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79" name="Group 297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89" name="Rounded Rectangle 2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0" name="Block Arc 2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80" name="Group 297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87" name="Rounded Rectangle 2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8" name="Block Arc 2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81" name="Group 298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85" name="Rounded Rectangle 2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6" name="Block Arc 2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82" name="Group 298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83" name="Rounded Rectangle 29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4" name="Block Arc 2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601" name="Group 2600"/>
            <p:cNvGrpSpPr/>
            <p:nvPr/>
          </p:nvGrpSpPr>
          <p:grpSpPr>
            <a:xfrm rot="16200000">
              <a:off x="5954955" y="3633405"/>
              <a:ext cx="428441" cy="35159"/>
              <a:chOff x="949036" y="1185650"/>
              <a:chExt cx="3335180" cy="273698"/>
            </a:xfrm>
          </p:grpSpPr>
          <p:grpSp>
            <p:nvGrpSpPr>
              <p:cNvPr id="2943" name="Group 294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71" name="Rounded Rectangle 2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2" name="Block Arc 2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44" name="Group 294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69" name="Rounded Rectangle 2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0" name="Block Arc 2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45" name="Group 294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67" name="Rounded Rectangle 2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8" name="Block Arc 2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46" name="Group 294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65" name="Rounded Rectangle 2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6" name="Block Arc 2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47" name="Group 294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63" name="Rounded Rectangle 2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4" name="Block Arc 2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48" name="Group 294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61" name="Rounded Rectangle 2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2" name="Block Arc 2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49" name="Group 294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59" name="Rounded Rectangle 2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0" name="Block Arc 2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50" name="Group 294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57" name="Rounded Rectangle 2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8" name="Block Arc 2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51" name="Group 295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55" name="Rounded Rectangle 2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6" name="Block Arc 2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52" name="Group 295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53" name="Rounded Rectangle 2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4" name="Block Arc 2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602" name="Group 2601"/>
            <p:cNvGrpSpPr/>
            <p:nvPr/>
          </p:nvGrpSpPr>
          <p:grpSpPr>
            <a:xfrm rot="16200000">
              <a:off x="6009389" y="3633405"/>
              <a:ext cx="428441" cy="35159"/>
              <a:chOff x="949036" y="1608981"/>
              <a:chExt cx="3335180" cy="273698"/>
            </a:xfrm>
          </p:grpSpPr>
          <p:grpSp>
            <p:nvGrpSpPr>
              <p:cNvPr id="2913" name="Group 291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41" name="Rounded Rectangle 2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2" name="Block Arc 2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14" name="Group 291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39" name="Rounded Rectangle 2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0" name="Block Arc 2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15" name="Group 291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37" name="Rounded Rectangle 2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8" name="Block Arc 2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16" name="Group 291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35" name="Rounded Rectangle 2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6" name="Block Arc 2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17" name="Group 291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33" name="Rounded Rectangle 2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4" name="Block Arc 2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18" name="Group 291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31" name="Rounded Rectangle 2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2" name="Block Arc 2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19" name="Group 291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29" name="Rounded Rectangle 2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0" name="Block Arc 2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0" name="Group 291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27" name="Rounded Rectangle 2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8" name="Block Arc 2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1" name="Group 292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25" name="Rounded Rectangle 2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6" name="Block Arc 2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2" name="Group 292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23" name="Rounded Rectangle 29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4" name="Block Arc 2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603" name="Group 2602"/>
            <p:cNvGrpSpPr/>
            <p:nvPr/>
          </p:nvGrpSpPr>
          <p:grpSpPr>
            <a:xfrm rot="16200000">
              <a:off x="6063823" y="3633405"/>
              <a:ext cx="428441" cy="35159"/>
              <a:chOff x="949036" y="2032630"/>
              <a:chExt cx="3335180" cy="273698"/>
            </a:xfrm>
          </p:grpSpPr>
          <p:grpSp>
            <p:nvGrpSpPr>
              <p:cNvPr id="2883" name="Group 288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11" name="Rounded Rectangle 2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2" name="Block Arc 2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84" name="Group 288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09" name="Rounded Rectangle 2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0" name="Block Arc 2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85" name="Group 288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07" name="Rounded Rectangle 2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8" name="Block Arc 2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86" name="Group 288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05" name="Rounded Rectangle 2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6" name="Block Arc 2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87" name="Group 288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03" name="Rounded Rectangle 2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4" name="Block Arc 2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88" name="Group 288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901" name="Rounded Rectangle 2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2" name="Block Arc 2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89" name="Group 288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99" name="Rounded Rectangle 2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0" name="Block Arc 2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90" name="Group 288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97" name="Rounded Rectangle 2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8" name="Block Arc 2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91" name="Group 289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95" name="Rounded Rectangle 2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6" name="Block Arc 2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92" name="Group 289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93" name="Rounded Rectangle 2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4" name="Block Arc 2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604" name="Group 2603"/>
            <p:cNvGrpSpPr/>
            <p:nvPr/>
          </p:nvGrpSpPr>
          <p:grpSpPr>
            <a:xfrm rot="16200000">
              <a:off x="6118257" y="3633405"/>
              <a:ext cx="428441" cy="35159"/>
              <a:chOff x="949033" y="2456700"/>
              <a:chExt cx="3335180" cy="273698"/>
            </a:xfrm>
          </p:grpSpPr>
          <p:grpSp>
            <p:nvGrpSpPr>
              <p:cNvPr id="2853" name="Group 285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81" name="Rounded Rectangle 28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2" name="Block Arc 28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54" name="Group 285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79" name="Rounded Rectangle 28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0" name="Block Arc 28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55" name="Group 285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77" name="Rounded Rectangle 28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8" name="Block Arc 28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56" name="Group 285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75" name="Rounded Rectangle 28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6" name="Block Arc 28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57" name="Group 285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73" name="Rounded Rectangle 28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4" name="Block Arc 28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58" name="Group 285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71" name="Rounded Rectangle 28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2" name="Block Arc 28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59" name="Group 285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69" name="Rounded Rectangle 28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0" name="Block Arc 28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60" name="Group 285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67" name="Rounded Rectangle 28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8" name="Block Arc 28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61" name="Group 286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65" name="Rounded Rectangle 28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6" name="Block Arc 28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62" name="Group 286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63" name="Rounded Rectangle 28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4" name="Block Arc 28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605" name="Group 2604"/>
            <p:cNvGrpSpPr/>
            <p:nvPr/>
          </p:nvGrpSpPr>
          <p:grpSpPr>
            <a:xfrm rot="16200000">
              <a:off x="6172691" y="3633405"/>
              <a:ext cx="428441" cy="35159"/>
              <a:chOff x="947832" y="2880954"/>
              <a:chExt cx="3335180" cy="273698"/>
            </a:xfrm>
          </p:grpSpPr>
          <p:grpSp>
            <p:nvGrpSpPr>
              <p:cNvPr id="2823" name="Group 282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51" name="Rounded Rectangle 2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2" name="Block Arc 2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24" name="Group 282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49" name="Rounded Rectangle 2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0" name="Block Arc 2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25" name="Group 282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47" name="Rounded Rectangle 2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8" name="Block Arc 2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26" name="Group 282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45" name="Rounded Rectangle 2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6" name="Block Arc 2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27" name="Group 282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43" name="Rounded Rectangle 2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4" name="Block Arc 2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28" name="Group 282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41" name="Rounded Rectangle 2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2" name="Block Arc 2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29" name="Group 282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39" name="Rounded Rectangle 2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0" name="Block Arc 2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30" name="Group 282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37" name="Rounded Rectangle 2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8" name="Block Arc 2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31" name="Group 283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35" name="Rounded Rectangle 2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6" name="Block Arc 2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32" name="Group 283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33" name="Rounded Rectangle 28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4" name="Block Arc 2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606" name="Group 2605"/>
            <p:cNvGrpSpPr/>
            <p:nvPr/>
          </p:nvGrpSpPr>
          <p:grpSpPr>
            <a:xfrm rot="16200000">
              <a:off x="6227125" y="3633405"/>
              <a:ext cx="428441" cy="35159"/>
              <a:chOff x="947832" y="3304603"/>
              <a:chExt cx="3335180" cy="273698"/>
            </a:xfrm>
          </p:grpSpPr>
          <p:grpSp>
            <p:nvGrpSpPr>
              <p:cNvPr id="2793" name="Group 279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21" name="Rounded Rectangle 2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2" name="Block Arc 2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94" name="Group 279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19" name="Rounded Rectangle 2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0" name="Block Arc 2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95" name="Group 279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17" name="Rounded Rectangle 2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8" name="Block Arc 2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96" name="Group 279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15" name="Rounded Rectangle 2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6" name="Block Arc 2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97" name="Group 279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13" name="Rounded Rectangle 2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4" name="Block Arc 2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98" name="Group 279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11" name="Rounded Rectangle 2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2" name="Block Arc 2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99" name="Group 279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09" name="Rounded Rectangle 2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0" name="Block Arc 2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00" name="Group 279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07" name="Rounded Rectangle 2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8" name="Block Arc 2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01" name="Group 280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05" name="Rounded Rectangle 2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6" name="Block Arc 2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02" name="Group 280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803" name="Rounded Rectangle 2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4" name="Block Arc 2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607" name="Group 2606"/>
            <p:cNvGrpSpPr/>
            <p:nvPr/>
          </p:nvGrpSpPr>
          <p:grpSpPr>
            <a:xfrm rot="16200000">
              <a:off x="6281559" y="3633405"/>
              <a:ext cx="428441" cy="35159"/>
              <a:chOff x="947832" y="3727934"/>
              <a:chExt cx="3335180" cy="273698"/>
            </a:xfrm>
          </p:grpSpPr>
          <p:grpSp>
            <p:nvGrpSpPr>
              <p:cNvPr id="2763" name="Group 276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91" name="Rounded Rectangle 2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2" name="Block Arc 2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64" name="Group 276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89" name="Rounded Rectangle 2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0" name="Block Arc 2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65" name="Group 276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87" name="Rounded Rectangle 2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8" name="Block Arc 2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66" name="Group 276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85" name="Rounded Rectangle 2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6" name="Block Arc 2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67" name="Group 276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83" name="Rounded Rectangle 2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4" name="Block Arc 2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68" name="Group 276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81" name="Rounded Rectangle 2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2" name="Block Arc 2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69" name="Group 276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79" name="Rounded Rectangle 2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0" name="Block Arc 2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70" name="Group 276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77" name="Rounded Rectangle 2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8" name="Block Arc 2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71" name="Group 277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75" name="Rounded Rectangle 2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6" name="Block Arc 2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72" name="Group 277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73" name="Rounded Rectangle 27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4" name="Block Arc 2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608" name="Group 2607"/>
            <p:cNvGrpSpPr/>
            <p:nvPr/>
          </p:nvGrpSpPr>
          <p:grpSpPr>
            <a:xfrm rot="16200000">
              <a:off x="6335993" y="3633405"/>
              <a:ext cx="428441" cy="35159"/>
              <a:chOff x="947832" y="4151583"/>
              <a:chExt cx="3335180" cy="273698"/>
            </a:xfrm>
          </p:grpSpPr>
          <p:grpSp>
            <p:nvGrpSpPr>
              <p:cNvPr id="2733" name="Group 273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61" name="Rounded Rectangle 2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2" name="Block Arc 2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34" name="Group 273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59" name="Rounded Rectangle 2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0" name="Block Arc 2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35" name="Group 273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57" name="Rounded Rectangle 2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8" name="Block Arc 2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36" name="Group 273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55" name="Rounded Rectangle 2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6" name="Block Arc 2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37" name="Group 273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53" name="Rounded Rectangle 2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4" name="Block Arc 2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38" name="Group 273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51" name="Rounded Rectangle 2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2" name="Block Arc 2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39" name="Group 273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49" name="Rounded Rectangle 2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0" name="Block Arc 2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40" name="Group 273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47" name="Rounded Rectangle 2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8" name="Block Arc 2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41" name="Group 274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45" name="Rounded Rectangle 2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6" name="Block Arc 2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42" name="Group 274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43" name="Rounded Rectangle 2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4" name="Block Arc 2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610" name="Group 2609"/>
            <p:cNvGrpSpPr/>
            <p:nvPr/>
          </p:nvGrpSpPr>
          <p:grpSpPr>
            <a:xfrm rot="16200000">
              <a:off x="6445159" y="3634860"/>
              <a:ext cx="428441" cy="35165"/>
              <a:chOff x="947832" y="3727934"/>
              <a:chExt cx="3335180" cy="273741"/>
            </a:xfrm>
          </p:grpSpPr>
          <p:grpSp>
            <p:nvGrpSpPr>
              <p:cNvPr id="2673" name="Group 267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01" name="Rounded Rectangle 2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2" name="Block Arc 2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74" name="Group 267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99" name="Rounded Rectangle 2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0" name="Block Arc 2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75" name="Group 2674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2697" name="Rounded Rectangle 2696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8" name="Block Arc 2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76" name="Group 2675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2695" name="Rounded Rectangle 2694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6" name="Block Arc 2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77" name="Group 2676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693" name="Rounded Rectangle 269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4" name="Block Arc 2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78" name="Group 2677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691" name="Rounded Rectangle 269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2" name="Block Arc 2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79" name="Group 2678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2689" name="Rounded Rectangle 2688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0" name="Block Arc 2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0" name="Group 2679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2687" name="Rounded Rectangle 2686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8" name="Block Arc 2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1" name="Group 2680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685" name="Rounded Rectangle 2684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6" name="Block Arc 2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2" name="Group 2681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683" name="Rounded Rectangle 2682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4" name="Block Arc 2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611" name="Group 2610"/>
            <p:cNvGrpSpPr/>
            <p:nvPr/>
          </p:nvGrpSpPr>
          <p:grpSpPr>
            <a:xfrm rot="16200000">
              <a:off x="6499595" y="3634863"/>
              <a:ext cx="428441" cy="35159"/>
              <a:chOff x="947832" y="4151583"/>
              <a:chExt cx="3335180" cy="273698"/>
            </a:xfrm>
          </p:grpSpPr>
          <p:grpSp>
            <p:nvGrpSpPr>
              <p:cNvPr id="2643" name="Group 264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71" name="Rounded Rectangle 2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2" name="Block Arc 2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44" name="Group 264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69" name="Rounded Rectangle 2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0" name="Block Arc 2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45" name="Group 264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67" name="Rounded Rectangle 2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8" name="Block Arc 2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46" name="Group 264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65" name="Rounded Rectangle 2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6" name="Block Arc 2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47" name="Group 264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63" name="Rounded Rectangle 2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4" name="Block Arc 2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48" name="Group 264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61" name="Rounded Rectangle 2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2" name="Block Arc 2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49" name="Group 264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59" name="Rounded Rectangle 2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0" name="Block Arc 2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50" name="Group 264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57" name="Rounded Rectangle 2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8" name="Block Arc 2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51" name="Group 265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55" name="Rounded Rectangle 2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6" name="Block Arc 2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52" name="Group 265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53" name="Rounded Rectangle 2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4" name="Block Arc 2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612" name="Group 2611"/>
            <p:cNvGrpSpPr/>
            <p:nvPr/>
          </p:nvGrpSpPr>
          <p:grpSpPr>
            <a:xfrm>
              <a:off x="6750670" y="3438222"/>
              <a:ext cx="35159" cy="428441"/>
              <a:chOff x="2292480" y="2962485"/>
              <a:chExt cx="75039" cy="914400"/>
            </a:xfrm>
          </p:grpSpPr>
          <p:grpSp>
            <p:nvGrpSpPr>
              <p:cNvPr id="2613" name="Group 2612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2641" name="Rounded Rectangle 2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2" name="Block Arc 2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14" name="Group 2613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2639" name="Rounded Rectangle 2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0" name="Block Arc 2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15" name="Group 2614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2637" name="Rounded Rectangle 2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8" name="Block Arc 2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16" name="Group 2615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2635" name="Rounded Rectangle 2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6" name="Block Arc 2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17" name="Group 2616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2633" name="Rounded Rectangle 2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4" name="Block Arc 2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18" name="Group 2617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2631" name="Rounded Rectangle 2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2" name="Block Arc 2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19" name="Group 2618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2629" name="Rounded Rectangle 2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0" name="Block Arc 2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20" name="Group 2619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2627" name="Rounded Rectangle 2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8" name="Block Arc 2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21" name="Group 2620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2625" name="Rounded Rectangle 2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6" name="Block Arc 2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22" name="Group 2621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2623" name="Rounded Rectangle 26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4" name="Block Arc 2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82" name="Group 381"/>
          <p:cNvGrpSpPr>
            <a:grpSpLocks noChangeAspect="1"/>
          </p:cNvGrpSpPr>
          <p:nvPr/>
        </p:nvGrpSpPr>
        <p:grpSpPr>
          <a:xfrm>
            <a:off x="6097162" y="3944394"/>
            <a:ext cx="688667" cy="429898"/>
            <a:chOff x="897731" y="1806850"/>
            <a:chExt cx="1469788" cy="917510"/>
          </a:xfrm>
        </p:grpSpPr>
        <p:grpSp>
          <p:nvGrpSpPr>
            <p:cNvPr id="2197" name="Group 2196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2570" name="Group 256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98" name="Rounded Rectangle 2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9" name="Block Arc 2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1" name="Group 257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96" name="Rounded Rectangle 2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7" name="Block Arc 2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2" name="Group 257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94" name="Rounded Rectangle 2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5" name="Block Arc 2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3" name="Group 257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92" name="Rounded Rectangle 2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3" name="Block Arc 2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4" name="Group 257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90" name="Rounded Rectangle 2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1" name="Block Arc 2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5" name="Group 257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8" name="Rounded Rectangle 2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9" name="Block Arc 2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6" name="Group 257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6" name="Rounded Rectangle 2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7" name="Block Arc 2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7" name="Group 257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4" name="Rounded Rectangle 2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5" name="Block Arc 2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8" name="Group 257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2" name="Rounded Rectangle 2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3" name="Block Arc 2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9" name="Group 257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0" name="Rounded Rectangle 25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1" name="Block Arc 2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98" name="Group 2197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2540" name="Group 253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68" name="Rounded Rectangle 25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9" name="Block Arc 25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1" name="Group 254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66" name="Rounded Rectangle 25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7" name="Block Arc 2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2" name="Group 254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64" name="Rounded Rectangle 25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5" name="Block Arc 2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3" name="Group 254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62" name="Rounded Rectangle 2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3" name="Block Arc 2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4" name="Group 254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60" name="Rounded Rectangle 2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1" name="Block Arc 2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5" name="Group 254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8" name="Rounded Rectangle 2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9" name="Block Arc 2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6" name="Group 254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6" name="Rounded Rectangle 2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7" name="Block Arc 2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7" name="Group 254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4" name="Rounded Rectangle 2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5" name="Block Arc 2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8" name="Group 254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2" name="Rounded Rectangle 2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3" name="Block Arc 2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9" name="Group 254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0" name="Rounded Rectangle 2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1" name="Block Arc 2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99" name="Group 2198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2510" name="Group 250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38" name="Rounded Rectangle 2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9" name="Block Arc 2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1" name="Group 251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36" name="Rounded Rectangle 2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7" name="Block Arc 2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2" name="Group 251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34" name="Rounded Rectangle 2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5" name="Block Arc 2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3" name="Group 251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32" name="Rounded Rectangle 2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3" name="Block Arc 2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4" name="Group 251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30" name="Rounded Rectangle 2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1" name="Block Arc 2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5" name="Group 251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8" name="Rounded Rectangle 2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9" name="Block Arc 2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6" name="Group 251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6" name="Rounded Rectangle 2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7" name="Block Arc 2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7" name="Group 251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4" name="Rounded Rectangle 2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5" name="Block Arc 2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8" name="Group 251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2" name="Rounded Rectangle 2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3" name="Block Arc 2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9" name="Group 251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0" name="Rounded Rectangle 25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1" name="Block Arc 2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00" name="Group 2199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2480" name="Group 247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08" name="Rounded Rectangle 2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9" name="Block Arc 2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1" name="Group 248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06" name="Rounded Rectangle 2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7" name="Block Arc 2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2" name="Group 248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04" name="Rounded Rectangle 2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5" name="Block Arc 2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3" name="Group 248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02" name="Rounded Rectangle 2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3" name="Block Arc 2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4" name="Group 248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00" name="Rounded Rectangle 2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1" name="Block Arc 2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5" name="Group 248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8" name="Rounded Rectangle 2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9" name="Block Arc 2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6" name="Group 248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6" name="Rounded Rectangle 2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7" name="Block Arc 2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7" name="Group 248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4" name="Rounded Rectangle 2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5" name="Block Arc 2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8" name="Group 248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2" name="Rounded Rectangle 2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3" name="Block Arc 2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9" name="Group 248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0" name="Rounded Rectangle 2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1" name="Block Arc 2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01" name="Group 2200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2450" name="Group 244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78" name="Rounded Rectangle 24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9" name="Block Arc 24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1" name="Group 245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76" name="Rounded Rectangle 24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7" name="Block Arc 24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2" name="Group 245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74" name="Rounded Rectangle 24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5" name="Block Arc 24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3" name="Group 245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72" name="Rounded Rectangle 24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3" name="Block Arc 24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4" name="Group 245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70" name="Rounded Rectangle 24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1" name="Block Arc 24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5" name="Group 245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8" name="Rounded Rectangle 24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9" name="Block Arc 24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6" name="Group 245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6" name="Rounded Rectangle 24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7" name="Block Arc 24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7" name="Group 245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4" name="Rounded Rectangle 24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5" name="Block Arc 24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8" name="Group 245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2" name="Rounded Rectangle 24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3" name="Block Arc 24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9" name="Group 245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0" name="Rounded Rectangle 24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1" name="Block Arc 24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02" name="Group 2201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2420" name="Group 241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48" name="Rounded Rectangle 2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9" name="Block Arc 2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1" name="Group 242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46" name="Rounded Rectangle 2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7" name="Block Arc 2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2" name="Group 242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44" name="Rounded Rectangle 2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5" name="Block Arc 2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3" name="Group 242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42" name="Rounded Rectangle 2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3" name="Block Arc 2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4" name="Group 242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40" name="Rounded Rectangle 2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1" name="Block Arc 2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5" name="Group 242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8" name="Rounded Rectangle 2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9" name="Block Arc 2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6" name="Group 242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6" name="Rounded Rectangle 2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7" name="Block Arc 2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7" name="Group 242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4" name="Rounded Rectangle 2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5" name="Block Arc 2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8" name="Group 242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2" name="Rounded Rectangle 2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3" name="Block Arc 2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9" name="Group 242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0" name="Rounded Rectangle 24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1" name="Block Arc 24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03" name="Group 2202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2390" name="Group 238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18" name="Rounded Rectangle 2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9" name="Block Arc 2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1" name="Group 239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16" name="Rounded Rectangle 2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7" name="Block Arc 2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2" name="Group 239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14" name="Rounded Rectangle 2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5" name="Block Arc 2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3" name="Group 239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12" name="Rounded Rectangle 2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3" name="Block Arc 2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4" name="Group 239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10" name="Rounded Rectangle 24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1" name="Block Arc 2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5" name="Group 239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8" name="Rounded Rectangle 24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9" name="Block Arc 24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6" name="Group 239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6" name="Rounded Rectangle 24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7" name="Block Arc 24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7" name="Group 239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4" name="Rounded Rectangle 24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5" name="Block Arc 2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8" name="Group 239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2" name="Rounded Rectangle 24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3" name="Block Arc 24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9" name="Group 239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0" name="Rounded Rectangle 23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1" name="Block Arc 24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04" name="Group 2203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2360" name="Group 235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88" name="Rounded Rectangle 2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9" name="Block Arc 2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61" name="Group 236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86" name="Rounded Rectangle 2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7" name="Block Arc 2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62" name="Group 236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84" name="Rounded Rectangle 2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5" name="Block Arc 2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63" name="Group 236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82" name="Rounded Rectangle 2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3" name="Block Arc 2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64" name="Group 236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80" name="Rounded Rectangle 2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1" name="Block Arc 2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65" name="Group 236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78" name="Rounded Rectangle 2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9" name="Block Arc 2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66" name="Group 236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76" name="Rounded Rectangle 23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7" name="Block Arc 2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67" name="Group 236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74" name="Rounded Rectangle 2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5" name="Block Arc 2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68" name="Group 236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72" name="Rounded Rectangle 23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3" name="Block Arc 2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69" name="Group 236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70" name="Rounded Rectangle 23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1" name="Block Arc 2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05" name="Group 2204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2330" name="Group 232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8" name="Rounded Rectangle 2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9" name="Block Arc 2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31" name="Group 233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6" name="Rounded Rectangle 2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7" name="Block Arc 2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32" name="Group 233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4" name="Rounded Rectangle 2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5" name="Block Arc 2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33" name="Group 233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2" name="Rounded Rectangle 2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3" name="Block Arc 2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34" name="Group 233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0" name="Rounded Rectangle 2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1" name="Block Arc 2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35" name="Group 233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48" name="Rounded Rectangle 2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9" name="Block Arc 2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36" name="Group 233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46" name="Rounded Rectangle 2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7" name="Block Arc 2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37" name="Group 233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44" name="Rounded Rectangle 2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5" name="Block Arc 2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38" name="Group 233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42" name="Rounded Rectangle 2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3" name="Block Arc 2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39" name="Group 233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40" name="Rounded Rectangle 2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1" name="Block Arc 2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06" name="Group 2205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2300" name="Group 229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8" name="Rounded Rectangle 2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9" name="Block Arc 2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01" name="Group 230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6" name="Rounded Rectangle 2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7" name="Block Arc 2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02" name="Group 230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4" name="Rounded Rectangle 2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5" name="Block Arc 2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03" name="Group 230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2" name="Rounded Rectangle 2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3" name="Block Arc 2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04" name="Group 230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0" name="Rounded Rectangle 2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1" name="Block Arc 2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05" name="Group 230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18" name="Rounded Rectangle 2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9" name="Block Arc 2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06" name="Group 230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16" name="Rounded Rectangle 2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7" name="Block Arc 2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07" name="Group 230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14" name="Rounded Rectangle 2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5" name="Block Arc 2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08" name="Group 230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12" name="Rounded Rectangle 2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3" name="Block Arc 2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09" name="Group 2308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10" name="Rounded Rectangle 23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1" name="Block Arc 2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07" name="Group 2206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2270" name="Group 226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8" name="Rounded Rectangle 2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9" name="Block Arc 2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71" name="Group 227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6" name="Rounded Rectangle 2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7" name="Block Arc 2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72" name="Group 227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4" name="Rounded Rectangle 2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5" name="Block Arc 2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73" name="Group 227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2" name="Rounded Rectangle 2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3" name="Block Arc 2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74" name="Group 227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0" name="Rounded Rectangle 22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1" name="Block Arc 2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75" name="Group 227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88" name="Rounded Rectangle 2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9" name="Block Arc 2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76" name="Group 227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86" name="Rounded Rectangle 2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7" name="Block Arc 2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77" name="Group 227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84" name="Rounded Rectangle 2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5" name="Block Arc 2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78" name="Group 227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82" name="Rounded Rectangle 2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3" name="Block Arc 2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79" name="Group 227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80" name="Rounded Rectangle 22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1" name="Block Arc 2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08" name="Group 2207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2240" name="Group 223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8" name="Rounded Rectangle 2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9" name="Block Arc 2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41" name="Group 224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6" name="Rounded Rectangle 2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7" name="Block Arc 2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42" name="Group 224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4" name="Rounded Rectangle 2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5" name="Block Arc 2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43" name="Group 224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2" name="Rounded Rectangle 2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3" name="Block Arc 2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44" name="Group 224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0" name="Rounded Rectangle 2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1" name="Block Arc 2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45" name="Group 224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58" name="Rounded Rectangle 2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9" name="Block Arc 2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46" name="Group 224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56" name="Rounded Rectangle 2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7" name="Block Arc 2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47" name="Group 224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54" name="Rounded Rectangle 2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5" name="Block Arc 2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48" name="Group 224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52" name="Rounded Rectangle 2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3" name="Block Arc 2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49" name="Group 224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50" name="Rounded Rectangle 2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1" name="Block Arc 2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09" name="Group 2208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2210" name="Group 220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8" name="Rounded Rectangle 2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9" name="Block Arc 2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11" name="Group 221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6" name="Rounded Rectangle 2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7" name="Block Arc 2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12" name="Group 221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4" name="Rounded Rectangle 2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5" name="Block Arc 2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13" name="Group 221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2" name="Rounded Rectangle 2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3" name="Block Arc 2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14" name="Group 221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0" name="Rounded Rectangle 2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1" name="Block Arc 2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15" name="Group 221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28" name="Rounded Rectangle 2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9" name="Block Arc 2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16" name="Group 221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26" name="Rounded Rectangle 2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7" name="Block Arc 2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17" name="Group 221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24" name="Rounded Rectangle 2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5" name="Block Arc 2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18" name="Group 221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22" name="Rounded Rectangle 2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3" name="Block Arc 2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19" name="Group 2218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20" name="Rounded Rectangle 22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1" name="Block Arc 2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83" name="Group 382"/>
          <p:cNvGrpSpPr>
            <a:grpSpLocks noChangeAspect="1"/>
          </p:cNvGrpSpPr>
          <p:nvPr/>
        </p:nvGrpSpPr>
        <p:grpSpPr>
          <a:xfrm>
            <a:off x="6900127" y="2906142"/>
            <a:ext cx="308375" cy="429898"/>
            <a:chOff x="7329811" y="2611603"/>
            <a:chExt cx="537854" cy="749808"/>
          </a:xfrm>
        </p:grpSpPr>
        <p:grpSp>
          <p:nvGrpSpPr>
            <p:cNvPr id="2011" name="Group 2010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2167" name="Group 2166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5" name="Rounded Rectangle 2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" name="Block Arc 2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" name="Group 2167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" name="Rounded Rectangle 2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" name="Block Arc 2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" name="Group 2168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" name="Rounded Rectangle 2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2" name="Block Arc 2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0" name="Group 2169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9" name="Rounded Rectangle 2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" name="Block Arc 2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" name="Group 2170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" name="Rounded Rectangle 2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" name="Block Arc 2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" name="Group 2171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" name="Rounded Rectangle 2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6" name="Block Arc 2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3" name="Group 2172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3" name="Rounded Rectangle 2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" name="Block Arc 2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" name="Group 2173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" name="Rounded Rectangle 2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" name="Block Arc 2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" name="Group 2174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" name="Rounded Rectangle 2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0" name="Block Arc 2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6" name="Group 2175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7" name="Rounded Rectangle 21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" name="Block Arc 2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12" name="Group 2011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2137" name="Group 213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5" name="Rounded Rectangle 2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" name="Block Arc 2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8" name="Group 213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" name="Rounded Rectangle 2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4" name="Block Arc 2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9" name="Group 213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1" name="Rounded Rectangle 2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" name="Block Arc 2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" name="Group 213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" name="Rounded Rectangle 2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" name="Block Arc 2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1" name="Group 214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" name="Rounded Rectangle 2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8" name="Block Arc 2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2" name="Group 214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5" name="Rounded Rectangle 2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" name="Block Arc 2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" name="Group 214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" name="Rounded Rectangle 2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" name="Block Arc 2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4" name="Group 214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" name="Rounded Rectangle 2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2" name="Block Arc 2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5" name="Group 214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9" name="Rounded Rectangle 2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" name="Block Arc 2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" name="Group 214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" name="Rounded Rectangle 2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" name="Block Arc 2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13" name="Group 2012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2107" name="Group 210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" name="Rounded Rectangle 2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36" name="Block Arc 2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108" name="Group 210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3" name="Rounded Rectangle 2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34" name="Block Arc 2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109" name="Group 210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1" name="Rounded Rectangle 2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32" name="Block Arc 2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110" name="Group 210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9" name="Rounded Rectangle 2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30" name="Block Arc 2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111" name="Group 211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7" name="Rounded Rectangle 2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28" name="Block Arc 2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112" name="Group 211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5" name="Rounded Rectangle 2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26" name="Block Arc 2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113" name="Group 211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3" name="Rounded Rectangle 2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24" name="Block Arc 2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114" name="Group 211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1" name="Rounded Rectangle 2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22" name="Block Arc 2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115" name="Group 211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" name="Rounded Rectangle 2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20" name="Block Arc 2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116" name="Group 211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7" name="Rounded Rectangle 21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18" name="Block Arc 2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2014" name="Group 2013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2077" name="Group 207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5" name="Rounded Rectangle 2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6" name="Block Arc 2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" name="Group 207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3" name="Rounded Rectangle 2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" name="Block Arc 2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9" name="Group 207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" name="Rounded Rectangle 2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" name="Block Arc 2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" name="Group 207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9" name="Rounded Rectangle 2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0" name="Block Arc 2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" name="Group 208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7" name="Rounded Rectangle 2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" name="Block Arc 2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2" name="Group 208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5" name="Rounded Rectangle 2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6" name="Block Arc 2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3" name="Group 208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3" name="Rounded Rectangle 2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4" name="Block Arc 2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4" name="Group 208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1" name="Rounded Rectangle 2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" name="Block Arc 2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" name="Group 208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" name="Rounded Rectangle 2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" name="Block Arc 2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6" name="Group 208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7" name="Rounded Rectangle 2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8" name="Block Arc 2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15" name="Group 2014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2047" name="Group 204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" name="Rounded Rectangle 20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" name="Block Arc 20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" name="Group 204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" name="Rounded Rectangle 20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4" name="Block Arc 20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9" name="Group 204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1" name="Rounded Rectangle 20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" name="Block Arc 20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" name="Group 204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" name="Rounded Rectangle 20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" name="Block Arc 20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" name="Group 205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" name="Rounded Rectangle 20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8" name="Block Arc 20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2" name="Group 205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5" name="Rounded Rectangle 20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" name="Block Arc 20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" name="Group 205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" name="Rounded Rectangle 20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" name="Block Arc 20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" name="Group 205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" name="Rounded Rectangle 20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2" name="Block Arc 20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5" name="Group 205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9" name="Rounded Rectangle 20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" name="Block Arc 20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" name="Group 205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" name="Rounded Rectangle 20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" name="Block Arc 20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16" name="Group 2015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2017" name="Group 201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" name="Rounded Rectangle 2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" name="Block Arc 2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" name="Group 201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3" name="Rounded Rectangle 2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4" name="Block Arc 2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" name="Group 201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" name="Rounded Rectangle 2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" name="Block Arc 2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0" name="Group 201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" name="Rounded Rectangle 2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0" name="Block Arc 2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" name="Group 202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7" name="Rounded Rectangle 2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" name="Block Arc 2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" name="Group 202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" name="Rounded Rectangle 2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6" name="Block Arc 2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3" name="Group 202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" name="Rounded Rectangle 2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4" name="Block Arc 2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4" name="Group 202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1" name="Rounded Rectangle 2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" name="Block Arc 2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" name="Group 202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" name="Rounded Rectangle 2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" name="Block Arc 2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6" name="Group 202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" name="Rounded Rectangle 20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8" name="Block Arc 2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84" name="Group 383"/>
          <p:cNvGrpSpPr>
            <a:grpSpLocks noChangeAspect="1"/>
          </p:cNvGrpSpPr>
          <p:nvPr/>
        </p:nvGrpSpPr>
        <p:grpSpPr>
          <a:xfrm>
            <a:off x="6900126" y="3944394"/>
            <a:ext cx="308373" cy="429898"/>
            <a:chOff x="3205247" y="660767"/>
            <a:chExt cx="655916" cy="914400"/>
          </a:xfrm>
        </p:grpSpPr>
        <p:grpSp>
          <p:nvGrpSpPr>
            <p:cNvPr id="1825" name="Group 1824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1981" name="Group 198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9" name="Rounded Rectangle 2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0" name="Block Arc 2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2" name="Group 198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" name="Rounded Rectangle 2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" name="Block Arc 2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3" name="Group 198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" name="Rounded Rectangle 2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6" name="Block Arc 2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4" name="Group 198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3" name="Rounded Rectangle 2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" name="Block Arc 2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5" name="Group 198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" name="Rounded Rectangle 2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" name="Block Arc 2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6" name="Group 198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" name="Rounded Rectangle 1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0" name="Block Arc 1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7" name="Group 198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7" name="Rounded Rectangle 1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8" name="Block Arc 1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" name="Group 198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" name="Rounded Rectangle 1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" name="Block Arc 1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9" name="Group 198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" name="Rounded Rectangle 1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4" name="Block Arc 1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0" name="Group 198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1" name="Rounded Rectangle 1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" name="Block Arc 1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26" name="Group 1825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1951" name="Group 195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9" name="Rounded Rectangle 1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0" name="Block Arc 1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2" name="Group 195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" name="Rounded Rectangle 1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8" name="Block Arc 1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3" name="Group 195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5" name="Rounded Rectangle 1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6" name="Block Arc 1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" name="Group 195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" name="Rounded Rectangle 1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" name="Block Arc 1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5" name="Group 195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" name="Rounded Rectangle 1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2" name="Block Arc 1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6" name="Group 195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9" name="Rounded Rectangle 1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0" name="Block Arc 1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" name="Group 195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" name="Rounded Rectangle 1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" name="Block Arc 1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8" name="Group 195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" name="Rounded Rectangle 1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6" name="Block Arc 1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9" name="Group 195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3" name="Rounded Rectangle 1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" name="Block Arc 1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" name="Group 195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" name="Rounded Rectangle 19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" name="Block Arc 1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27" name="Group 1826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1921" name="Group 192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" name="Rounded Rectangle 1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" name="Block Arc 1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2" name="Group 192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" name="Rounded Rectangle 1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8" name="Block Arc 1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3" name="Group 192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5" name="Rounded Rectangle 1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" name="Block Arc 1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" name="Group 192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" name="Rounded Rectangle 1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" name="Block Arc 1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5" name="Group 192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" name="Rounded Rectangle 1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2" name="Block Arc 1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6" name="Group 192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9" name="Rounded Rectangle 1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" name="Block Arc 1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" name="Group 192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" name="Rounded Rectangle 1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" name="Block Arc 1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8" name="Group 192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" name="Rounded Rectangle 1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6" name="Block Arc 1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9" name="Group 192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3" name="Rounded Rectangle 1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" name="Block Arc 1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" name="Group 192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" name="Rounded Rectangle 1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" name="Block Arc 1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28" name="Group 1827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1891" name="Group 189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9" name="Rounded Rectangle 1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" name="Block Arc 1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" name="Group 189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" name="Rounded Rectangle 1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" name="Block Arc 19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3" name="Group 189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" name="Rounded Rectangle 19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6" name="Block Arc 19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4" name="Group 189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3" name="Rounded Rectangle 1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" name="Block Arc 1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" name="Group 189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" name="Rounded Rectangle 1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" name="Block Arc 1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6" name="Group 189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" name="Rounded Rectangle 19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0" name="Block Arc 19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7" name="Group 189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7" name="Rounded Rectangle 19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" name="Block Arc 19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" name="Group 189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" name="Rounded Rectangle 19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" name="Block Arc 19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9" name="Group 189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" name="Rounded Rectangle 1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4" name="Block Arc 1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0" name="Group 189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1" name="Rounded Rectangle 19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" name="Block Arc 19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29" name="Group 1828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1861" name="Group 186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9" name="Rounded Rectangle 1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" name="Block Arc 1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62" name="Group 186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" name="Rounded Rectangle 1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" name="Block Arc 1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63" name="Group 186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" name="Rounded Rectangle 1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6" name="Block Arc 1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64" name="Group 186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3" name="Rounded Rectangle 1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" name="Block Arc 1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65" name="Group 186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" name="Rounded Rectangle 1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" name="Block Arc 1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66" name="Group 186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" name="Rounded Rectangle 1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0" name="Block Arc 1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67" name="Group 186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7" name="Rounded Rectangle 1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" name="Block Arc 1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68" name="Group 186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5" name="Rounded Rectangle 1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6" name="Block Arc 1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69" name="Group 186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3" name="Rounded Rectangle 1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4" name="Block Arc 1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0" name="Group 186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1" name="Rounded Rectangle 18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2" name="Block Arc 1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30" name="Group 1829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1831" name="Group 183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59" name="Rounded Rectangle 1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0" name="Block Arc 1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32" name="Group 183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57" name="Rounded Rectangle 1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8" name="Block Arc 1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33" name="Group 183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55" name="Rounded Rectangle 1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6" name="Block Arc 1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34" name="Group 183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53" name="Rounded Rectangle 1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4" name="Block Arc 1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35" name="Group 183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51" name="Rounded Rectangle 1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2" name="Block Arc 1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36" name="Group 183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9" name="Rounded Rectangle 1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0" name="Block Arc 1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37" name="Group 183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7" name="Rounded Rectangle 1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8" name="Block Arc 1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38" name="Group 183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5" name="Rounded Rectangle 1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6" name="Block Arc 1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39" name="Group 183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3" name="Rounded Rectangle 1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4" name="Block Arc 1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40" name="Group 183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1" name="Rounded Rectangle 1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2" name="Block Arc 1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85" name="Group 384"/>
          <p:cNvGrpSpPr>
            <a:grpSpLocks noChangeAspect="1"/>
          </p:cNvGrpSpPr>
          <p:nvPr/>
        </p:nvGrpSpPr>
        <p:grpSpPr>
          <a:xfrm>
            <a:off x="6900127" y="3436765"/>
            <a:ext cx="308375" cy="429898"/>
            <a:chOff x="7329811" y="2611603"/>
            <a:chExt cx="537854" cy="749808"/>
          </a:xfrm>
        </p:grpSpPr>
        <p:grpSp>
          <p:nvGrpSpPr>
            <p:cNvPr id="1639" name="Group 1638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1795" name="Group 179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23" name="Rounded Rectangle 1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4" name="Block Arc 1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96" name="Group 179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21" name="Rounded Rectangle 1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2" name="Block Arc 1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97" name="Group 179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19" name="Rounded Rectangle 1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0" name="Block Arc 1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98" name="Group 179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17" name="Rounded Rectangle 1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8" name="Block Arc 1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99" name="Group 179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15" name="Rounded Rectangle 1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6" name="Block Arc 1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00" name="Group 179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13" name="Rounded Rectangle 1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4" name="Block Arc 1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01" name="Group 180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11" name="Rounded Rectangle 1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2" name="Block Arc 1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02" name="Group 180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09" name="Rounded Rectangle 1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0" name="Block Arc 1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03" name="Group 180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07" name="Rounded Rectangle 1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8" name="Block Arc 1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04" name="Group 180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05" name="Rounded Rectangle 18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6" name="Block Arc 1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640" name="Group 1639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1765" name="Group 176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93" name="Rounded Rectangle 1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4" name="Block Arc 1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66" name="Group 176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91" name="Rounded Rectangle 1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2" name="Block Arc 1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67" name="Group 176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89" name="Rounded Rectangle 1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0" name="Block Arc 1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68" name="Group 176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87" name="Rounded Rectangle 1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8" name="Block Arc 1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69" name="Group 176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85" name="Rounded Rectangle 1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6" name="Block Arc 1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70" name="Group 176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83" name="Rounded Rectangle 1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4" name="Block Arc 1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71" name="Group 177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81" name="Rounded Rectangle 1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2" name="Block Arc 1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72" name="Group 177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79" name="Rounded Rectangle 1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0" name="Block Arc 1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73" name="Group 177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77" name="Rounded Rectangle 1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8" name="Block Arc 1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74" name="Group 177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75" name="Rounded Rectangle 1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6" name="Block Arc 1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641" name="Group 1640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1735" name="Group 173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63" name="Rounded Rectangle 1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764" name="Block Arc 1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736" name="Group 173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61" name="Rounded Rectangle 1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762" name="Block Arc 1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737" name="Group 173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59" name="Rounded Rectangle 1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760" name="Block Arc 1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738" name="Group 173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57" name="Rounded Rectangle 1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758" name="Block Arc 1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739" name="Group 173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55" name="Rounded Rectangle 1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756" name="Block Arc 1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740" name="Group 173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53" name="Rounded Rectangle 1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754" name="Block Arc 1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741" name="Group 174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51" name="Rounded Rectangle 1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752" name="Block Arc 1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742" name="Group 174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49" name="Rounded Rectangle 1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750" name="Block Arc 1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743" name="Group 174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47" name="Rounded Rectangle 1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748" name="Block Arc 1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744" name="Group 174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45" name="Rounded Rectangle 17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746" name="Block Arc 1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642" name="Group 1641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1705" name="Group 170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33" name="Rounded Rectangle 1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4" name="Block Arc 1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06" name="Group 170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31" name="Rounded Rectangle 1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2" name="Block Arc 1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07" name="Group 170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29" name="Rounded Rectangle 1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0" name="Block Arc 1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08" name="Group 170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27" name="Rounded Rectangle 1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8" name="Block Arc 1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09" name="Group 170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25" name="Rounded Rectangle 1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6" name="Block Arc 1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10" name="Group 170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23" name="Rounded Rectangle 1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4" name="Block Arc 1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11" name="Group 171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21" name="Rounded Rectangle 1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2" name="Block Arc 1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12" name="Group 171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19" name="Rounded Rectangle 1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0" name="Block Arc 1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13" name="Group 171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17" name="Rounded Rectangle 1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8" name="Block Arc 1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14" name="Group 171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15" name="Rounded Rectangle 1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6" name="Block Arc 1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643" name="Group 1642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1675" name="Group 167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03" name="Rounded Rectangle 17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4" name="Block Arc 17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76" name="Group 167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701" name="Rounded Rectangle 17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2" name="Block Arc 17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77" name="Group 167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99" name="Rounded Rectangle 16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0" name="Block Arc 16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78" name="Group 167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97" name="Rounded Rectangle 16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8" name="Block Arc 16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79" name="Group 167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95" name="Rounded Rectangle 16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6" name="Block Arc 16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80" name="Group 167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93" name="Rounded Rectangle 16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4" name="Block Arc 16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81" name="Group 168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91" name="Rounded Rectangle 16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2" name="Block Arc 16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82" name="Group 168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89" name="Rounded Rectangle 16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0" name="Block Arc 16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83" name="Group 168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87" name="Rounded Rectangle 16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8" name="Block Arc 16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84" name="Group 168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85" name="Rounded Rectangle 16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6" name="Block Arc 16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644" name="Group 1643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1645" name="Group 164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73" name="Rounded Rectangle 1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4" name="Block Arc 1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46" name="Group 164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71" name="Rounded Rectangle 1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2" name="Block Arc 1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47" name="Group 164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69" name="Rounded Rectangle 1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0" name="Block Arc 1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48" name="Group 164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67" name="Rounded Rectangle 1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8" name="Block Arc 1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49" name="Group 164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65" name="Rounded Rectangle 1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6" name="Block Arc 1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50" name="Group 164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63" name="Rounded Rectangle 1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4" name="Block Arc 1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51" name="Group 165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61" name="Rounded Rectangle 1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2" name="Block Arc 1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52" name="Group 165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59" name="Rounded Rectangle 1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0" name="Block Arc 1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53" name="Group 165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57" name="Rounded Rectangle 1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8" name="Block Arc 1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54" name="Group 165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55" name="Rounded Rectangle 16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6" name="Block Arc 1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0" name="Group 9"/>
          <p:cNvGrpSpPr/>
          <p:nvPr/>
        </p:nvGrpSpPr>
        <p:grpSpPr>
          <a:xfrm>
            <a:off x="6900130" y="2381734"/>
            <a:ext cx="308373" cy="429899"/>
            <a:chOff x="6900130" y="2381734"/>
            <a:chExt cx="308373" cy="429899"/>
          </a:xfrm>
        </p:grpSpPr>
        <p:grpSp>
          <p:nvGrpSpPr>
            <p:cNvPr id="1453" name="Group 1452"/>
            <p:cNvGrpSpPr/>
            <p:nvPr/>
          </p:nvGrpSpPr>
          <p:grpSpPr>
            <a:xfrm rot="16200000">
              <a:off x="6702820" y="2579044"/>
              <a:ext cx="429899" cy="35279"/>
              <a:chOff x="949036" y="1185650"/>
              <a:chExt cx="3335180" cy="273698"/>
            </a:xfrm>
          </p:grpSpPr>
          <p:grpSp>
            <p:nvGrpSpPr>
              <p:cNvPr id="1609" name="Group 160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37" name="Rounded Rectangle 1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8" name="Block Arc 1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0" name="Group 160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35" name="Rounded Rectangle 1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6" name="Block Arc 1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1" name="Group 161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33" name="Rounded Rectangle 1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4" name="Block Arc 1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2" name="Group 161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31" name="Rounded Rectangle 1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2" name="Block Arc 1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3" name="Group 161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9" name="Rounded Rectangle 1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0" name="Block Arc 1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4" name="Group 161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7" name="Rounded Rectangle 1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8" name="Block Arc 1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5" name="Group 161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5" name="Rounded Rectangle 1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6" name="Block Arc 1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6" name="Group 161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3" name="Rounded Rectangle 1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4" name="Block Arc 1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7" name="Group 161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1" name="Rounded Rectangle 1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2" name="Block Arc 1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8" name="Group 161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19" name="Rounded Rectangle 1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0" name="Block Arc 1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54" name="Group 1453"/>
            <p:cNvGrpSpPr/>
            <p:nvPr/>
          </p:nvGrpSpPr>
          <p:grpSpPr>
            <a:xfrm rot="16200000">
              <a:off x="6757439" y="2579044"/>
              <a:ext cx="429899" cy="35279"/>
              <a:chOff x="949036" y="1608981"/>
              <a:chExt cx="3335180" cy="273698"/>
            </a:xfrm>
          </p:grpSpPr>
          <p:grpSp>
            <p:nvGrpSpPr>
              <p:cNvPr id="1579" name="Group 157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07" name="Rounded Rectangle 1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8" name="Block Arc 1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0" name="Group 157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05" name="Rounded Rectangle 1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6" name="Block Arc 1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1" name="Group 158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03" name="Rounded Rectangle 1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4" name="Block Arc 1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2" name="Group 158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01" name="Rounded Rectangle 1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2" name="Block Arc 1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3" name="Group 158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9" name="Rounded Rectangle 1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0" name="Block Arc 1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4" name="Group 158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7" name="Rounded Rectangle 1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8" name="Block Arc 1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5" name="Group 158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5" name="Rounded Rectangle 1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6" name="Block Arc 1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6" name="Group 158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3" name="Rounded Rectangle 1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4" name="Block Arc 1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7" name="Group 158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1" name="Rounded Rectangle 1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2" name="Block Arc 1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8" name="Group 158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89" name="Rounded Rectangle 1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0" name="Block Arc 1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56" name="Group 1455"/>
            <p:cNvGrpSpPr/>
            <p:nvPr/>
          </p:nvGrpSpPr>
          <p:grpSpPr>
            <a:xfrm rot="16200000">
              <a:off x="6866677" y="2579044"/>
              <a:ext cx="429899" cy="35279"/>
              <a:chOff x="949033" y="2456700"/>
              <a:chExt cx="3335180" cy="273698"/>
            </a:xfrm>
          </p:grpSpPr>
          <p:grpSp>
            <p:nvGrpSpPr>
              <p:cNvPr id="1519" name="Group 151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47" name="Rounded Rectangle 15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48" name="Block Arc 15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20" name="Group 151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45" name="Rounded Rectangle 15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46" name="Block Arc 15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21" name="Group 152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43" name="Rounded Rectangle 15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44" name="Block Arc 15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22" name="Group 152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41" name="Rounded Rectangle 15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42" name="Block Arc 15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23" name="Group 152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9" name="Rounded Rectangle 15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40" name="Block Arc 15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24" name="Group 152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7" name="Rounded Rectangle 15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38" name="Block Arc 15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25" name="Group 152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5" name="Rounded Rectangle 15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36" name="Block Arc 15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26" name="Group 152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3" name="Rounded Rectangle 15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34" name="Block Arc 15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27" name="Group 152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1" name="Rounded Rectangle 15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32" name="Block Arc 15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28" name="Group 152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29" name="Rounded Rectangle 15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30" name="Block Arc 15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457" name="Group 1456"/>
            <p:cNvGrpSpPr/>
            <p:nvPr/>
          </p:nvGrpSpPr>
          <p:grpSpPr>
            <a:xfrm rot="16200000">
              <a:off x="6921297" y="2579044"/>
              <a:ext cx="429899" cy="35279"/>
              <a:chOff x="947832" y="2880954"/>
              <a:chExt cx="3335180" cy="273698"/>
            </a:xfrm>
          </p:grpSpPr>
          <p:grpSp>
            <p:nvGrpSpPr>
              <p:cNvPr id="1489" name="Group 148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17" name="Rounded Rectangle 1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8" name="Block Arc 1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90" name="Group 148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15" name="Rounded Rectangle 1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16" name="Block Arc 1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91" name="Group 149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13" name="Rounded Rectangle 1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14" name="Block Arc 1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92" name="Group 149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11" name="Rounded Rectangle 1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n>
                      <a:solidFill>
                        <a:srgbClr val="AC162C"/>
                      </a:solidFill>
                    </a:ln>
                  </a:endParaRPr>
                </a:p>
              </p:txBody>
            </p:sp>
            <p:sp>
              <p:nvSpPr>
                <p:cNvPr id="1512" name="Block Arc 1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93" name="Group 149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9" name="Rounded Rectangle 1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0" name="Block Arc 1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94" name="Group 149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7" name="Rounded Rectangle 1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8" name="Block Arc 1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95" name="Group 149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5" name="Rounded Rectangle 1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6" name="Block Arc 1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96" name="Group 149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3" name="Rounded Rectangle 1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4" name="Block Arc 1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97" name="Group 149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1" name="Rounded Rectangle 1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2" name="Block Arc 1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98" name="Group 149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99" name="Rounded Rectangle 14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0" name="Block Arc 1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458" name="Group 1457"/>
            <p:cNvGrpSpPr/>
            <p:nvPr/>
          </p:nvGrpSpPr>
          <p:grpSpPr>
            <a:xfrm rot="16200000">
              <a:off x="6975914" y="2579044"/>
              <a:ext cx="429899" cy="35279"/>
              <a:chOff x="947832" y="3304603"/>
              <a:chExt cx="3335180" cy="273698"/>
            </a:xfrm>
          </p:grpSpPr>
          <p:grpSp>
            <p:nvGrpSpPr>
              <p:cNvPr id="1459" name="Group 145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87" name="Rounded Rectangle 1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8" name="Block Arc 1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60" name="Group 145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85" name="Rounded Rectangle 1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6" name="Block Arc 1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61" name="Group 146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83" name="Rounded Rectangle 1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4" name="Block Arc 1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62" name="Group 146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81" name="Rounded Rectangle 1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2" name="Block Arc 1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63" name="Group 146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9" name="Rounded Rectangle 1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0" name="Block Arc 1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64" name="Group 146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7" name="Rounded Rectangle 1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8" name="Block Arc 1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65" name="Group 146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5" name="Rounded Rectangle 1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6" name="Block Arc 1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66" name="Group 146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3" name="Rounded Rectangle 1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4" name="Block Arc 1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67" name="Group 146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1" name="Rounded Rectangle 1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2" name="Block Arc 1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68" name="Group 146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69" name="Rounded Rectangle 1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0" name="Block Arc 1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387" name="TextBox 219"/>
          <p:cNvSpPr txBox="1">
            <a:spLocks noChangeArrowheads="1"/>
          </p:cNvSpPr>
          <p:nvPr/>
        </p:nvSpPr>
        <p:spPr bwMode="auto">
          <a:xfrm>
            <a:off x="6931582" y="3023512"/>
            <a:ext cx="245466" cy="190821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18288" tIns="18288" rIns="18288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6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88" name="TextBox 219"/>
          <p:cNvSpPr txBox="1">
            <a:spLocks noChangeArrowheads="1"/>
          </p:cNvSpPr>
          <p:nvPr/>
        </p:nvSpPr>
        <p:spPr bwMode="auto">
          <a:xfrm>
            <a:off x="6921029" y="3557234"/>
            <a:ext cx="266572" cy="19191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18288" tIns="18288" rIns="18288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6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389" name="TextBox 219"/>
          <p:cNvSpPr txBox="1">
            <a:spLocks noChangeArrowheads="1"/>
          </p:cNvSpPr>
          <p:nvPr/>
        </p:nvSpPr>
        <p:spPr bwMode="auto">
          <a:xfrm>
            <a:off x="6911156" y="4075229"/>
            <a:ext cx="292663" cy="190821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18288" tIns="18288" rIns="18288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6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grpSp>
        <p:nvGrpSpPr>
          <p:cNvPr id="390" name="Group 389"/>
          <p:cNvGrpSpPr/>
          <p:nvPr/>
        </p:nvGrpSpPr>
        <p:grpSpPr>
          <a:xfrm>
            <a:off x="6094330" y="2040125"/>
            <a:ext cx="1138643" cy="253755"/>
            <a:chOff x="5878085" y="3170352"/>
            <a:chExt cx="1985968" cy="442587"/>
          </a:xfrm>
        </p:grpSpPr>
        <p:grpSp>
          <p:nvGrpSpPr>
            <p:cNvPr id="988" name="Group 987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423" name="Group 142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51" name="Rounded Rectangle 1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2" name="Block Arc 1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4" name="Group 142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9" name="Rounded Rectangle 1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0" name="Block Arc 1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5" name="Group 142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7" name="Rounded Rectangle 1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8" name="Block Arc 1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6" name="Group 142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5" name="Rounded Rectangle 1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6" name="Block Arc 1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7" name="Group 142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3" name="Rounded Rectangle 1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4" name="Block Arc 1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8" name="Group 142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1" name="Rounded Rectangle 1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2" name="Block Arc 1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9" name="Group 142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9" name="Rounded Rectangle 1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0" name="Block Arc 1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30" name="Group 142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7" name="Rounded Rectangle 1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8" name="Block Arc 1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31" name="Group 143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5" name="Rounded Rectangle 1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6" name="Block Arc 1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32" name="Group 143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3" name="Rounded Rectangle 14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4" name="Block Arc 1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89" name="Group 988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393" name="Group 139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21" name="Rounded Rectangle 1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2" name="Block Arc 1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4" name="Group 139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9" name="Rounded Rectangle 1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0" name="Block Arc 1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5" name="Group 139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7" name="Rounded Rectangle 1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8" name="Block Arc 1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6" name="Group 139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5" name="Rounded Rectangle 1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6" name="Block Arc 1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7" name="Group 139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3" name="Rounded Rectangle 1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4" name="Block Arc 1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8" name="Group 139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1" name="Rounded Rectangle 1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2" name="Block Arc 1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9" name="Group 139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9" name="Rounded Rectangle 1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0" name="Block Arc 1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00" name="Group 139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7" name="Rounded Rectangle 1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8" name="Block Arc 1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01" name="Group 140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5" name="Rounded Rectangle 1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6" name="Block Arc 1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02" name="Group 140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3" name="Rounded Rectangle 1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4" name="Block Arc 1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0" name="Group 989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363" name="Group 136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91" name="Rounded Rectangle 13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2" name="Block Arc 13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4" name="Group 136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9" name="Rounded Rectangle 13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0" name="Block Arc 13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5" name="Group 136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7" name="Rounded Rectangle 13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8" name="Block Arc 13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6" name="Group 136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5" name="Rounded Rectangle 13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6" name="Block Arc 13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7" name="Group 136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3" name="Rounded Rectangle 13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4" name="Block Arc 13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8" name="Group 136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1" name="Rounded Rectangle 13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2" name="Block Arc 13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9" name="Group 136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9" name="Rounded Rectangle 13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0" name="Block Arc 13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70" name="Group 136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7" name="Rounded Rectangle 13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8" name="Block Arc 13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71" name="Group 137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5" name="Rounded Rectangle 13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6" name="Block Arc 13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72" name="Group 137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3" name="Rounded Rectangle 13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4" name="Block Arc 13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1" name="Group 990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333" name="Group 133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61" name="Rounded Rectangle 1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2" name="Block Arc 1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4" name="Group 133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9" name="Rounded Rectangle 1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0" name="Block Arc 1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5" name="Group 133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7" name="Rounded Rectangle 1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8" name="Block Arc 1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6" name="Group 133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5" name="Rounded Rectangle 1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6" name="Block Arc 1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7" name="Group 133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3" name="Rounded Rectangle 1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4" name="Block Arc 1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8" name="Group 133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1" name="Rounded Rectangle 1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2" name="Block Arc 1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9" name="Group 133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9" name="Rounded Rectangle 1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0" name="Block Arc 1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40" name="Group 133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7" name="Rounded Rectangle 1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8" name="Block Arc 1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41" name="Group 134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5" name="Rounded Rectangle 1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6" name="Block Arc 1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42" name="Group 134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3" name="Rounded Rectangle 13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4" name="Block Arc 1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2" name="Group 991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303" name="Group 130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31" name="Rounded Rectangle 1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2" name="Block Arc 1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4" name="Group 130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9" name="Rounded Rectangle 1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0" name="Block Arc 1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5" name="Group 130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7" name="Rounded Rectangle 1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8" name="Block Arc 1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6" name="Group 130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5" name="Rounded Rectangle 1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6" name="Block Arc 1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7" name="Group 130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3" name="Rounded Rectangle 1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4" name="Block Arc 1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8" name="Group 130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1" name="Rounded Rectangle 1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2" name="Block Arc 1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9" name="Group 130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9" name="Rounded Rectangle 1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0" name="Block Arc 1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10" name="Group 130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7" name="Rounded Rectangle 1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8" name="Block Arc 1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11" name="Group 131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5" name="Rounded Rectangle 1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6" name="Block Arc 1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12" name="Group 131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3" name="Rounded Rectangle 1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4" name="Block Arc 1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3" name="Group 992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1273" name="Group 127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01" name="Rounded Rectangle 1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2" name="Block Arc 1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4" name="Group 127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9" name="Rounded Rectangle 1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0" name="Block Arc 1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5" name="Group 127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7" name="Rounded Rectangle 1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8" name="Block Arc 1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6" name="Group 127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5" name="Rounded Rectangle 1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6" name="Block Arc 1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7" name="Group 127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3" name="Rounded Rectangle 1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4" name="Block Arc 1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8" name="Group 127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1" name="Rounded Rectangle 1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2" name="Block Arc 1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9" name="Group 127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9" name="Rounded Rectangle 1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0" name="Block Arc 1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80" name="Group 127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7" name="Rounded Rectangle 1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8" name="Block Arc 1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81" name="Group 128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5" name="Rounded Rectangle 1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6" name="Block Arc 1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82" name="Group 128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3" name="Rounded Rectangle 12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4" name="Block Arc 1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4" name="Group 993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1243" name="Group 124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71" name="Rounded Rectangle 1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2" name="Block Arc 1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4" name="Group 124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9" name="Rounded Rectangle 1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0" name="Block Arc 1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5" name="Group 124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7" name="Rounded Rectangle 1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8" name="Block Arc 1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6" name="Group 124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5" name="Rounded Rectangle 1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6" name="Block Arc 1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7" name="Group 124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3" name="Rounded Rectangle 1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4" name="Block Arc 1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8" name="Group 124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1" name="Rounded Rectangle 1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2" name="Block Arc 1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9" name="Group 124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9" name="Rounded Rectangle 1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0" name="Block Arc 1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50" name="Group 124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7" name="Rounded Rectangle 1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8" name="Block Arc 1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51" name="Group 125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5" name="Rounded Rectangle 1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6" name="Block Arc 1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52" name="Group 125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3" name="Rounded Rectangle 1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4" name="Block Arc 1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5" name="Group 994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1213" name="Group 121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41" name="Rounded Rectangle 12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2" name="Block Arc 12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4" name="Group 121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9" name="Rounded Rectangle 12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0" name="Block Arc 12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5" name="Group 121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7" name="Rounded Rectangle 12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8" name="Block Arc 12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6" name="Group 121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5" name="Rounded Rectangle 12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6" name="Block Arc 12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7" name="Group 121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3" name="Rounded Rectangle 12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4" name="Block Arc 12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8" name="Group 121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1" name="Rounded Rectangle 12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2" name="Block Arc 12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9" name="Group 121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9" name="Rounded Rectangle 12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0" name="Block Arc 12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20" name="Group 121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7" name="Rounded Rectangle 12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8" name="Block Arc 12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21" name="Group 122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5" name="Rounded Rectangle 12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6" name="Block Arc 12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22" name="Group 122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3" name="Rounded Rectangle 12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4" name="Block Arc 12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6" name="Group 995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1183" name="Group 118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1" name="Rounded Rectangle 1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2" name="Block Arc 1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" name="Group 118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9" name="Rounded Rectangle 1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" name="Block Arc 1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5" name="Group 118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7" name="Rounded Rectangle 1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8" name="Block Arc 1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6" name="Group 118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5" name="Rounded Rectangle 1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6" name="Block Arc 1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" name="Group 118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3" name="Rounded Rectangle 1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" name="Block Arc 1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8" name="Group 118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1" name="Rounded Rectangle 1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2" name="Block Arc 1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9" name="Group 118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9" name="Rounded Rectangle 1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0" name="Block Arc 1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0" name="Group 118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7" name="Rounded Rectangle 1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8" name="Block Arc 1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1" name="Group 119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5" name="Rounded Rectangle 1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6" name="Block Arc 1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92" name="Group 119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3" name="Rounded Rectangle 11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4" name="Block Arc 1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7" name="Group 996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1153" name="Group 115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1" name="Rounded Rectangle 1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2" name="Block Arc 1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54" name="Group 115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9" name="Rounded Rectangle 1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" name="Block Arc 1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55" name="Group 115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7" name="Rounded Rectangle 1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8" name="Block Arc 1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56" name="Group 115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5" name="Rounded Rectangle 1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" name="Block Arc 1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57" name="Group 115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3" name="Rounded Rectangle 1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4" name="Block Arc 1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58" name="Group 115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71" name="Rounded Rectangle 1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2" name="Block Arc 1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59" name="Group 115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69" name="Rounded Rectangle 1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170" name="Block Arc 1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60" name="Group 115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67" name="Rounded Rectangle 1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8" name="Block Arc 1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61" name="Group 116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65" name="Rounded Rectangle 1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6" name="Block Arc 1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62" name="Group 116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63" name="Rounded Rectangle 1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4" name="Block Arc 1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8" name="Group 997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123" name="Group 112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51" name="Rounded Rectangle 1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2" name="Block Arc 1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24" name="Group 112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9" name="Rounded Rectangle 1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0" name="Block Arc 1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25" name="Group 112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7" name="Rounded Rectangle 1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8" name="Block Arc 1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26" name="Group 112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5" name="Rounded Rectangle 1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6" name="Block Arc 1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27" name="Group 112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3" name="Rounded Rectangle 1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4" name="Block Arc 1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28" name="Group 112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1" name="Rounded Rectangle 1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2" name="Block Arc 1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29" name="Group 112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39" name="Rounded Rectangle 1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0" name="Block Arc 1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0" name="Group 112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37" name="Rounded Rectangle 1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8" name="Block Arc 1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1" name="Group 113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35" name="Rounded Rectangle 1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6" name="Block Arc 1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2" name="Group 113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33" name="Rounded Rectangle 11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4" name="Block Arc 1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99" name="Group 998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093" name="Group 109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21" name="Rounded Rectangle 1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2" name="Block Arc 1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4" name="Group 109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9" name="Rounded Rectangle 1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0" name="Block Arc 1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5" name="Group 109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" name="Rounded Rectangle 1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" name="Block Arc 1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6" name="Group 109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5" name="Rounded Rectangle 1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6" name="Block Arc 1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7" name="Group 109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3" name="Rounded Rectangle 1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" name="Block Arc 1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8" name="Group 109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1" name="Rounded Rectangle 1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" name="Block Arc 1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99" name="Group 109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9" name="Rounded Rectangle 1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0" name="Block Arc 1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0" name="Group 109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7" name="Rounded Rectangle 1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" name="Block Arc 1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1" name="Group 110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5" name="Rounded Rectangle 1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" name="Block Arc 1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2" name="Group 110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3" name="Rounded Rectangle 1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4" name="Block Arc 1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00" name="Group 999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063" name="Group 106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" name="Rounded Rectangle 10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" name="Block Arc 10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4" name="Group 106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" name="Rounded Rectangle 10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" name="Block Arc 10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5" name="Group 106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" name="Rounded Rectangle 10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" name="Block Arc 10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6" name="Group 106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" name="Rounded Rectangle 10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" name="Block Arc 10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7" name="Group 106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" name="Rounded Rectangle 10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" name="Block Arc 10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8" name="Group 106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1" name="Rounded Rectangle 10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2" name="Block Arc 10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9" name="Group 106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9" name="Rounded Rectangle 10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0" name="Block Arc 10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0" name="Group 106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7" name="Rounded Rectangle 10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8" name="Block Arc 10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1" name="Group 107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5" name="Rounded Rectangle 10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6" name="Block Arc 10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2" name="Group 107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3" name="Rounded Rectangle 10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4" name="Block Arc 10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01" name="Group 1000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033" name="Group 103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1" name="Rounded Rectangle 1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" name="Block Arc 1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4" name="Group 103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" name="Rounded Rectangle 1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0" name="Block Arc 1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5" name="Group 103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7" name="Rounded Rectangle 1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8" name="Block Arc 1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6" name="Group 103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5" name="Rounded Rectangle 1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" name="Block Arc 1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7" name="Group 103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3" name="Rounded Rectangle 1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4" name="Block Arc 1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8" name="Group 103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1" name="Rounded Rectangle 1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" name="Block Arc 1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39" name="Group 103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9" name="Rounded Rectangle 1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0" name="Block Arc 1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0" name="Group 103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7" name="Rounded Rectangle 1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" name="Block Arc 1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1" name="Group 104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5" name="Rounded Rectangle 1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6" name="Block Arc 1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2" name="Group 104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3" name="Rounded Rectangle 10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4" name="Block Arc 1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02" name="Group 1001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003" name="Group 100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" name="Rounded Rectangle 1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" name="Block Arc 1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4" name="Group 100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9" name="Rounded Rectangle 1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" name="Block Arc 1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5" name="Group 100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" name="Rounded Rectangle 1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" name="Block Arc 1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6" name="Group 100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" name="Rounded Rectangle 1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" name="Block Arc 1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7" name="Group 100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3" name="Rounded Rectangle 1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" name="Block Arc 1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8" name="Group 100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1" name="Rounded Rectangle 1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" name="Block Arc 1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09" name="Group 100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9" name="Rounded Rectangle 1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0" name="Block Arc 1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0" name="Group 100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7" name="Rounded Rectangle 1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" name="Block Arc 1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1" name="Group 101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5" name="Rounded Rectangle 1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" name="Block Arc 1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2" name="Group 101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3" name="Rounded Rectangle 1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" name="Block Arc 1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91" name="Group 390"/>
          <p:cNvGrpSpPr/>
          <p:nvPr/>
        </p:nvGrpSpPr>
        <p:grpSpPr>
          <a:xfrm flipV="1">
            <a:off x="6094330" y="4465277"/>
            <a:ext cx="1138643" cy="253755"/>
            <a:chOff x="5878085" y="3170352"/>
            <a:chExt cx="1985968" cy="442587"/>
          </a:xfrm>
        </p:grpSpPr>
        <p:grpSp>
          <p:nvGrpSpPr>
            <p:cNvPr id="523" name="Group 522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958" name="Group 95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6" name="Rounded Rectangle 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" name="Block Arc 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" name="Group 95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4" name="Rounded Rectangle 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" name="Block Arc 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0" name="Group 95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2" name="Rounded Rectangle 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3" name="Block Arc 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" name="Group 96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0" name="Rounded Rectangle 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" name="Block Arc 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" name="Group 96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8" name="Rounded Rectangle 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" name="Block Arc 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3" name="Group 96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6" name="Rounded Rectangle 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" name="Block Arc 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4" name="Group 96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4" name="Rounded Rectangle 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" name="Block Arc 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5" name="Group 96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2" name="Rounded Rectangle 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" name="Block Arc 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6" name="Group 96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0" name="Rounded Rectangle 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" name="Block Arc 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7" name="Group 96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8" name="Rounded Rectangle 9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" name="Block Arc 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4" name="Group 523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928" name="Group 92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6" name="Rounded Rectangle 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" name="Block Arc 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" name="Group 92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4" name="Rounded Rectangle 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5" name="Block Arc 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" name="Group 92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2" name="Rounded Rectangle 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" name="Block Arc 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1" name="Group 93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0" name="Rounded Rectangle 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1" name="Block Arc 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2" name="Group 93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8" name="Rounded Rectangle 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9" name="Block Arc 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3" name="Group 93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6" name="Rounded Rectangle 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" name="Block Arc 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4" name="Group 93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4" name="Rounded Rectangle 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" name="Block Arc 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5" name="Group 93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2" name="Rounded Rectangle 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3" name="Block Arc 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6" name="Group 93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0" name="Rounded Rectangle 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" name="Block Arc 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7" name="Group 93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8" name="Rounded Rectangle 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9" name="Block Arc 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5" name="Group 524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898" name="Group 89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6" name="Rounded Rectangle 9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" name="Block Arc 9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" name="Group 89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4" name="Rounded Rectangle 9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5" name="Block Arc 9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" name="Group 89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" name="Rounded Rectangle 9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" name="Block Arc 9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1" name="Group 90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0" name="Rounded Rectangle 9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" name="Block Arc 9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" name="Group 90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" name="Rounded Rectangle 9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" name="Block Arc 9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" name="Group 90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" name="Rounded Rectangle 9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" name="Block Arc 9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4" name="Group 90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4" name="Rounded Rectangle 9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" name="Block Arc 9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" name="Group 90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" name="Rounded Rectangle 9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" name="Block Arc 9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" name="Group 90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" name="Rounded Rectangle 9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" name="Block Arc 9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7" name="Group 90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8" name="Rounded Rectangle 9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" name="Block Arc 9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6" name="Group 525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868" name="Group 86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6" name="Rounded Rectangle 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" name="Block Arc 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9" name="Group 86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" name="Rounded Rectangle 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" name="Block Arc 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0" name="Group 86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" name="Rounded Rectangle 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" name="Block Arc 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" name="Group 87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0" name="Rounded Rectangle 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" name="Block Arc 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" name="Group 87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" name="Rounded Rectangle 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" name="Block Arc 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" name="Group 87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" name="Rounded Rectangle 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" name="Block Arc 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4" name="Group 87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4" name="Rounded Rectangle 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" name="Block Arc 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" name="Group 87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" name="Rounded Rectangle 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" name="Block Arc 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" name="Group 87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" name="Rounded Rectangle 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" name="Block Arc 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" name="Group 87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" name="Rounded Rectangle 8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" name="Block Arc 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7" name="Group 526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838" name="Group 83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" name="Rounded Rectangle 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" name="Block Arc 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9" name="Group 83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" name="Rounded Rectangle 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" name="Block Arc 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0" name="Group 83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2" name="Rounded Rectangle 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" name="Block Arc 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" name="Group 84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" name="Rounded Rectangle 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" name="Block Arc 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2" name="Group 84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" name="Rounded Rectangle 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" name="Block Arc 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3" name="Group 84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6" name="Rounded Rectangle 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" name="Block Arc 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4" name="Group 84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" name="Rounded Rectangle 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" name="Block Arc 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5" name="Group 84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2" name="Rounded Rectangle 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" name="Block Arc 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6" name="Group 84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0" name="Rounded Rectangle 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" name="Block Arc 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7" name="Group 84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8" name="Rounded Rectangle 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" name="Block Arc 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8" name="Group 527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808" name="Group 80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" name="Rounded Rectangle 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" name="Block Arc 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" name="Group 80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" name="Rounded Rectangle 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" name="Block Arc 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" name="Group 80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" name="Rounded Rectangle 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" name="Block Arc 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" name="Group 81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" name="Rounded Rectangle 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" name="Block Arc 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" name="Group 81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" name="Rounded Rectangle 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" name="Block Arc 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" name="Group 81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" name="Rounded Rectangle 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" name="Block Arc 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" name="Group 81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" name="Rounded Rectangle 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" name="Block Arc 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" name="Group 81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" name="Rounded Rectangle 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" name="Block Arc 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" name="Group 81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" name="Rounded Rectangle 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" name="Block Arc 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" name="Group 81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" name="Rounded Rectangle 8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" name="Block Arc 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29" name="Group 528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778" name="Group 77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" name="Rounded Rectangle 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" name="Block Arc 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" name="Group 77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" name="Rounded Rectangle 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" name="Block Arc 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" name="Group 77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" name="Rounded Rectangle 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" name="Block Arc 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" name="Group 78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0" name="Rounded Rectangle 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" name="Block Arc 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" name="Group 78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" name="Rounded Rectangle 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" name="Block Arc 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" name="Group 78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" name="Rounded Rectangle 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" name="Block Arc 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" name="Group 78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4" name="Rounded Rectangle 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" name="Block Arc 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" name="Group 78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2" name="Rounded Rectangle 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" name="Block Arc 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" name="Group 78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0" name="Rounded Rectangle 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" name="Block Arc 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" name="Group 78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" name="Rounded Rectangle 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" name="Block Arc 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0" name="Group 529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748" name="Group 74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" name="Rounded Rectangle 7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" name="Block Arc 7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" name="Group 74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4" name="Rounded Rectangle 7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" name="Block Arc 7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" name="Group 74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" name="Rounded Rectangle 7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" name="Block Arc 7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" name="Group 75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" name="Rounded Rectangle 7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" name="Block Arc 7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" name="Group 75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" name="Rounded Rectangle 7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" name="Block Arc 7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" name="Group 75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" name="Rounded Rectangle 7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" name="Block Arc 7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" name="Group 75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" name="Rounded Rectangle 7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" name="Block Arc 7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" name="Group 75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" name="Rounded Rectangle 7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" name="Block Arc 7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" name="Group 75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" name="Rounded Rectangle 7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" name="Block Arc 7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" name="Group 75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" name="Rounded Rectangle 7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" name="Block Arc 7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1" name="Group 530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718" name="Group 71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" name="Rounded Rectangle 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" name="Block Arc 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" name="Group 71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" name="Rounded Rectangle 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" name="Block Arc 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0" name="Group 71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" name="Rounded Rectangle 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" name="Block Arc 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" name="Group 72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" name="Rounded Rectangle 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" name="Block Arc 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" name="Group 72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" name="Rounded Rectangle 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" name="Block Arc 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3" name="Group 72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" name="Rounded Rectangle 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" name="Block Arc 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4" name="Group 72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" name="Rounded Rectangle 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" name="Block Arc 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5" name="Group 72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" name="Rounded Rectangle 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" name="Block Arc 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6" name="Group 72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0" name="Rounded Rectangle 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" name="Block Arc 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" name="Group 72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" name="Rounded Rectangle 7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" name="Block Arc 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2" name="Group 531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688" name="Group 68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6" name="Rounded Rectangle 7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" name="Block Arc 7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" name="Group 68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4" name="Rounded Rectangle 7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" name="Block Arc 7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" name="Group 68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" name="Rounded Rectangle 7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" name="Block Arc 7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" name="Group 69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" name="Rounded Rectangle 7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" name="Block Arc 7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" name="Group 69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" name="Rounded Rectangle 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" name="Block Arc 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" name="Group 69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" name="Rounded Rectangle 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" name="Block Arc 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" name="Group 69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" name="Rounded Rectangle 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" name="Block Arc 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" name="Group 69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" name="Rounded Rectangle 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" name="Block Arc 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" name="Group 69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" name="Rounded Rectangle 6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" name="Block Arc 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" name="Group 69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" name="Rounded Rectangle 6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" name="Block Arc 6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3" name="Group 532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658" name="Group 65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" name="Rounded Rectangle 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" name="Block Arc 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" name="Group 65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" name="Rounded Rectangle 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" name="Block Arc 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" name="Group 65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" name="Rounded Rectangle 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" name="Block Arc 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" name="Group 66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" name="Rounded Rectangle 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" name="Block Arc 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" name="Group 66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" name="Rounded Rectangle 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" name="Block Arc 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3" name="Group 66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" name="Rounded Rectangle 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Block Arc 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4" name="Group 66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" name="Rounded Rectangle 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" name="Block Arc 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5" name="Group 66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" name="Rounded Rectangle 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" name="Block Arc 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" name="Group 66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" name="Rounded Rectangle 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" name="Block Arc 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" name="Group 66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" name="Rounded Rectangle 6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" name="Block Arc 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4" name="Group 533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628" name="Group 62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" name="Rounded Rectangle 6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" name="Block Arc 6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" name="Group 62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" name="Rounded Rectangle 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" name="Block Arc 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" name="Group 62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" name="Rounded Rectangle 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" name="Block Arc 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" name="Group 63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" name="Rounded Rectangle 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" name="Block Arc 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" name="Group 63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" name="Rounded Rectangle 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" name="Block Arc 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" name="Group 63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" name="Rounded Rectangle 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" name="Block Arc 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" name="Group 63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" name="Rounded Rectangle 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" name="Block Arc 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" name="Group 63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" name="Rounded Rectangle 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" name="Block Arc 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" name="Group 63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" name="Rounded Rectangle 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" name="Block Arc 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" name="Group 63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" name="Rounded Rectangle 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" name="Block Arc 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5" name="Group 534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98" name="Group 59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" name="Rounded Rectangle 6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" name="Block Arc 6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9" name="Group 59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" name="Rounded Rectangle 6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" name="Block Arc 6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0" name="Group 59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" name="Rounded Rectangle 6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" name="Block Arc 6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1" name="Group 60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" name="Rounded Rectangle 6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Block Arc 6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" name="Group 60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" name="Rounded Rectangle 6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" name="Block Arc 6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" name="Group 60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" name="Rounded Rectangle 6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" name="Block Arc 6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" name="Group 60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" name="Rounded Rectangle 6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" name="Block Arc 6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" name="Group 60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" name="Rounded Rectangle 6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" name="Block Arc 6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" name="Group 60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" name="Rounded Rectangle 6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" name="Block Arc 6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" name="Group 60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" name="Rounded Rectangle 6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" name="Block Arc 6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6" name="Group 535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68" name="Group 56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" name="Rounded Rectangle 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" name="Block Arc 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" name="Group 56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" name="Rounded Rectangle 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" name="Block Arc 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" name="Group 56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" name="Rounded Rectangle 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" name="Block Arc 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" name="Group 57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" name="Rounded Rectangle 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Block Arc 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" name="Group 57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" name="Rounded Rectangle 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" name="Block Arc 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" name="Group 57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" name="Rounded Rectangle 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" name="Block Arc 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" name="Group 57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" name="Rounded Rectangle 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" name="Block Arc 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" name="Group 57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" name="Rounded Rectangle 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Block Arc 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" name="Group 57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" name="Rounded Rectangle 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" name="Block Arc 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" name="Group 57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" name="Rounded Rectangle 5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" name="Block Arc 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7" name="Group 536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38" name="Group 53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" name="Rounded Rectangle 5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" name="Block Arc 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" name="Group 53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" name="Rounded Rectangle 5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" name="Block Arc 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" name="Group 53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" name="Rounded Rectangle 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" name="Block Arc 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" name="Group 54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" name="Rounded Rectangle 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Block Arc 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" name="Group 54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" name="Rounded Rectangle 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Block Arc 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" name="Group 54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" name="Rounded Rectangle 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" name="Block Arc 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" name="Group 54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" name="Rounded Rectangle 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" name="Block Arc 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" name="Group 54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" name="Rounded Rectangle 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Block Arc 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" name="Group 54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" name="Rounded Rectangle 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Block Arc 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" name="Group 54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" name="Rounded Rectangle 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" name="Block Arc 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92" name="Group 391"/>
          <p:cNvGrpSpPr>
            <a:grpSpLocks noChangeAspect="1"/>
          </p:cNvGrpSpPr>
          <p:nvPr/>
        </p:nvGrpSpPr>
        <p:grpSpPr>
          <a:xfrm>
            <a:off x="6730803" y="1874818"/>
            <a:ext cx="314559" cy="100071"/>
            <a:chOff x="411004" y="628649"/>
            <a:chExt cx="4541996" cy="1444941"/>
          </a:xfrm>
        </p:grpSpPr>
        <p:grpSp>
          <p:nvGrpSpPr>
            <p:cNvPr id="509" name="Group 50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21" name="Rectangle 52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22" name="Rectangle 52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10" name="Group 50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19" name="Rectangle 51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20" name="Rectangle 51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11" name="Group 51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17" name="Rectangle 51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18" name="Rectangle 51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12" name="Rectangle 51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Rectangle 51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Rectangle 51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Rectangle 51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6" name="Rectangle 51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3" name="Group 392"/>
          <p:cNvGrpSpPr>
            <a:grpSpLocks noChangeAspect="1"/>
          </p:cNvGrpSpPr>
          <p:nvPr/>
        </p:nvGrpSpPr>
        <p:grpSpPr>
          <a:xfrm>
            <a:off x="6287818" y="1876850"/>
            <a:ext cx="314559" cy="100071"/>
            <a:chOff x="411004" y="628649"/>
            <a:chExt cx="4541996" cy="1444941"/>
          </a:xfrm>
        </p:grpSpPr>
        <p:grpSp>
          <p:nvGrpSpPr>
            <p:cNvPr id="495" name="Group 49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7" name="Rectangle 50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8" name="Rectangle 50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6" name="Group 49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5" name="Rectangle 50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6" name="Rectangle 50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7" name="Group 49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3" name="Rectangle 50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" name="Rectangle 50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8" name="Rectangle 49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Rectangle 49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Rectangle 49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Rectangle 50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Rectangle 50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4" name="Group 393"/>
          <p:cNvGrpSpPr>
            <a:grpSpLocks noChangeAspect="1"/>
          </p:cNvGrpSpPr>
          <p:nvPr/>
        </p:nvGrpSpPr>
        <p:grpSpPr>
          <a:xfrm rot="16200000">
            <a:off x="5832643" y="2546649"/>
            <a:ext cx="314560" cy="100070"/>
            <a:chOff x="411004" y="628649"/>
            <a:chExt cx="4541996" cy="1444941"/>
          </a:xfrm>
        </p:grpSpPr>
        <p:grpSp>
          <p:nvGrpSpPr>
            <p:cNvPr id="481" name="Group 48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3" name="Rectangle 49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4" name="Rectangle 49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82" name="Group 48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1" name="Rectangle 49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2" name="Rectangle 49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83" name="Group 48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89" name="Rectangle 48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0" name="Rectangle 48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84" name="Rectangle 48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Rectangle 48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Rectangle 48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Rectangle 48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Rectangle 48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5" name="Group 394"/>
          <p:cNvGrpSpPr>
            <a:grpSpLocks noChangeAspect="1"/>
          </p:cNvGrpSpPr>
          <p:nvPr/>
        </p:nvGrpSpPr>
        <p:grpSpPr>
          <a:xfrm>
            <a:off x="6730803" y="4784697"/>
            <a:ext cx="314559" cy="100071"/>
            <a:chOff x="411004" y="628649"/>
            <a:chExt cx="4541996" cy="1444941"/>
          </a:xfrm>
        </p:grpSpPr>
        <p:grpSp>
          <p:nvGrpSpPr>
            <p:cNvPr id="467" name="Group 46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79" name="Rectangle 47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80" name="Rectangle 47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68" name="Group 46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77" name="Rectangle 47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78" name="Rectangle 47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69" name="Group 46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75" name="Rectangle 47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76" name="Rectangle 47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70" name="Rectangle 46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Rectangle 47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Rectangle 47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Rectangle 47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Rectangle 47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6" name="Group 395"/>
          <p:cNvGrpSpPr>
            <a:grpSpLocks noChangeAspect="1"/>
          </p:cNvGrpSpPr>
          <p:nvPr/>
        </p:nvGrpSpPr>
        <p:grpSpPr>
          <a:xfrm>
            <a:off x="6287818" y="4786729"/>
            <a:ext cx="314559" cy="100071"/>
            <a:chOff x="411004" y="628649"/>
            <a:chExt cx="4541996" cy="1444941"/>
          </a:xfrm>
        </p:grpSpPr>
        <p:grpSp>
          <p:nvGrpSpPr>
            <p:cNvPr id="453" name="Group 45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65" name="Rectangle 46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66" name="Rectangle 46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54" name="Group 45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63" name="Rectangle 46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64" name="Rectangle 46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55" name="Group 45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61" name="Rectangle 46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62" name="Rectangle 46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56" name="Rectangle 45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Rectangle 45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Rectangle 45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Rectangle 45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Rectangle 45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/>
          <p:cNvGrpSpPr>
            <a:grpSpLocks noChangeAspect="1"/>
          </p:cNvGrpSpPr>
          <p:nvPr/>
        </p:nvGrpSpPr>
        <p:grpSpPr>
          <a:xfrm rot="16200000">
            <a:off x="5832643" y="3071057"/>
            <a:ext cx="314560" cy="100070"/>
            <a:chOff x="411004" y="628649"/>
            <a:chExt cx="4541996" cy="1444941"/>
          </a:xfrm>
        </p:grpSpPr>
        <p:grpSp>
          <p:nvGrpSpPr>
            <p:cNvPr id="439" name="Group 43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51" name="Rectangle 45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52" name="Rectangle 45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40" name="Group 43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49" name="Rectangle 44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50" name="Rectangle 44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41" name="Group 44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47" name="Rectangle 44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8" name="Rectangle 44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42" name="Rectangle 44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Rectangle 44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Rectangle 44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5" name="Rectangle 44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Rectangle 44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8" name="Group 397"/>
          <p:cNvGrpSpPr>
            <a:grpSpLocks noChangeAspect="1"/>
          </p:cNvGrpSpPr>
          <p:nvPr/>
        </p:nvGrpSpPr>
        <p:grpSpPr>
          <a:xfrm rot="16200000">
            <a:off x="5832643" y="3601679"/>
            <a:ext cx="314560" cy="100070"/>
            <a:chOff x="411004" y="628649"/>
            <a:chExt cx="4542000" cy="1444941"/>
          </a:xfrm>
        </p:grpSpPr>
        <p:grpSp>
          <p:nvGrpSpPr>
            <p:cNvPr id="420" name="Group 41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6" name="Rectangle 43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8" name="Rectangle 43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21" name="Group 42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4" name="Rectangle 43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5" name="Rectangle 43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22" name="Group 42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2" name="Rectangle 43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" name="Rectangle 43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23" name="Rectangle 42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Rectangle 42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Rectangle 424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Rectangle 42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Rectangle 42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9" name="Group 398"/>
          <p:cNvGrpSpPr>
            <a:grpSpLocks noChangeAspect="1"/>
          </p:cNvGrpSpPr>
          <p:nvPr/>
        </p:nvGrpSpPr>
        <p:grpSpPr>
          <a:xfrm rot="16200000">
            <a:off x="5832643" y="4109308"/>
            <a:ext cx="314560" cy="100070"/>
            <a:chOff x="411004" y="628649"/>
            <a:chExt cx="4541996" cy="1444941"/>
          </a:xfrm>
        </p:grpSpPr>
        <p:grpSp>
          <p:nvGrpSpPr>
            <p:cNvPr id="406" name="Group 40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18" name="Rectangle 41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19" name="Rectangle 41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16" name="Rectangle 41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17" name="Rectangle 41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14" name="Rectangle 41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15" name="Rectangle 41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09" name="Rectangle 40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Rectangle 40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Rectangle 41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Rectangle 41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Rectangle 41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1" name="TextBox 219"/>
          <p:cNvSpPr txBox="1">
            <a:spLocks noChangeArrowheads="1"/>
          </p:cNvSpPr>
          <p:nvPr/>
        </p:nvSpPr>
        <p:spPr bwMode="auto">
          <a:xfrm>
            <a:off x="6910692" y="2812081"/>
            <a:ext cx="478327" cy="73353"/>
          </a:xfrm>
          <a:prstGeom prst="rect">
            <a:avLst/>
          </a:prstGeom>
          <a:solidFill>
            <a:srgbClr val="FF9933">
              <a:alpha val="69804"/>
            </a:srgbClr>
          </a:solidFill>
          <a:ln>
            <a:noFill/>
          </a:ln>
          <a:extLst/>
        </p:spPr>
        <p:txBody>
          <a:bodyPr wrap="square" lIns="18288" tIns="9144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5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Special Access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02" name="TextBox 219"/>
          <p:cNvSpPr txBox="1">
            <a:spLocks noChangeArrowheads="1"/>
          </p:cNvSpPr>
          <p:nvPr/>
        </p:nvSpPr>
        <p:spPr bwMode="auto">
          <a:xfrm rot="16200000">
            <a:off x="6520037" y="3580560"/>
            <a:ext cx="397733" cy="141770"/>
          </a:xfrm>
          <a:prstGeom prst="rect">
            <a:avLst/>
          </a:prstGeom>
          <a:solidFill>
            <a:srgbClr val="CCECFF">
              <a:alpha val="80000"/>
            </a:srgbClr>
          </a:solidFill>
          <a:ln>
            <a:noFill/>
          </a:ln>
          <a:extLst/>
        </p:spPr>
        <p:txBody>
          <a:bodyPr wrap="square" lIns="18288" tIns="9144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5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Parents Committee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03" name="Rectangle 402"/>
          <p:cNvSpPr>
            <a:spLocks/>
          </p:cNvSpPr>
          <p:nvPr/>
        </p:nvSpPr>
        <p:spPr>
          <a:xfrm>
            <a:off x="7344732" y="3819191"/>
            <a:ext cx="26213" cy="52427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4" name="TextBox 219"/>
          <p:cNvSpPr txBox="1">
            <a:spLocks noChangeArrowheads="1"/>
          </p:cNvSpPr>
          <p:nvPr/>
        </p:nvSpPr>
        <p:spPr bwMode="auto">
          <a:xfrm>
            <a:off x="7341728" y="3787720"/>
            <a:ext cx="175348" cy="113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8288" tIns="18288" rIns="18288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6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5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05" name="TextBox 219"/>
          <p:cNvSpPr txBox="1">
            <a:spLocks noChangeArrowheads="1"/>
          </p:cNvSpPr>
          <p:nvPr/>
        </p:nvSpPr>
        <p:spPr bwMode="auto">
          <a:xfrm>
            <a:off x="7072200" y="2305417"/>
            <a:ext cx="323962" cy="74251"/>
          </a:xfrm>
          <a:prstGeom prst="rect">
            <a:avLst/>
          </a:prstGeom>
          <a:solidFill>
            <a:srgbClr val="FFFF00">
              <a:alpha val="69804"/>
            </a:srgbClr>
          </a:solidFill>
          <a:ln>
            <a:noFill/>
          </a:ln>
          <a:extLst/>
        </p:spPr>
        <p:txBody>
          <a:bodyPr wrap="square" lIns="0" tIns="9144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5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Pres. Party</a:t>
            </a:r>
            <a:endParaRPr kumimoji="0" lang="en-US" altLang="en-US" sz="5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4962576" y="3911678"/>
            <a:ext cx="109610" cy="95762"/>
          </a:xfrm>
          <a:prstGeom prst="rect">
            <a:avLst/>
          </a:prstGeom>
          <a:solidFill>
            <a:srgbClr val="00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4" name="Group 103"/>
          <p:cNvGrpSpPr/>
          <p:nvPr/>
        </p:nvGrpSpPr>
        <p:grpSpPr>
          <a:xfrm>
            <a:off x="2025966" y="2748674"/>
            <a:ext cx="258932" cy="115850"/>
            <a:chOff x="1283495" y="2390775"/>
            <a:chExt cx="304799" cy="135732"/>
          </a:xfrm>
        </p:grpSpPr>
        <p:sp>
          <p:nvSpPr>
            <p:cNvPr id="428" name="Rectangle 427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9" name="Straight Connector 428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Straight Connector 429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5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3088" y="1136424"/>
            <a:ext cx="2303559" cy="1634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" name="Rectangle 106"/>
          <p:cNvSpPr/>
          <p:nvPr/>
        </p:nvSpPr>
        <p:spPr>
          <a:xfrm>
            <a:off x="2555380" y="4666789"/>
            <a:ext cx="643288" cy="428846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8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0161" y="4010310"/>
            <a:ext cx="1284552" cy="129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Rectangle 108"/>
          <p:cNvSpPr/>
          <p:nvPr/>
        </p:nvSpPr>
        <p:spPr>
          <a:xfrm>
            <a:off x="5077957" y="2987575"/>
            <a:ext cx="449087" cy="805261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4510025" y="3355513"/>
            <a:ext cx="321496" cy="438857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 110"/>
          <p:cNvSpPr/>
          <p:nvPr/>
        </p:nvSpPr>
        <p:spPr>
          <a:xfrm>
            <a:off x="4209604" y="3353865"/>
            <a:ext cx="300234" cy="440505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/>
          <p:cNvSpPr/>
          <p:nvPr/>
        </p:nvSpPr>
        <p:spPr>
          <a:xfrm>
            <a:off x="3341805" y="4010866"/>
            <a:ext cx="255377" cy="325500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4" name="Group 113"/>
          <p:cNvGrpSpPr/>
          <p:nvPr/>
        </p:nvGrpSpPr>
        <p:grpSpPr>
          <a:xfrm>
            <a:off x="2444145" y="3340742"/>
            <a:ext cx="491543" cy="1193938"/>
            <a:chOff x="2309842" y="3277938"/>
            <a:chExt cx="561413" cy="1274673"/>
          </a:xfrm>
        </p:grpSpPr>
        <p:pic>
          <p:nvPicPr>
            <p:cNvPr id="373" name="Picture 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4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5" name="Group 114"/>
          <p:cNvGrpSpPr/>
          <p:nvPr/>
        </p:nvGrpSpPr>
        <p:grpSpPr>
          <a:xfrm>
            <a:off x="5382684" y="2742846"/>
            <a:ext cx="93011" cy="113032"/>
            <a:chOff x="5352187" y="2739359"/>
            <a:chExt cx="109487" cy="119429"/>
          </a:xfrm>
        </p:grpSpPr>
        <p:cxnSp>
          <p:nvCxnSpPr>
            <p:cNvPr id="352" name="Straight Connector 351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Connector 352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Straight Connector 353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5" name="Straight Connector 354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Connector 358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Straight Connector 359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Connector 360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Straight Connector 361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Straight Connector 362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4" name="Straight Connector 363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Connector 364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Straight Connector 365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Straight Connector 367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9" name="Straight Connector 368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Straight Connector 369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Straight Connector 370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Straight Connector 371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" name="Group 183"/>
          <p:cNvGrpSpPr>
            <a:grpSpLocks/>
          </p:cNvGrpSpPr>
          <p:nvPr/>
        </p:nvGrpSpPr>
        <p:grpSpPr bwMode="auto">
          <a:xfrm>
            <a:off x="4359320" y="3913682"/>
            <a:ext cx="91532" cy="71550"/>
            <a:chOff x="3703638" y="3544887"/>
            <a:chExt cx="280987" cy="279403"/>
          </a:xfrm>
        </p:grpSpPr>
        <p:cxnSp>
          <p:nvCxnSpPr>
            <p:cNvPr id="331" name="Straight Connector 330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Straight Connector 331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Straight Connector 334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Straight Connector 335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1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Connector 342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4" name="Straight Connector 343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5" name="Straight Connector 344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7" name="Straight Connector 116"/>
          <p:cNvCxnSpPr/>
          <p:nvPr/>
        </p:nvCxnSpPr>
        <p:spPr bwMode="auto">
          <a:xfrm rot="16200000">
            <a:off x="3211950" y="3033697"/>
            <a:ext cx="0" cy="3265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 bwMode="auto">
          <a:xfrm rot="16200000">
            <a:off x="3211950" y="3021936"/>
            <a:ext cx="0" cy="3265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/>
          <p:cNvCxnSpPr/>
          <p:nvPr/>
        </p:nvCxnSpPr>
        <p:spPr bwMode="auto">
          <a:xfrm rot="16200000">
            <a:off x="3211950" y="3009193"/>
            <a:ext cx="0" cy="3265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/>
          <p:cNvCxnSpPr/>
          <p:nvPr/>
        </p:nvCxnSpPr>
        <p:spPr bwMode="auto">
          <a:xfrm rot="16200000">
            <a:off x="3211950" y="2997432"/>
            <a:ext cx="0" cy="3265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/>
          <p:cNvCxnSpPr/>
          <p:nvPr/>
        </p:nvCxnSpPr>
        <p:spPr bwMode="auto">
          <a:xfrm rot="16200000">
            <a:off x="3211950" y="2984690"/>
            <a:ext cx="0" cy="3265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/>
          <p:cNvCxnSpPr/>
          <p:nvPr/>
        </p:nvCxnSpPr>
        <p:spPr bwMode="auto">
          <a:xfrm rot="16200000">
            <a:off x="3211950" y="2972928"/>
            <a:ext cx="0" cy="3265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/>
          <p:cNvCxnSpPr/>
          <p:nvPr/>
        </p:nvCxnSpPr>
        <p:spPr bwMode="auto">
          <a:xfrm rot="16200000">
            <a:off x="3211950" y="2960186"/>
            <a:ext cx="0" cy="3265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/>
          <p:cNvCxnSpPr/>
          <p:nvPr/>
        </p:nvCxnSpPr>
        <p:spPr bwMode="auto">
          <a:xfrm rot="16200000">
            <a:off x="3211950" y="2948424"/>
            <a:ext cx="0" cy="3265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 bwMode="auto">
          <a:xfrm rot="16200000">
            <a:off x="3211950" y="2935683"/>
            <a:ext cx="0" cy="3265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 bwMode="auto">
          <a:xfrm rot="16200000">
            <a:off x="3211950" y="2923921"/>
            <a:ext cx="0" cy="3265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/>
          <p:cNvCxnSpPr/>
          <p:nvPr/>
        </p:nvCxnSpPr>
        <p:spPr bwMode="auto">
          <a:xfrm rot="16200000">
            <a:off x="3251035" y="3034192"/>
            <a:ext cx="0" cy="3166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 bwMode="auto">
          <a:xfrm rot="16200000">
            <a:off x="3251035" y="3022431"/>
            <a:ext cx="0" cy="3166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/>
          <p:cNvCxnSpPr/>
          <p:nvPr/>
        </p:nvCxnSpPr>
        <p:spPr bwMode="auto">
          <a:xfrm rot="16200000">
            <a:off x="3251035" y="3009689"/>
            <a:ext cx="0" cy="3166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/>
          <p:cNvCxnSpPr/>
          <p:nvPr/>
        </p:nvCxnSpPr>
        <p:spPr bwMode="auto">
          <a:xfrm rot="16200000">
            <a:off x="3251035" y="2997926"/>
            <a:ext cx="0" cy="3166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/>
          <p:cNvCxnSpPr/>
          <p:nvPr/>
        </p:nvCxnSpPr>
        <p:spPr bwMode="auto">
          <a:xfrm rot="16200000">
            <a:off x="3251035" y="2985185"/>
            <a:ext cx="0" cy="3166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/>
          <p:nvPr/>
        </p:nvCxnSpPr>
        <p:spPr bwMode="auto">
          <a:xfrm rot="16200000">
            <a:off x="3251035" y="2973423"/>
            <a:ext cx="0" cy="3166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/>
          <p:cNvCxnSpPr/>
          <p:nvPr/>
        </p:nvCxnSpPr>
        <p:spPr bwMode="auto">
          <a:xfrm rot="16200000">
            <a:off x="3251035" y="2960681"/>
            <a:ext cx="0" cy="3166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/>
          <p:cNvCxnSpPr/>
          <p:nvPr/>
        </p:nvCxnSpPr>
        <p:spPr bwMode="auto">
          <a:xfrm rot="16200000">
            <a:off x="3251035" y="2948920"/>
            <a:ext cx="0" cy="3166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/>
          <p:cNvCxnSpPr/>
          <p:nvPr/>
        </p:nvCxnSpPr>
        <p:spPr bwMode="auto">
          <a:xfrm rot="16200000">
            <a:off x="3251035" y="2936177"/>
            <a:ext cx="0" cy="3166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/>
          <p:cNvCxnSpPr/>
          <p:nvPr/>
        </p:nvCxnSpPr>
        <p:spPr bwMode="auto">
          <a:xfrm rot="16200000">
            <a:off x="3251035" y="2924416"/>
            <a:ext cx="0" cy="3166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 bwMode="auto">
          <a:xfrm rot="16200000" flipH="1">
            <a:off x="3175871" y="2993661"/>
            <a:ext cx="111736" cy="989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/>
          <p:cNvCxnSpPr/>
          <p:nvPr/>
        </p:nvCxnSpPr>
        <p:spPr>
          <a:xfrm flipV="1">
            <a:off x="3194634" y="2920916"/>
            <a:ext cx="0" cy="20239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/>
          <p:cNvCxnSpPr/>
          <p:nvPr/>
        </p:nvCxnSpPr>
        <p:spPr>
          <a:xfrm flipH="1" flipV="1">
            <a:off x="3267446" y="2918883"/>
            <a:ext cx="0" cy="142903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/>
          <p:cNvCxnSpPr/>
          <p:nvPr/>
        </p:nvCxnSpPr>
        <p:spPr>
          <a:xfrm flipH="1">
            <a:off x="3195624" y="3061786"/>
            <a:ext cx="7025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1" name="Group 140"/>
          <p:cNvGrpSpPr/>
          <p:nvPr/>
        </p:nvGrpSpPr>
        <p:grpSpPr>
          <a:xfrm>
            <a:off x="5196947" y="5010274"/>
            <a:ext cx="177470" cy="192222"/>
            <a:chOff x="5004962" y="5073901"/>
            <a:chExt cx="208906" cy="211466"/>
          </a:xfrm>
        </p:grpSpPr>
        <p:grpSp>
          <p:nvGrpSpPr>
            <p:cNvPr id="313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322" name="Straight Connector 321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7" name="Straight Connector 326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8" name="Straight Connector 327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0" name="Straight Connector 329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4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315" name="Straight Connector 314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6" name="Straight Connector 315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Connector 316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Straight Connector 317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Straight Connector 318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Straight Connector 319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2" name="Group 141"/>
          <p:cNvGrpSpPr/>
          <p:nvPr/>
        </p:nvGrpSpPr>
        <p:grpSpPr>
          <a:xfrm>
            <a:off x="3477829" y="4335501"/>
            <a:ext cx="97731" cy="111784"/>
            <a:chOff x="3372100" y="4328682"/>
            <a:chExt cx="138606" cy="96461"/>
          </a:xfrm>
        </p:grpSpPr>
        <p:cxnSp>
          <p:nvCxnSpPr>
            <p:cNvPr id="292" name="Straight Connector 291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Straight Connector 292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Straight Connector 293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Straight Connector 296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Straight Connector 297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Straight Connector 298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Straight Connector 299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Straight Connector 300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Straight Connector 301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Straight Connector 302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Straight Connector 304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3" name="Straight Connector 142"/>
          <p:cNvCxnSpPr/>
          <p:nvPr/>
        </p:nvCxnSpPr>
        <p:spPr>
          <a:xfrm flipV="1">
            <a:off x="2549311" y="4664757"/>
            <a:ext cx="645311" cy="20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/>
          <p:cNvCxnSpPr/>
          <p:nvPr/>
        </p:nvCxnSpPr>
        <p:spPr>
          <a:xfrm>
            <a:off x="3427257" y="4449318"/>
            <a:ext cx="428858" cy="40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192599" y="4449318"/>
            <a:ext cx="9305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 flipH="1" flipV="1">
            <a:off x="3848024" y="4006243"/>
            <a:ext cx="10114" cy="130076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/>
          <p:cNvCxnSpPr/>
          <p:nvPr/>
        </p:nvCxnSpPr>
        <p:spPr>
          <a:xfrm>
            <a:off x="3196644" y="5099701"/>
            <a:ext cx="65744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/>
          <p:cNvCxnSpPr/>
          <p:nvPr/>
        </p:nvCxnSpPr>
        <p:spPr>
          <a:xfrm flipV="1">
            <a:off x="3194622" y="3224379"/>
            <a:ext cx="0" cy="17757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/>
          <p:cNvCxnSpPr/>
          <p:nvPr/>
        </p:nvCxnSpPr>
        <p:spPr>
          <a:xfrm flipH="1">
            <a:off x="3192599" y="4998079"/>
            <a:ext cx="10923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>
            <a:off x="3301837" y="4994014"/>
            <a:ext cx="0" cy="1056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/>
          <p:cNvCxnSpPr/>
          <p:nvPr/>
        </p:nvCxnSpPr>
        <p:spPr>
          <a:xfrm flipV="1">
            <a:off x="3338249" y="4337533"/>
            <a:ext cx="297369" cy="20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/>
          <p:cNvCxnSpPr/>
          <p:nvPr/>
        </p:nvCxnSpPr>
        <p:spPr>
          <a:xfrm flipV="1">
            <a:off x="3631571" y="4337533"/>
            <a:ext cx="0" cy="10975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 flipH="1" flipV="1">
            <a:off x="3340271" y="2920916"/>
            <a:ext cx="0" cy="97416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4" name="Group 153"/>
          <p:cNvGrpSpPr/>
          <p:nvPr/>
        </p:nvGrpSpPr>
        <p:grpSpPr>
          <a:xfrm>
            <a:off x="3264141" y="3126120"/>
            <a:ext cx="76130" cy="104085"/>
            <a:chOff x="2729784" y="2855033"/>
            <a:chExt cx="85027" cy="121948"/>
          </a:xfrm>
        </p:grpSpPr>
        <p:cxnSp>
          <p:nvCxnSpPr>
            <p:cNvPr id="277" name="Straight Connector 276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Straight Connector 277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Straight Connector 278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Straight Connector 279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Straight Connector 280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Straight Connector 281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Straight Connector 282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Straight Connector 283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Straight Connector 284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Straight Connector 286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Straight Connector 287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Straight Connector 288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Straight Connector 290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5" name="Straight Connector 154"/>
          <p:cNvCxnSpPr/>
          <p:nvPr/>
        </p:nvCxnSpPr>
        <p:spPr>
          <a:xfrm flipH="1">
            <a:off x="3194505" y="3227187"/>
            <a:ext cx="68896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/>
          <p:cNvCxnSpPr/>
          <p:nvPr/>
        </p:nvCxnSpPr>
        <p:spPr>
          <a:xfrm flipH="1">
            <a:off x="3195437" y="3121442"/>
            <a:ext cx="69912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 flipV="1">
            <a:off x="3340271" y="4006243"/>
            <a:ext cx="0" cy="3339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/>
          <p:cNvCxnSpPr/>
          <p:nvPr/>
        </p:nvCxnSpPr>
        <p:spPr>
          <a:xfrm>
            <a:off x="3340271" y="3892426"/>
            <a:ext cx="760617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>
            <a:off x="3338248" y="4008276"/>
            <a:ext cx="1808488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/>
          <p:cNvCxnSpPr/>
          <p:nvPr/>
        </p:nvCxnSpPr>
        <p:spPr>
          <a:xfrm>
            <a:off x="4282949" y="3796901"/>
            <a:ext cx="1238027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/>
          <p:cNvCxnSpPr/>
          <p:nvPr/>
        </p:nvCxnSpPr>
        <p:spPr>
          <a:xfrm>
            <a:off x="4098865" y="3790803"/>
            <a:ext cx="1031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/>
          <p:cNvCxnSpPr/>
          <p:nvPr/>
        </p:nvCxnSpPr>
        <p:spPr>
          <a:xfrm>
            <a:off x="4100888" y="3796901"/>
            <a:ext cx="0" cy="995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/>
          <p:cNvCxnSpPr/>
          <p:nvPr/>
        </p:nvCxnSpPr>
        <p:spPr>
          <a:xfrm flipH="1">
            <a:off x="4206080" y="3347726"/>
            <a:ext cx="0" cy="44713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/>
          <p:cNvCxnSpPr/>
          <p:nvPr/>
        </p:nvCxnSpPr>
        <p:spPr>
          <a:xfrm flipH="1">
            <a:off x="4505471" y="3347726"/>
            <a:ext cx="0" cy="44713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Connector 166"/>
          <p:cNvCxnSpPr/>
          <p:nvPr/>
        </p:nvCxnSpPr>
        <p:spPr>
          <a:xfrm>
            <a:off x="4204057" y="3351790"/>
            <a:ext cx="62912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/>
          <p:cNvCxnSpPr/>
          <p:nvPr/>
        </p:nvCxnSpPr>
        <p:spPr>
          <a:xfrm>
            <a:off x="5073911" y="2985954"/>
            <a:ext cx="0" cy="81167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Connector 168"/>
          <p:cNvCxnSpPr/>
          <p:nvPr/>
        </p:nvCxnSpPr>
        <p:spPr>
          <a:xfrm>
            <a:off x="5069865" y="2990015"/>
            <a:ext cx="45717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Connector 169"/>
          <p:cNvCxnSpPr/>
          <p:nvPr/>
        </p:nvCxnSpPr>
        <p:spPr>
          <a:xfrm>
            <a:off x="5525021" y="2987986"/>
            <a:ext cx="0" cy="81167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/>
          <p:cNvCxnSpPr/>
          <p:nvPr/>
        </p:nvCxnSpPr>
        <p:spPr>
          <a:xfrm>
            <a:off x="5346152" y="3993520"/>
            <a:ext cx="0" cy="101459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/>
          <p:cNvCxnSpPr/>
          <p:nvPr/>
        </p:nvCxnSpPr>
        <p:spPr>
          <a:xfrm>
            <a:off x="4489288" y="3904621"/>
            <a:ext cx="0" cy="103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/>
          <p:cNvCxnSpPr/>
          <p:nvPr/>
        </p:nvCxnSpPr>
        <p:spPr>
          <a:xfrm>
            <a:off x="4353752" y="3902588"/>
            <a:ext cx="942680" cy="813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/>
          <p:cNvCxnSpPr/>
          <p:nvPr/>
        </p:nvCxnSpPr>
        <p:spPr>
          <a:xfrm>
            <a:off x="5296432" y="3908686"/>
            <a:ext cx="49720" cy="8686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/>
          <p:cNvCxnSpPr/>
          <p:nvPr/>
        </p:nvCxnSpPr>
        <p:spPr>
          <a:xfrm>
            <a:off x="5150782" y="5120025"/>
            <a:ext cx="3843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/>
          <p:cNvCxnSpPr/>
          <p:nvPr/>
        </p:nvCxnSpPr>
        <p:spPr>
          <a:xfrm>
            <a:off x="5187195" y="5008240"/>
            <a:ext cx="16385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/>
          <p:cNvCxnSpPr/>
          <p:nvPr/>
        </p:nvCxnSpPr>
        <p:spPr>
          <a:xfrm flipH="1">
            <a:off x="5185171" y="5008241"/>
            <a:ext cx="2024" cy="1117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/>
          <p:cNvCxnSpPr/>
          <p:nvPr/>
        </p:nvCxnSpPr>
        <p:spPr>
          <a:xfrm flipV="1">
            <a:off x="3599511" y="4001553"/>
            <a:ext cx="0" cy="33111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Connector 180"/>
          <p:cNvCxnSpPr/>
          <p:nvPr/>
        </p:nvCxnSpPr>
        <p:spPr>
          <a:xfrm flipV="1">
            <a:off x="3339475" y="4166219"/>
            <a:ext cx="26371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Connector 181"/>
          <p:cNvCxnSpPr/>
          <p:nvPr/>
        </p:nvCxnSpPr>
        <p:spPr>
          <a:xfrm flipH="1">
            <a:off x="4832282" y="3347726"/>
            <a:ext cx="0" cy="44713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Connector 182"/>
          <p:cNvCxnSpPr/>
          <p:nvPr/>
        </p:nvCxnSpPr>
        <p:spPr>
          <a:xfrm flipH="1">
            <a:off x="4676248" y="3347726"/>
            <a:ext cx="0" cy="44713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Connector 183"/>
          <p:cNvCxnSpPr/>
          <p:nvPr/>
        </p:nvCxnSpPr>
        <p:spPr>
          <a:xfrm flipH="1">
            <a:off x="5490632" y="2693276"/>
            <a:ext cx="0" cy="2341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Connector 184"/>
          <p:cNvCxnSpPr/>
          <p:nvPr/>
        </p:nvCxnSpPr>
        <p:spPr>
          <a:xfrm flipH="1" flipV="1">
            <a:off x="5378164" y="2922263"/>
            <a:ext cx="1124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Connector 185"/>
          <p:cNvCxnSpPr/>
          <p:nvPr/>
        </p:nvCxnSpPr>
        <p:spPr>
          <a:xfrm>
            <a:off x="5141837" y="4007746"/>
            <a:ext cx="10968" cy="11996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Rectangle 105"/>
          <p:cNvSpPr/>
          <p:nvPr/>
        </p:nvSpPr>
        <p:spPr>
          <a:xfrm>
            <a:off x="2385455" y="2043404"/>
            <a:ext cx="296813" cy="53694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7" name="Picture 18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037909" y="1187540"/>
            <a:ext cx="341336" cy="22488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88" name="Picture 18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037909" y="1419382"/>
            <a:ext cx="341336" cy="22488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89" name="Picture 18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037909" y="1651225"/>
            <a:ext cx="341336" cy="22488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90" name="Picture 18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037909" y="1883067"/>
            <a:ext cx="341336" cy="22488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91" name="Picture 19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037909" y="2118831"/>
            <a:ext cx="341336" cy="22488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93" name="Picture 19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037909" y="2354595"/>
            <a:ext cx="341336" cy="224882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4" name="Group 3"/>
          <p:cNvGrpSpPr/>
          <p:nvPr/>
        </p:nvGrpSpPr>
        <p:grpSpPr>
          <a:xfrm>
            <a:off x="1471633" y="1646181"/>
            <a:ext cx="341336" cy="696554"/>
            <a:chOff x="1471633" y="1674756"/>
            <a:chExt cx="341336" cy="696554"/>
          </a:xfrm>
        </p:grpSpPr>
        <p:pic>
          <p:nvPicPr>
            <p:cNvPr id="192" name="Picture 191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71633" y="1674756"/>
              <a:ext cx="341336" cy="224882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194" name="Picture 193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71633" y="1905068"/>
              <a:ext cx="341336" cy="232008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195" name="Picture 194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71633" y="2146428"/>
              <a:ext cx="341336" cy="224882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</p:grpSp>
      <p:pic>
        <p:nvPicPr>
          <p:cNvPr id="196" name="Picture 19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2371852" y="2116804"/>
            <a:ext cx="342944" cy="223827"/>
          </a:xfrm>
          <a:prstGeom prst="rect">
            <a:avLst/>
          </a:prstGeom>
        </p:spPr>
      </p:pic>
      <p:cxnSp>
        <p:nvCxnSpPr>
          <p:cNvPr id="197" name="Straight Connector 196"/>
          <p:cNvCxnSpPr/>
          <p:nvPr/>
        </p:nvCxnSpPr>
        <p:spPr>
          <a:xfrm>
            <a:off x="2379244" y="2030059"/>
            <a:ext cx="3107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/>
          <p:cNvCxnSpPr/>
          <p:nvPr/>
        </p:nvCxnSpPr>
        <p:spPr>
          <a:xfrm flipV="1">
            <a:off x="2687031" y="2030550"/>
            <a:ext cx="0" cy="5548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9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2469774" y="2397912"/>
            <a:ext cx="156498" cy="214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0" name="Straight Connector 199"/>
          <p:cNvCxnSpPr/>
          <p:nvPr/>
        </p:nvCxnSpPr>
        <p:spPr>
          <a:xfrm>
            <a:off x="2033468" y="2583376"/>
            <a:ext cx="65137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/>
          <p:cNvCxnSpPr/>
          <p:nvPr/>
        </p:nvCxnSpPr>
        <p:spPr>
          <a:xfrm flipH="1" flipV="1">
            <a:off x="2383594" y="1155596"/>
            <a:ext cx="0" cy="14285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Straight Connector 208"/>
          <p:cNvCxnSpPr/>
          <p:nvPr/>
        </p:nvCxnSpPr>
        <p:spPr>
          <a:xfrm flipV="1">
            <a:off x="2280075" y="2600325"/>
            <a:ext cx="0" cy="25607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7" name="TextBox 436"/>
          <p:cNvSpPr txBox="1"/>
          <p:nvPr/>
        </p:nvSpPr>
        <p:spPr>
          <a:xfrm>
            <a:off x="5001518" y="530779"/>
            <a:ext cx="386816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2800" b="1" i="1" cap="small" dirty="0">
                <a:solidFill>
                  <a:schemeClr val="bg1"/>
                </a:solidFill>
                <a:cs typeface="Arial" charset="0"/>
              </a:rPr>
              <a:t>Commencement </a:t>
            </a:r>
            <a:r>
              <a:rPr lang="en-US" sz="2800" b="1" i="1" cap="small" dirty="0" smtClean="0">
                <a:solidFill>
                  <a:schemeClr val="bg1"/>
                </a:solidFill>
                <a:cs typeface="Arial" charset="0"/>
              </a:rPr>
              <a:t>Venue</a:t>
            </a:r>
            <a:endParaRPr lang="en-US" sz="2800" b="1" i="1" cap="small" dirty="0">
              <a:solidFill>
                <a:schemeClr val="bg1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311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ctrTitle"/>
          </p:nvPr>
        </p:nvSpPr>
        <p:spPr>
          <a:xfrm>
            <a:off x="685800" y="2330450"/>
            <a:ext cx="7772400" cy="2197100"/>
          </a:xfrm>
        </p:spPr>
        <p:txBody>
          <a:bodyPr/>
          <a:lstStyle/>
          <a:p>
            <a:r>
              <a:rPr lang="en-US" altLang="en-US" dirty="0" smtClean="0">
                <a:solidFill>
                  <a:srgbClr val="663300"/>
                </a:solidFill>
                <a:latin typeface="Comic Sans MS" panose="030F0702030302020204" pitchFamily="66" charset="0"/>
              </a:rPr>
              <a:t>Outdoor Recession</a:t>
            </a:r>
            <a:endParaRPr lang="en-US" altLang="en-US" sz="5400" dirty="0">
              <a:solidFill>
                <a:srgbClr val="6633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2052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7913" y="231775"/>
            <a:ext cx="4448175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2463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9" name="Group 3708"/>
          <p:cNvGrpSpPr/>
          <p:nvPr/>
        </p:nvGrpSpPr>
        <p:grpSpPr>
          <a:xfrm>
            <a:off x="5948869" y="2619933"/>
            <a:ext cx="1201141" cy="749808"/>
            <a:chOff x="5948869" y="2619933"/>
            <a:chExt cx="1201141" cy="749808"/>
          </a:xfrm>
        </p:grpSpPr>
        <p:grpSp>
          <p:nvGrpSpPr>
            <p:cNvPr id="3710" name="Group 3709"/>
            <p:cNvGrpSpPr/>
            <p:nvPr/>
          </p:nvGrpSpPr>
          <p:grpSpPr>
            <a:xfrm rot="16200000">
              <a:off x="5605898" y="2962904"/>
              <a:ext cx="747266" cy="61323"/>
              <a:chOff x="949036" y="762001"/>
              <a:chExt cx="3335180" cy="273698"/>
            </a:xfrm>
          </p:grpSpPr>
          <p:grpSp>
            <p:nvGrpSpPr>
              <p:cNvPr id="7789" name="Group 778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7" name="Rounded Rectangle 7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8" name="Block Arc 7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0" name="Group 778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5" name="Rounded Rectangle 7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6" name="Block Arc 7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1" name="Group 779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3" name="Rounded Rectangle 7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4" name="Block Arc 7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2" name="Group 779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1" name="Rounded Rectangle 7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2" name="Block Arc 7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3" name="Group 779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9" name="Rounded Rectangle 7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0" name="Block Arc 7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4" name="Group 779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7" name="Rounded Rectangle 7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8" name="Block Arc 7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5" name="Group 779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5" name="Rounded Rectangle 7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6" name="Block Arc 7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6" name="Group 779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3" name="Rounded Rectangle 7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4" name="Block Arc 7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7" name="Group 779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1" name="Rounded Rectangle 7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2" name="Block Arc 7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8" name="Group 779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9" name="Rounded Rectangle 7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0" name="Block Arc 7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1" name="Group 3710"/>
            <p:cNvGrpSpPr/>
            <p:nvPr/>
          </p:nvGrpSpPr>
          <p:grpSpPr>
            <a:xfrm rot="16200000">
              <a:off x="5700838" y="2962904"/>
              <a:ext cx="747266" cy="61323"/>
              <a:chOff x="949036" y="1185650"/>
              <a:chExt cx="3335180" cy="273698"/>
            </a:xfrm>
          </p:grpSpPr>
          <p:grpSp>
            <p:nvGrpSpPr>
              <p:cNvPr id="4053" name="Group 405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1" name="Rounded Rectangle 4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8" name="Block Arc 7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4" name="Group 405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9" name="Rounded Rectangle 4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0" name="Block Arc 4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5" name="Group 405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7" name="Rounded Rectangle 4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8" name="Block Arc 4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6" name="Group 405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5" name="Rounded Rectangle 4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6" name="Block Arc 4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7" name="Group 405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3" name="Rounded Rectangle 4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4" name="Block Arc 4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8" name="Group 405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1" name="Rounded Rectangle 4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2" name="Block Arc 4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9" name="Group 405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9" name="Rounded Rectangle 4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0" name="Block Arc 4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0" name="Group 405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7" name="Rounded Rectangle 4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8" name="Block Arc 4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1" name="Group 406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5" name="Rounded Rectangle 4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6" name="Block Arc 4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2" name="Group 406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3" name="Rounded Rectangle 4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4" name="Block Arc 4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2" name="Group 3711"/>
            <p:cNvGrpSpPr/>
            <p:nvPr/>
          </p:nvGrpSpPr>
          <p:grpSpPr>
            <a:xfrm rot="16200000">
              <a:off x="5795780" y="2962904"/>
              <a:ext cx="747266" cy="61323"/>
              <a:chOff x="949036" y="1608981"/>
              <a:chExt cx="3335180" cy="273698"/>
            </a:xfrm>
          </p:grpSpPr>
          <p:grpSp>
            <p:nvGrpSpPr>
              <p:cNvPr id="4023" name="Group 402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1" name="Rounded Rectangle 4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2" name="Block Arc 4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4" name="Group 402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9" name="Rounded Rectangle 4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0" name="Block Arc 4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5" name="Group 402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7" name="Rounded Rectangle 4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8" name="Block Arc 4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6" name="Group 402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5" name="Rounded Rectangle 4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6" name="Block Arc 4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7" name="Group 402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3" name="Rounded Rectangle 4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4" name="Block Arc 4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8" name="Group 402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1" name="Rounded Rectangle 4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2" name="Block Arc 4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9" name="Group 402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9" name="Rounded Rectangle 4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0" name="Block Arc 4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0" name="Group 402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7" name="Rounded Rectangle 4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8" name="Block Arc 4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1" name="Group 403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5" name="Rounded Rectangle 4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6" name="Block Arc 4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2" name="Group 403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3" name="Rounded Rectangle 40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4" name="Block Arc 4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3" name="Group 3712"/>
            <p:cNvGrpSpPr/>
            <p:nvPr/>
          </p:nvGrpSpPr>
          <p:grpSpPr>
            <a:xfrm rot="16200000">
              <a:off x="5890721" y="2962904"/>
              <a:ext cx="747266" cy="61323"/>
              <a:chOff x="949036" y="2032630"/>
              <a:chExt cx="3335180" cy="273698"/>
            </a:xfrm>
          </p:grpSpPr>
          <p:grpSp>
            <p:nvGrpSpPr>
              <p:cNvPr id="3993" name="Group 399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1" name="Rounded Rectangle 4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2" name="Block Arc 4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4" name="Group 399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9" name="Rounded Rectangle 4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0" name="Block Arc 4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5" name="Group 399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7" name="Rounded Rectangle 4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8" name="Block Arc 4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6" name="Group 399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5" name="Rounded Rectangle 4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6" name="Block Arc 4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7" name="Group 399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3" name="Rounded Rectangle 4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4" name="Block Arc 4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8" name="Group 399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1" name="Rounded Rectangle 4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2" name="Block Arc 4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9" name="Group 399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9" name="Rounded Rectangle 4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0" name="Block Arc 4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0" name="Group 399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7" name="Rounded Rectangle 4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8" name="Block Arc 4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1" name="Group 400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5" name="Rounded Rectangle 4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6" name="Block Arc 4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2" name="Group 400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3" name="Rounded Rectangle 4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4" name="Block Arc 4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4" name="Group 3713"/>
            <p:cNvGrpSpPr/>
            <p:nvPr/>
          </p:nvGrpSpPr>
          <p:grpSpPr>
            <a:xfrm rot="16200000">
              <a:off x="5985662" y="2962904"/>
              <a:ext cx="747266" cy="61323"/>
              <a:chOff x="949033" y="2456700"/>
              <a:chExt cx="3335180" cy="273698"/>
            </a:xfrm>
          </p:grpSpPr>
          <p:grpSp>
            <p:nvGrpSpPr>
              <p:cNvPr id="3963" name="Group 396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1" name="Rounded Rectangle 39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2" name="Block Arc 39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4" name="Group 396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9" name="Rounded Rectangle 39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0" name="Block Arc 39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5" name="Group 396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7" name="Rounded Rectangle 39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8" name="Block Arc 39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6" name="Group 396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5" name="Rounded Rectangle 39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6" name="Block Arc 39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7" name="Group 396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3" name="Rounded Rectangle 39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4" name="Block Arc 39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8" name="Group 396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1" name="Rounded Rectangle 39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2" name="Block Arc 39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9" name="Group 396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9" name="Rounded Rectangle 3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0" name="Block Arc 39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0" name="Group 396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7" name="Rounded Rectangle 39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8" name="Block Arc 39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1" name="Group 397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5" name="Rounded Rectangle 39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6" name="Block Arc 39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2" name="Group 397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3" name="Rounded Rectangle 39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4" name="Block Arc 39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5" name="Group 3714"/>
            <p:cNvGrpSpPr/>
            <p:nvPr/>
          </p:nvGrpSpPr>
          <p:grpSpPr>
            <a:xfrm rot="16200000">
              <a:off x="6080603" y="2962904"/>
              <a:ext cx="747266" cy="61323"/>
              <a:chOff x="947832" y="2880954"/>
              <a:chExt cx="3335180" cy="273698"/>
            </a:xfrm>
          </p:grpSpPr>
          <p:grpSp>
            <p:nvGrpSpPr>
              <p:cNvPr id="3933" name="Group 393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1" name="Rounded Rectangle 3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2" name="Block Arc 3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9" name="Rounded Rectangle 3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0" name="Block Arc 3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5" name="Group 393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7" name="Rounded Rectangle 3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8" name="Block Arc 3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6" name="Group 393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5" name="Rounded Rectangle 3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6" name="Block Arc 3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7" name="Group 393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3" name="Rounded Rectangle 3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4" name="Block Arc 3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8" name="Group 393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1" name="Rounded Rectangle 3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2" name="Block Arc 3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9" name="Group 393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9" name="Rounded Rectangle 3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0" name="Block Arc 3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0" name="Group 393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7" name="Rounded Rectangle 3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8" name="Block Arc 3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1" name="Group 394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5" name="Rounded Rectangle 3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6" name="Block Arc 3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2" name="Group 394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3" name="Rounded Rectangle 3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4" name="Block Arc 3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6" name="Group 3715"/>
            <p:cNvGrpSpPr/>
            <p:nvPr/>
          </p:nvGrpSpPr>
          <p:grpSpPr>
            <a:xfrm rot="16200000">
              <a:off x="6175544" y="2962904"/>
              <a:ext cx="747266" cy="61323"/>
              <a:chOff x="947832" y="3304603"/>
              <a:chExt cx="3335180" cy="273698"/>
            </a:xfrm>
          </p:grpSpPr>
          <p:grpSp>
            <p:nvGrpSpPr>
              <p:cNvPr id="3903" name="Group 390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1" name="Rounded Rectangle 3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2" name="Block Arc 3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4" name="Group 390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9" name="Rounded Rectangle 3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0" name="Block Arc 3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5" name="Group 390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7" name="Rounded Rectangle 3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8" name="Block Arc 3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6" name="Group 390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5" name="Rounded Rectangle 3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6" name="Block Arc 3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7" name="Group 390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3" name="Rounded Rectangle 3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4" name="Block Arc 3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8" name="Group 390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1" name="Rounded Rectangle 3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2" name="Block Arc 3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9" name="Group 390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9" name="Rounded Rectangle 3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0" name="Block Arc 3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0" name="Group 390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7" name="Rounded Rectangle 3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8" name="Block Arc 3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1" name="Group 391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5" name="Rounded Rectangle 3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6" name="Block Arc 3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2" name="Group 391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3" name="Rounded Rectangle 3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4" name="Block Arc 3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7" name="Group 3716"/>
            <p:cNvGrpSpPr/>
            <p:nvPr/>
          </p:nvGrpSpPr>
          <p:grpSpPr>
            <a:xfrm rot="16200000">
              <a:off x="6270485" y="2962904"/>
              <a:ext cx="747266" cy="61323"/>
              <a:chOff x="947832" y="3727934"/>
              <a:chExt cx="3335180" cy="273698"/>
            </a:xfrm>
          </p:grpSpPr>
          <p:grpSp>
            <p:nvGrpSpPr>
              <p:cNvPr id="3873" name="Group 387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1" name="Rounded Rectangle 3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2" name="Block Arc 3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4" name="Group 387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9" name="Rounded Rectangle 3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0" name="Block Arc 3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5" name="Group 387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7" name="Rounded Rectangle 3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8" name="Block Arc 3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6" name="Group 387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5" name="Rounded Rectangle 3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6" name="Block Arc 3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7" name="Group 387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3" name="Rounded Rectangle 3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4" name="Block Arc 3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8" name="Group 387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1" name="Rounded Rectangle 3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2" name="Block Arc 3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9" name="Group 387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9" name="Rounded Rectangle 3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0" name="Block Arc 3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0" name="Group 387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7" name="Rounded Rectangle 3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8" name="Block Arc 3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1" name="Group 388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5" name="Rounded Rectangle 3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6" name="Block Arc 3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2" name="Group 388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3" name="Rounded Rectangle 38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4" name="Block Arc 3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8" name="Group 3717"/>
            <p:cNvGrpSpPr/>
            <p:nvPr/>
          </p:nvGrpSpPr>
          <p:grpSpPr>
            <a:xfrm rot="16200000">
              <a:off x="6365427" y="2962904"/>
              <a:ext cx="747266" cy="61323"/>
              <a:chOff x="947832" y="4151583"/>
              <a:chExt cx="3335180" cy="273698"/>
            </a:xfrm>
          </p:grpSpPr>
          <p:grpSp>
            <p:nvGrpSpPr>
              <p:cNvPr id="3843" name="Group 384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1" name="Rounded Rectangle 3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2" name="Block Arc 3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4" name="Group 384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9" name="Rounded Rectangle 3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0" name="Block Arc 3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5" name="Group 384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7" name="Rounded Rectangle 3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8" name="Block Arc 3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6" name="Group 384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5" name="Rounded Rectangle 3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6" name="Block Arc 3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7" name="Group 384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3" name="Rounded Rectangle 3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4" name="Block Arc 3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8" name="Group 384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1" name="Rounded Rectangle 3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2" name="Block Arc 3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9" name="Group 384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9" name="Rounded Rectangle 3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0" name="Block Arc 3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0" name="Group 384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7" name="Rounded Rectangle 3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8" name="Block Arc 3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1" name="Group 385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5" name="Rounded Rectangle 3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6" name="Block Arc 3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2" name="Group 385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3" name="Rounded Rectangle 3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4" name="Block Arc 3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9" name="Group 3718"/>
            <p:cNvGrpSpPr/>
            <p:nvPr/>
          </p:nvGrpSpPr>
          <p:grpSpPr>
            <a:xfrm rot="16200000">
              <a:off x="6460367" y="2962904"/>
              <a:ext cx="747266" cy="61323"/>
              <a:chOff x="947829" y="4575653"/>
              <a:chExt cx="3335180" cy="273698"/>
            </a:xfrm>
          </p:grpSpPr>
          <p:grpSp>
            <p:nvGrpSpPr>
              <p:cNvPr id="3813" name="Group 381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1" name="Rounded Rectangle 3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2" name="Block Arc 3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4" name="Group 381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9" name="Rounded Rectangle 3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0" name="Block Arc 3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5" name="Group 381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7" name="Rounded Rectangle 3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8" name="Block Arc 3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6" name="Group 381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5" name="Rounded Rectangle 3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6" name="Block Arc 3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7" name="Group 381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3" name="Rounded Rectangle 3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4" name="Block Arc 3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8" name="Group 381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1" name="Rounded Rectangle 3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2" name="Block Arc 3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9" name="Group 381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9" name="Rounded Rectangle 3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0" name="Block Arc 3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0" name="Group 381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7" name="Rounded Rectangle 3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8" name="Block Arc 3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1" name="Group 382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5" name="Rounded Rectangle 3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6" name="Block Arc 3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2" name="Group 382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3" name="Rounded Rectangle 38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4" name="Block Arc 3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0" name="Group 3719"/>
            <p:cNvGrpSpPr/>
            <p:nvPr/>
          </p:nvGrpSpPr>
          <p:grpSpPr>
            <a:xfrm rot="16200000">
              <a:off x="6555833" y="2965446"/>
              <a:ext cx="747266" cy="61323"/>
              <a:chOff x="947832" y="3727934"/>
              <a:chExt cx="3335180" cy="273698"/>
            </a:xfrm>
          </p:grpSpPr>
          <p:grpSp>
            <p:nvGrpSpPr>
              <p:cNvPr id="3783" name="Group 378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1" name="Rounded Rectangle 3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2" name="Block Arc 3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4" name="Group 378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9" name="Rounded Rectangle 3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0" name="Block Arc 3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5" name="Group 378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7" name="Rounded Rectangle 3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8" name="Block Arc 3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6" name="Group 378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5" name="Rounded Rectangle 3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6" name="Block Arc 3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7" name="Group 378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3" name="Rounded Rectangle 3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4" name="Block Arc 3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8" name="Group 378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1" name="Rounded Rectangle 3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2" name="Block Arc 3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9" name="Group 378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9" name="Rounded Rectangle 3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0" name="Block Arc 3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0" name="Group 378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7" name="Rounded Rectangle 3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8" name="Block Arc 3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1" name="Group 379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5" name="Rounded Rectangle 3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6" name="Block Arc 3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2" name="Group 379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3" name="Rounded Rectangle 37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4" name="Block Arc 3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21" name="Group 3720"/>
            <p:cNvGrpSpPr/>
            <p:nvPr/>
          </p:nvGrpSpPr>
          <p:grpSpPr>
            <a:xfrm rot="16200000">
              <a:off x="6650775" y="2965446"/>
              <a:ext cx="747266" cy="61323"/>
              <a:chOff x="947832" y="4151583"/>
              <a:chExt cx="3335180" cy="273698"/>
            </a:xfrm>
          </p:grpSpPr>
          <p:grpSp>
            <p:nvGrpSpPr>
              <p:cNvPr id="3753" name="Group 375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1" name="Rounded Rectangle 3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2" name="Block Arc 3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4" name="Group 375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9" name="Rounded Rectangle 3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0" name="Block Arc 3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5" name="Group 375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7" name="Rounded Rectangle 3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8" name="Block Arc 3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6" name="Group 375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5" name="Rounded Rectangle 3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6" name="Block Arc 3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7" name="Group 375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3" name="Rounded Rectangle 3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4" name="Block Arc 3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8" name="Group 375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1" name="Rounded Rectangle 3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2" name="Block Arc 3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9" name="Group 375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9" name="Rounded Rectangle 3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0" name="Block Arc 3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0" name="Group 375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7" name="Rounded Rectangle 3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8" name="Block Arc 3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1" name="Group 376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5" name="Rounded Rectangle 3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6" name="Block Arc 3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2" name="Group 376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3" name="Rounded Rectangle 3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4" name="Block Arc 3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22" name="Group 3721"/>
            <p:cNvGrpSpPr/>
            <p:nvPr/>
          </p:nvGrpSpPr>
          <p:grpSpPr>
            <a:xfrm>
              <a:off x="7088687" y="2622475"/>
              <a:ext cx="61323" cy="747266"/>
              <a:chOff x="2292480" y="2962485"/>
              <a:chExt cx="75039" cy="914400"/>
            </a:xfrm>
          </p:grpSpPr>
          <p:grpSp>
            <p:nvGrpSpPr>
              <p:cNvPr id="3723" name="Group 3722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1" name="Rounded Rectangle 3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2" name="Block Arc 3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4" name="Group 3723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9" name="Rounded Rectangle 3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0" name="Block Arc 3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5" name="Group 3724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7" name="Rounded Rectangle 3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8" name="Block Arc 3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6" name="Group 3725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5" name="Rounded Rectangle 3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6" name="Block Arc 3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7" name="Group 3726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3" name="Rounded Rectangle 3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4" name="Block Arc 3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8" name="Group 3727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1" name="Rounded Rectangle 3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2" name="Block Arc 3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9" name="Group 3728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9" name="Rounded Rectangle 3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0" name="Block Arc 3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0" name="Group 3729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7" name="Rounded Rectangle 3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8" name="Block Arc 3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1" name="Group 3730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5" name="Rounded Rectangle 3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6" name="Block Arc 3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2" name="Group 3731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3" name="Rounded Rectangle 37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4" name="Block Arc 3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5948869" y="3545420"/>
            <a:ext cx="1201141" cy="749808"/>
            <a:chOff x="5948869" y="3545420"/>
            <a:chExt cx="1201141" cy="749808"/>
          </a:xfrm>
        </p:grpSpPr>
        <p:grpSp>
          <p:nvGrpSpPr>
            <p:cNvPr id="7979" name="Group 7978"/>
            <p:cNvGrpSpPr/>
            <p:nvPr/>
          </p:nvGrpSpPr>
          <p:grpSpPr>
            <a:xfrm rot="16200000">
              <a:off x="5605898" y="3888391"/>
              <a:ext cx="747266" cy="61323"/>
              <a:chOff x="949036" y="762001"/>
              <a:chExt cx="3335180" cy="273698"/>
            </a:xfrm>
          </p:grpSpPr>
          <p:grpSp>
            <p:nvGrpSpPr>
              <p:cNvPr id="8322" name="Group 8321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0" name="Rounded Rectangle 8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1" name="Block Arc 8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3" name="Group 8322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8" name="Rounded Rectangle 8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9" name="Block Arc 8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4" name="Group 8323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6" name="Rounded Rectangle 8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7" name="Block Arc 8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5" name="Group 8324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4" name="Rounded Rectangle 8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5" name="Block Arc 8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6" name="Group 8325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2" name="Rounded Rectangle 8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3" name="Block Arc 8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7" name="Group 8326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0" name="Rounded Rectangle 8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1" name="Block Arc 8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8" name="Group 8327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8" name="Rounded Rectangle 8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9" name="Block Arc 8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9" name="Group 8328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6" name="Rounded Rectangle 8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7" name="Block Arc 8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0" name="Group 8329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4" name="Rounded Rectangle 8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5" name="Block Arc 8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1" name="Group 8330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2" name="Rounded Rectangle 83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3" name="Block Arc 8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0" name="Group 7979"/>
            <p:cNvGrpSpPr/>
            <p:nvPr/>
          </p:nvGrpSpPr>
          <p:grpSpPr>
            <a:xfrm rot="16200000">
              <a:off x="5700838" y="3888391"/>
              <a:ext cx="747266" cy="61323"/>
              <a:chOff x="949036" y="1185650"/>
              <a:chExt cx="3335180" cy="273698"/>
            </a:xfrm>
          </p:grpSpPr>
          <p:grpSp>
            <p:nvGrpSpPr>
              <p:cNvPr id="8292" name="Group 829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0" name="Rounded Rectangle 8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1" name="Block Arc 8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3" name="Group 829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8" name="Rounded Rectangle 8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9" name="Block Arc 8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4" name="Group 829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6" name="Rounded Rectangle 8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7" name="Block Arc 8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5" name="Group 829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4" name="Rounded Rectangle 8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5" name="Block Arc 8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6" name="Group 829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2" name="Rounded Rectangle 8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3" name="Block Arc 8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7" name="Group 829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0" name="Rounded Rectangle 8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1" name="Block Arc 8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8" name="Group 829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8" name="Rounded Rectangle 8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9" name="Block Arc 8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9" name="Group 829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6" name="Rounded Rectangle 8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7" name="Block Arc 8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0" name="Group 829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4" name="Rounded Rectangle 8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5" name="Block Arc 8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1" name="Group 830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2" name="Rounded Rectangle 8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3" name="Block Arc 8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1" name="Group 7980"/>
            <p:cNvGrpSpPr/>
            <p:nvPr/>
          </p:nvGrpSpPr>
          <p:grpSpPr>
            <a:xfrm rot="16200000">
              <a:off x="5795780" y="3888391"/>
              <a:ext cx="747266" cy="61323"/>
              <a:chOff x="949036" y="1608981"/>
              <a:chExt cx="3335180" cy="273698"/>
            </a:xfrm>
          </p:grpSpPr>
          <p:grpSp>
            <p:nvGrpSpPr>
              <p:cNvPr id="8262" name="Group 826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0" name="Rounded Rectangle 82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1" name="Block Arc 8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3" name="Group 826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8" name="Rounded Rectangle 8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9" name="Block Arc 8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4" name="Group 826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6" name="Rounded Rectangle 8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7" name="Block Arc 8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5" name="Group 826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4" name="Rounded Rectangle 8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5" name="Block Arc 8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6" name="Group 826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2" name="Rounded Rectangle 8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3" name="Block Arc 8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7" name="Group 826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0" name="Rounded Rectangle 8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1" name="Block Arc 8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8" name="Group 826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8" name="Rounded Rectangle 8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9" name="Block Arc 8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9" name="Group 826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6" name="Rounded Rectangle 8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7" name="Block Arc 8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roup 826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4" name="Rounded Rectangle 8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5" name="Block Arc 8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1" name="Group 827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2" name="Rounded Rectangle 82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3" name="Block Arc 8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2" name="Group 7981"/>
            <p:cNvGrpSpPr/>
            <p:nvPr/>
          </p:nvGrpSpPr>
          <p:grpSpPr>
            <a:xfrm rot="16200000">
              <a:off x="5890721" y="3888391"/>
              <a:ext cx="747266" cy="61323"/>
              <a:chOff x="949036" y="2032630"/>
              <a:chExt cx="3335180" cy="273698"/>
            </a:xfrm>
          </p:grpSpPr>
          <p:grpSp>
            <p:nvGrpSpPr>
              <p:cNvPr id="8232" name="Group 823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0" name="Rounded Rectangle 8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1" name="Block Arc 8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3" name="Group 823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8" name="Rounded Rectangle 8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9" name="Block Arc 8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4" name="Group 823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6" name="Rounded Rectangle 8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7" name="Block Arc 8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5" name="Group 823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4" name="Rounded Rectangle 8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5" name="Block Arc 8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6" name="Group 823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2" name="Rounded Rectangle 8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3" name="Block Arc 8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7" name="Group 823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0" name="Rounded Rectangle 8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1" name="Block Arc 8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8" name="Group 823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8" name="Rounded Rectangle 8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9" name="Block Arc 8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9" name="Group 823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6" name="Rounded Rectangle 8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7" name="Block Arc 8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0" name="Group 823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4" name="Rounded Rectangle 8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5" name="Block Arc 8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1" name="Group 824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2" name="Rounded Rectangle 8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3" name="Block Arc 8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3" name="Group 7982"/>
            <p:cNvGrpSpPr/>
            <p:nvPr/>
          </p:nvGrpSpPr>
          <p:grpSpPr>
            <a:xfrm rot="16200000">
              <a:off x="5985662" y="3888391"/>
              <a:ext cx="747266" cy="61323"/>
              <a:chOff x="949033" y="2456700"/>
              <a:chExt cx="3335180" cy="273698"/>
            </a:xfrm>
          </p:grpSpPr>
          <p:grpSp>
            <p:nvGrpSpPr>
              <p:cNvPr id="8202" name="Group 820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0" name="Rounded Rectangle 82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1" name="Block Arc 82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3" name="Group 820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8" name="Rounded Rectangle 82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9" name="Block Arc 82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4" name="Group 820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6" name="Rounded Rectangle 82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7" name="Block Arc 82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5" name="Group 820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4" name="Rounded Rectangle 82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5" name="Block Arc 82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6" name="Group 820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2" name="Rounded Rectangle 82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3" name="Block Arc 82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7" name="Group 820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0" name="Rounded Rectangle 82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1" name="Block Arc 82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8" name="Group 820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8" name="Rounded Rectangle 82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9" name="Block Arc 82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9" name="Group 820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6" name="Rounded Rectangle 82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7" name="Block Arc 82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0" name="Group 820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4" name="Rounded Rectangle 82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5" name="Block Arc 82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1" name="Group 821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2" name="Rounded Rectangle 82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3" name="Block Arc 82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4" name="Group 7983"/>
            <p:cNvGrpSpPr/>
            <p:nvPr/>
          </p:nvGrpSpPr>
          <p:grpSpPr>
            <a:xfrm rot="16200000">
              <a:off x="6080603" y="3888391"/>
              <a:ext cx="747266" cy="61323"/>
              <a:chOff x="947832" y="2880954"/>
              <a:chExt cx="3335180" cy="273698"/>
            </a:xfrm>
          </p:grpSpPr>
          <p:grpSp>
            <p:nvGrpSpPr>
              <p:cNvPr id="8172" name="Group 817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0" name="Rounded Rectangle 8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1" name="Block Arc 8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3" name="Group 817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8" name="Rounded Rectangle 8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9" name="Block Arc 8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4" name="Group 817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6" name="Rounded Rectangle 8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7" name="Block Arc 8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5" name="Group 817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4" name="Rounded Rectangle 8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5" name="Block Arc 8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6" name="Group 817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2" name="Rounded Rectangle 8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3" name="Block Arc 8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7" name="Group 817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0" name="Rounded Rectangle 8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1" name="Block Arc 8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8" name="Group 817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8" name="Rounded Rectangle 8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9" name="Block Arc 8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9" name="Group 817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6" name="Rounded Rectangle 8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7" name="Block Arc 8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0" name="Group 817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4" name="Rounded Rectangle 8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5" name="Block Arc 8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1" name="Group 818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2" name="Rounded Rectangle 81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3" name="Block Arc 8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5" name="Group 7984"/>
            <p:cNvGrpSpPr/>
            <p:nvPr/>
          </p:nvGrpSpPr>
          <p:grpSpPr>
            <a:xfrm rot="16200000">
              <a:off x="6175544" y="3888391"/>
              <a:ext cx="747266" cy="61323"/>
              <a:chOff x="947832" y="3304603"/>
              <a:chExt cx="3335180" cy="273698"/>
            </a:xfrm>
          </p:grpSpPr>
          <p:grpSp>
            <p:nvGrpSpPr>
              <p:cNvPr id="8142" name="Group 814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0" name="Rounded Rectangle 8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1" name="Block Arc 8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3" name="Group 814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8" name="Rounded Rectangle 8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9" name="Block Arc 8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4" name="Group 814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6" name="Rounded Rectangle 8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7" name="Block Arc 8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5" name="Group 814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4" name="Rounded Rectangle 8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5" name="Block Arc 8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6" name="Group 814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2" name="Rounded Rectangle 8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3" name="Block Arc 8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7" name="Group 814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0" name="Rounded Rectangle 8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1" name="Block Arc 8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8" name="Group 814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8" name="Rounded Rectangle 8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9" name="Block Arc 8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roup 814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6" name="Rounded Rectangle 8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7" name="Block Arc 8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0" name="Group 814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4" name="Rounded Rectangle 8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5" name="Block Arc 8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1" name="Group 815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2" name="Rounded Rectangle 8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3" name="Block Arc 8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6" name="Group 7985"/>
            <p:cNvGrpSpPr/>
            <p:nvPr/>
          </p:nvGrpSpPr>
          <p:grpSpPr>
            <a:xfrm rot="16200000">
              <a:off x="6270485" y="3888391"/>
              <a:ext cx="747266" cy="61323"/>
              <a:chOff x="947832" y="3727934"/>
              <a:chExt cx="3335180" cy="273698"/>
            </a:xfrm>
          </p:grpSpPr>
          <p:grpSp>
            <p:nvGrpSpPr>
              <p:cNvPr id="8112" name="Group 811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0" name="Rounded Rectangle 8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1" name="Block Arc 8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3" name="Group 811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8" name="Rounded Rectangle 8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9" name="Block Arc 8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4" name="Group 811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6" name="Rounded Rectangle 8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7" name="Block Arc 8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5" name="Group 811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4" name="Rounded Rectangle 8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5" name="Block Arc 8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6" name="Group 811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2" name="Rounded Rectangle 8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3" name="Block Arc 8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7" name="Group 811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0" name="Rounded Rectangle 8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1" name="Block Arc 8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8" name="Group 811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8" name="Rounded Rectangle 8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9" name="Block Arc 8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9" name="Group 811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6" name="Rounded Rectangle 8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7" name="Block Arc 8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0" name="Group 811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4" name="Rounded Rectangle 8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5" name="Block Arc 8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1" name="Group 812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2" name="Rounded Rectangle 81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3" name="Block Arc 8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7" name="Group 7986"/>
            <p:cNvGrpSpPr/>
            <p:nvPr/>
          </p:nvGrpSpPr>
          <p:grpSpPr>
            <a:xfrm rot="16200000">
              <a:off x="6365427" y="3888391"/>
              <a:ext cx="747266" cy="61323"/>
              <a:chOff x="947832" y="4151583"/>
              <a:chExt cx="3335180" cy="273698"/>
            </a:xfrm>
          </p:grpSpPr>
          <p:grpSp>
            <p:nvGrpSpPr>
              <p:cNvPr id="8082" name="Group 808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0" name="Rounded Rectangle 8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1" name="Block Arc 8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3" name="Group 808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8" name="Rounded Rectangle 8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9" name="Block Arc 8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4" name="Group 808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6" name="Rounded Rectangle 8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7" name="Block Arc 8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5" name="Group 808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4" name="Rounded Rectangle 8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5" name="Block Arc 8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6" name="Group 808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2" name="Rounded Rectangle 8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3" name="Block Arc 8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7" name="Group 808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0" name="Rounded Rectangle 8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1" name="Block Arc 8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8" name="Group 808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8" name="Rounded Rectangle 8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9" name="Block Arc 8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9" name="Group 808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6" name="Rounded Rectangle 8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7" name="Block Arc 8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0" name="Group 808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4" name="Rounded Rectangle 8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5" name="Block Arc 8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1" name="Group 809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2" name="Rounded Rectangle 8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3" name="Block Arc 8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8" name="Group 7987"/>
            <p:cNvGrpSpPr/>
            <p:nvPr/>
          </p:nvGrpSpPr>
          <p:grpSpPr>
            <a:xfrm rot="16200000">
              <a:off x="6555829" y="3890929"/>
              <a:ext cx="747266" cy="61332"/>
              <a:chOff x="947832" y="3727934"/>
              <a:chExt cx="3335180" cy="273741"/>
            </a:xfrm>
          </p:grpSpPr>
          <p:grpSp>
            <p:nvGrpSpPr>
              <p:cNvPr id="8052" name="Group 805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0" name="Rounded Rectangle 8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1" name="Block Arc 8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3" name="Group 805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8" name="Rounded Rectangle 8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9" name="Block Arc 8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4" name="Group 8053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8076" name="Rounded Rectangle 8075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7" name="Block Arc 8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5" name="Group 8054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8074" name="Rounded Rectangle 8073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5" name="Block Arc 8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6" name="Group 8055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72" name="Rounded Rectangle 8071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3" name="Block Arc 8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7" name="Group 8056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70" name="Rounded Rectangle 8069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1" name="Block Arc 8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8" name="Group 8057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8068" name="Rounded Rectangle 8067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9" name="Block Arc 8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9" name="Group 8058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8066" name="Rounded Rectangle 8065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7" name="Block Arc 8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0" name="Group 8059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64" name="Rounded Rectangle 8063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5" name="Block Arc 8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1" name="Group 8060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62" name="Rounded Rectangle 8061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3" name="Block Arc 8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9" name="Group 7988"/>
            <p:cNvGrpSpPr/>
            <p:nvPr/>
          </p:nvGrpSpPr>
          <p:grpSpPr>
            <a:xfrm rot="16200000">
              <a:off x="6650775" y="3890933"/>
              <a:ext cx="747266" cy="61323"/>
              <a:chOff x="947832" y="4151583"/>
              <a:chExt cx="3335180" cy="273698"/>
            </a:xfrm>
          </p:grpSpPr>
          <p:grpSp>
            <p:nvGrpSpPr>
              <p:cNvPr id="8022" name="Group 802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0" name="Rounded Rectangle 8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1" name="Block Arc 8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3" name="Group 802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8" name="Rounded Rectangle 8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9" name="Block Arc 8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4" name="Group 802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6" name="Rounded Rectangle 8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7" name="Block Arc 8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5" name="Group 802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4" name="Rounded Rectangle 8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5" name="Block Arc 8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6" name="Group 802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2" name="Rounded Rectangle 8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3" name="Block Arc 8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7" name="Group 802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0" name="Rounded Rectangle 8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1" name="Block Arc 8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8" name="Group 802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8" name="Rounded Rectangle 8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9" name="Block Arc 8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9" name="Group 802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6" name="Rounded Rectangle 8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7" name="Block Arc 8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0" name="Group 802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4" name="Rounded Rectangle 8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5" name="Block Arc 8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1" name="Group 803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2" name="Rounded Rectangle 8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3" name="Block Arc 8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0" name="Group 7989"/>
            <p:cNvGrpSpPr/>
            <p:nvPr/>
          </p:nvGrpSpPr>
          <p:grpSpPr>
            <a:xfrm>
              <a:off x="7088687" y="3547962"/>
              <a:ext cx="61323" cy="747266"/>
              <a:chOff x="2292480" y="2962485"/>
              <a:chExt cx="75039" cy="914400"/>
            </a:xfrm>
          </p:grpSpPr>
          <p:grpSp>
            <p:nvGrpSpPr>
              <p:cNvPr id="7992" name="Group 7991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0" name="Rounded Rectangle 8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1" name="Block Arc 8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3" name="Group 7992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8" name="Rounded Rectangle 8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9" name="Block Arc 8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4" name="Group 7993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6" name="Rounded Rectangle 8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7" name="Block Arc 8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5" name="Group 7994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4" name="Rounded Rectangle 8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5" name="Block Arc 8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6" name="Group 7995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2" name="Rounded Rectangle 8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3" name="Block Arc 8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7" name="Group 7996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0" name="Rounded Rectangle 8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1" name="Block Arc 8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8" name="Group 7997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8" name="Rounded Rectangle 8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9" name="Block Arc 8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9" name="Group 7998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6" name="Rounded Rectangle 8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7" name="Block Arc 8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0" name="Group 7999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4" name="Rounded Rectangle 80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5" name="Block Arc 8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1" name="Group 8000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2" name="Rounded Rectangle 8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3" name="Block Arc 80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cxnSp>
        <p:nvCxnSpPr>
          <p:cNvPr id="4098" name="Straight Connector 4097"/>
          <p:cNvCxnSpPr/>
          <p:nvPr/>
        </p:nvCxnSpPr>
        <p:spPr>
          <a:xfrm rot="20400000" flipV="1">
            <a:off x="5125972" y="271355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9" name="Straight Connector 4098"/>
          <p:cNvCxnSpPr/>
          <p:nvPr/>
        </p:nvCxnSpPr>
        <p:spPr>
          <a:xfrm rot="1200000">
            <a:off x="5125972" y="281978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0" name="Straight Connector 4099"/>
          <p:cNvCxnSpPr/>
          <p:nvPr/>
        </p:nvCxnSpPr>
        <p:spPr>
          <a:xfrm rot="1200000">
            <a:off x="5125972" y="433536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1" name="Straight Connector 4100"/>
          <p:cNvCxnSpPr/>
          <p:nvPr/>
        </p:nvCxnSpPr>
        <p:spPr>
          <a:xfrm rot="20400000" flipV="1">
            <a:off x="5125972" y="422559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2" name="Straight Connector 4101"/>
          <p:cNvCxnSpPr/>
          <p:nvPr/>
        </p:nvCxnSpPr>
        <p:spPr>
          <a:xfrm flipV="1">
            <a:off x="5157841" y="390605"/>
            <a:ext cx="17677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4" name="Straight Connector 4103"/>
          <p:cNvCxnSpPr/>
          <p:nvPr/>
        </p:nvCxnSpPr>
        <p:spPr>
          <a:xfrm flipV="1">
            <a:off x="5186170" y="6371851"/>
            <a:ext cx="3101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05" name="Group 4104"/>
          <p:cNvGrpSpPr/>
          <p:nvPr/>
        </p:nvGrpSpPr>
        <p:grpSpPr>
          <a:xfrm>
            <a:off x="5367751" y="514335"/>
            <a:ext cx="3213546" cy="5737284"/>
            <a:chOff x="5658513" y="1183341"/>
            <a:chExt cx="2160995" cy="3858119"/>
          </a:xfrm>
        </p:grpSpPr>
        <p:sp>
          <p:nvSpPr>
            <p:cNvPr id="7757" name="Rectangle 7756"/>
            <p:cNvSpPr/>
            <p:nvPr/>
          </p:nvSpPr>
          <p:spPr>
            <a:xfrm>
              <a:off x="5742238" y="2256302"/>
              <a:ext cx="271022" cy="1755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8" name="Rectangle 7757"/>
            <p:cNvSpPr/>
            <p:nvPr/>
          </p:nvSpPr>
          <p:spPr>
            <a:xfrm>
              <a:off x="7455708" y="1240505"/>
              <a:ext cx="362947" cy="3785021"/>
            </a:xfrm>
            <a:prstGeom prst="rect">
              <a:avLst/>
            </a:prstGeom>
            <a:solidFill>
              <a:srgbClr val="E7BFC5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9" name="Block Arc 7758"/>
            <p:cNvSpPr>
              <a:spLocks/>
            </p:cNvSpPr>
            <p:nvPr/>
          </p:nvSpPr>
          <p:spPr>
            <a:xfrm rot="10800000">
              <a:off x="5745526" y="2967476"/>
              <a:ext cx="2073982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760" name="Block Arc 7759"/>
            <p:cNvSpPr>
              <a:spLocks/>
            </p:cNvSpPr>
            <p:nvPr/>
          </p:nvSpPr>
          <p:spPr>
            <a:xfrm flipH="1">
              <a:off x="5745523" y="1224105"/>
              <a:ext cx="2073984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7761" name="Straight Connector 7760"/>
            <p:cNvCxnSpPr/>
            <p:nvPr/>
          </p:nvCxnSpPr>
          <p:spPr>
            <a:xfrm rot="5400000">
              <a:off x="592506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2" name="Straight Connector 7761"/>
            <p:cNvCxnSpPr/>
            <p:nvPr/>
          </p:nvCxnSpPr>
          <p:spPr>
            <a:xfrm rot="5400000">
              <a:off x="5877034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3" name="Straight Connector 7762"/>
            <p:cNvCxnSpPr/>
            <p:nvPr/>
          </p:nvCxnSpPr>
          <p:spPr>
            <a:xfrm rot="5400000">
              <a:off x="583504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4" name="Straight Connector 7763"/>
            <p:cNvCxnSpPr/>
            <p:nvPr/>
          </p:nvCxnSpPr>
          <p:spPr>
            <a:xfrm rot="5400000">
              <a:off x="5788700" y="3133017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5" name="Straight Connector 7764"/>
            <p:cNvCxnSpPr/>
            <p:nvPr/>
          </p:nvCxnSpPr>
          <p:spPr>
            <a:xfrm rot="5400000">
              <a:off x="5743348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6" name="Straight Connector 7765"/>
            <p:cNvCxnSpPr/>
            <p:nvPr/>
          </p:nvCxnSpPr>
          <p:spPr>
            <a:xfrm rot="5400000">
              <a:off x="5700021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7" name="Straight Connector 7766"/>
            <p:cNvCxnSpPr/>
            <p:nvPr/>
          </p:nvCxnSpPr>
          <p:spPr>
            <a:xfrm rot="5400000">
              <a:off x="565501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68" name="Rectangle 7767"/>
            <p:cNvSpPr/>
            <p:nvPr/>
          </p:nvSpPr>
          <p:spPr>
            <a:xfrm>
              <a:off x="5686718" y="1567266"/>
              <a:ext cx="57035" cy="2419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69" name="Straight Connector 7768"/>
            <p:cNvCxnSpPr/>
            <p:nvPr/>
          </p:nvCxnSpPr>
          <p:spPr>
            <a:xfrm rot="5400000">
              <a:off x="5611805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0" name="Straight Connector 7769"/>
            <p:cNvCxnSpPr/>
            <p:nvPr/>
          </p:nvCxnSpPr>
          <p:spPr>
            <a:xfrm rot="5400000">
              <a:off x="556319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1" name="Straight Connector 7770"/>
            <p:cNvCxnSpPr/>
            <p:nvPr/>
          </p:nvCxnSpPr>
          <p:spPr>
            <a:xfrm rot="5400000">
              <a:off x="4554621" y="2754622"/>
              <a:ext cx="2374712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72" name="Rounded Rectangle 7771"/>
            <p:cNvSpPr>
              <a:spLocks noChangeAspect="1"/>
            </p:cNvSpPr>
            <p:nvPr/>
          </p:nvSpPr>
          <p:spPr>
            <a:xfrm rot="5400000">
              <a:off x="4870489" y="2092309"/>
              <a:ext cx="3818836" cy="207533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3" name="Rounded Rectangle 7772"/>
            <p:cNvSpPr>
              <a:spLocks noChangeAspect="1"/>
            </p:cNvSpPr>
            <p:nvPr/>
          </p:nvSpPr>
          <p:spPr>
            <a:xfrm rot="5400000">
              <a:off x="4913861" y="2138893"/>
              <a:ext cx="3732092" cy="198216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4" name="Rounded Rectangle 7773"/>
            <p:cNvSpPr>
              <a:spLocks/>
            </p:cNvSpPr>
            <p:nvPr/>
          </p:nvSpPr>
          <p:spPr>
            <a:xfrm rot="5400000">
              <a:off x="4962471" y="2183451"/>
              <a:ext cx="3634874" cy="189304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5" name="Rounded Rectangle 7774"/>
            <p:cNvSpPr>
              <a:spLocks/>
            </p:cNvSpPr>
            <p:nvPr/>
          </p:nvSpPr>
          <p:spPr>
            <a:xfrm rot="5400000">
              <a:off x="5005003" y="2228684"/>
              <a:ext cx="3549808" cy="18025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6" name="Rounded Rectangle 7775"/>
            <p:cNvSpPr>
              <a:spLocks/>
            </p:cNvSpPr>
            <p:nvPr/>
          </p:nvSpPr>
          <p:spPr>
            <a:xfrm rot="5400000">
              <a:off x="5047245" y="2274071"/>
              <a:ext cx="3465325" cy="171180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7" name="Rounded Rectangle 7776"/>
            <p:cNvSpPr>
              <a:spLocks/>
            </p:cNvSpPr>
            <p:nvPr/>
          </p:nvSpPr>
          <p:spPr>
            <a:xfrm rot="5400000">
              <a:off x="5094144" y="2317801"/>
              <a:ext cx="3371528" cy="162434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8" name="Rounded Rectangle 7777"/>
            <p:cNvSpPr>
              <a:spLocks/>
            </p:cNvSpPr>
            <p:nvPr/>
          </p:nvSpPr>
          <p:spPr>
            <a:xfrm rot="5400000">
              <a:off x="5140683" y="2368620"/>
              <a:ext cx="3282499" cy="15311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79" name="Straight Connector 7778"/>
            <p:cNvCxnSpPr/>
            <p:nvPr/>
          </p:nvCxnSpPr>
          <p:spPr>
            <a:xfrm rot="5400000">
              <a:off x="4476030" y="2777955"/>
              <a:ext cx="242137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80" name="Rectangle 7779"/>
            <p:cNvSpPr/>
            <p:nvPr/>
          </p:nvSpPr>
          <p:spPr>
            <a:xfrm>
              <a:off x="5658525" y="1184748"/>
              <a:ext cx="113421" cy="382280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81" name="Group 7780"/>
            <p:cNvGrpSpPr/>
            <p:nvPr/>
          </p:nvGrpSpPr>
          <p:grpSpPr>
            <a:xfrm rot="5400000">
              <a:off x="5523342" y="1318512"/>
              <a:ext cx="384411" cy="114070"/>
              <a:chOff x="244468" y="5168552"/>
              <a:chExt cx="677932" cy="201169"/>
            </a:xfrm>
          </p:grpSpPr>
          <p:cxnSp>
            <p:nvCxnSpPr>
              <p:cNvPr id="7783" name="Straight Connector 7782"/>
              <p:cNvCxnSpPr/>
              <p:nvPr/>
            </p:nvCxnSpPr>
            <p:spPr>
              <a:xfrm>
                <a:off x="244468" y="5169694"/>
                <a:ext cx="676656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4" name="Straight Connector 7783"/>
              <p:cNvCxnSpPr/>
              <p:nvPr/>
            </p:nvCxnSpPr>
            <p:spPr>
              <a:xfrm>
                <a:off x="244471" y="5369721"/>
                <a:ext cx="676655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5" name="Straight Connector 7784"/>
              <p:cNvCxnSpPr/>
              <p:nvPr/>
            </p:nvCxnSpPr>
            <p:spPr>
              <a:xfrm rot="5400000">
                <a:off x="149310" y="5269136"/>
                <a:ext cx="201167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6" name="Straight Connector 7785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7" name="Straight Connector 7786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82" name="Straight Connector 7781"/>
            <p:cNvCxnSpPr/>
            <p:nvPr/>
          </p:nvCxnSpPr>
          <p:spPr>
            <a:xfrm rot="5400000">
              <a:off x="5715236" y="3958397"/>
              <a:ext cx="0" cy="57035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06" name="Straight Connector 4105"/>
          <p:cNvCxnSpPr/>
          <p:nvPr/>
        </p:nvCxnSpPr>
        <p:spPr>
          <a:xfrm>
            <a:off x="5186170" y="2175308"/>
            <a:ext cx="0" cy="530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7" name="Straight Connector 4106"/>
          <p:cNvCxnSpPr/>
          <p:nvPr/>
        </p:nvCxnSpPr>
        <p:spPr>
          <a:xfrm>
            <a:off x="5186170" y="2826867"/>
            <a:ext cx="0" cy="13869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8" name="Straight Connector 4107"/>
          <p:cNvCxnSpPr/>
          <p:nvPr/>
        </p:nvCxnSpPr>
        <p:spPr>
          <a:xfrm flipH="1">
            <a:off x="5183981" y="4343179"/>
            <a:ext cx="0" cy="20290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9" name="Straight Connector 4108"/>
          <p:cNvCxnSpPr/>
          <p:nvPr/>
        </p:nvCxnSpPr>
        <p:spPr>
          <a:xfrm flipV="1">
            <a:off x="556506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0" name="Group 4109"/>
          <p:cNvGrpSpPr/>
          <p:nvPr/>
        </p:nvGrpSpPr>
        <p:grpSpPr>
          <a:xfrm>
            <a:off x="5333482" y="317657"/>
            <a:ext cx="230168" cy="67989"/>
            <a:chOff x="5635468" y="1051082"/>
            <a:chExt cx="154780" cy="45720"/>
          </a:xfrm>
        </p:grpSpPr>
        <p:cxnSp>
          <p:nvCxnSpPr>
            <p:cNvPr id="7753" name="Straight Connector 7752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4" name="Straight Connector 7753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5" name="Straight Connector 7754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6" name="Straight Connector 7755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11" name="Group 4110"/>
          <p:cNvGrpSpPr/>
          <p:nvPr/>
        </p:nvGrpSpPr>
        <p:grpSpPr>
          <a:xfrm>
            <a:off x="5715920" y="317657"/>
            <a:ext cx="230168" cy="67989"/>
            <a:chOff x="5635468" y="1051082"/>
            <a:chExt cx="154780" cy="45720"/>
          </a:xfrm>
        </p:grpSpPr>
        <p:cxnSp>
          <p:nvCxnSpPr>
            <p:cNvPr id="7749" name="Straight Connector 7748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0" name="Straight Connector 7749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1" name="Straight Connector 7750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2" name="Straight Connector 7751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2" name="Straight Connector 4111"/>
          <p:cNvCxnSpPr/>
          <p:nvPr/>
        </p:nvCxnSpPr>
        <p:spPr>
          <a:xfrm flipV="1">
            <a:off x="5951043" y="390605"/>
            <a:ext cx="203966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3" name="Straight Connector 4112"/>
          <p:cNvCxnSpPr/>
          <p:nvPr/>
        </p:nvCxnSpPr>
        <p:spPr>
          <a:xfrm flipV="1">
            <a:off x="822795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4" name="Straight Connector 4113"/>
          <p:cNvCxnSpPr/>
          <p:nvPr/>
        </p:nvCxnSpPr>
        <p:spPr>
          <a:xfrm flipV="1">
            <a:off x="8606851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5" name="Group 4114"/>
          <p:cNvGrpSpPr/>
          <p:nvPr/>
        </p:nvGrpSpPr>
        <p:grpSpPr>
          <a:xfrm>
            <a:off x="7989294" y="317657"/>
            <a:ext cx="230168" cy="67989"/>
            <a:chOff x="5635468" y="1051082"/>
            <a:chExt cx="154780" cy="45720"/>
          </a:xfrm>
        </p:grpSpPr>
        <p:cxnSp>
          <p:nvCxnSpPr>
            <p:cNvPr id="7745" name="Straight Connector 7744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6" name="Straight Connector 7745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7" name="Straight Connector 7746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8" name="Straight Connector 7747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16" name="Group 4115"/>
          <p:cNvGrpSpPr/>
          <p:nvPr/>
        </p:nvGrpSpPr>
        <p:grpSpPr>
          <a:xfrm>
            <a:off x="8371731" y="317657"/>
            <a:ext cx="230168" cy="67989"/>
            <a:chOff x="5635468" y="1051082"/>
            <a:chExt cx="154780" cy="45720"/>
          </a:xfrm>
        </p:grpSpPr>
        <p:cxnSp>
          <p:nvCxnSpPr>
            <p:cNvPr id="7741" name="Straight Connector 7740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2" name="Straight Connector 7741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3" name="Straight Connector 7742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4" name="Straight Connector 7743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7" name="Straight Connector 4116"/>
          <p:cNvCxnSpPr/>
          <p:nvPr/>
        </p:nvCxnSpPr>
        <p:spPr>
          <a:xfrm>
            <a:off x="5175237" y="372899"/>
            <a:ext cx="1973" cy="84306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8" name="Group 4117"/>
          <p:cNvGrpSpPr/>
          <p:nvPr/>
        </p:nvGrpSpPr>
        <p:grpSpPr>
          <a:xfrm rot="16200000">
            <a:off x="5014785" y="1298537"/>
            <a:ext cx="230168" cy="67989"/>
            <a:chOff x="5635468" y="1051082"/>
            <a:chExt cx="154780" cy="45720"/>
          </a:xfrm>
        </p:grpSpPr>
        <p:cxnSp>
          <p:nvCxnSpPr>
            <p:cNvPr id="7737" name="Straight Connector 7736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8" name="Straight Connector 7737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9" name="Straight Connector 7738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0" name="Straight Connector 7739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9" name="Straight Connector 4118"/>
          <p:cNvCxnSpPr/>
          <p:nvPr/>
        </p:nvCxnSpPr>
        <p:spPr>
          <a:xfrm>
            <a:off x="5175237" y="1457146"/>
            <a:ext cx="1973" cy="14957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0" name="Straight Connector 4119"/>
          <p:cNvCxnSpPr/>
          <p:nvPr/>
        </p:nvCxnSpPr>
        <p:spPr>
          <a:xfrm>
            <a:off x="5175237" y="1825419"/>
            <a:ext cx="1973" cy="35354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21" name="Rectangle 4120"/>
          <p:cNvSpPr/>
          <p:nvPr/>
        </p:nvSpPr>
        <p:spPr>
          <a:xfrm>
            <a:off x="4195887" y="2752410"/>
            <a:ext cx="783022" cy="1397457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122" name="Straight Connector 4121"/>
          <p:cNvCxnSpPr/>
          <p:nvPr/>
        </p:nvCxnSpPr>
        <p:spPr>
          <a:xfrm>
            <a:off x="4335765" y="6624216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3" name="Straight Connector 4122"/>
          <p:cNvCxnSpPr/>
          <p:nvPr/>
        </p:nvCxnSpPr>
        <p:spPr>
          <a:xfrm>
            <a:off x="5143496" y="6614613"/>
            <a:ext cx="0" cy="25016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4" name="Straight Connector 4123"/>
          <p:cNvCxnSpPr/>
          <p:nvPr/>
        </p:nvCxnSpPr>
        <p:spPr>
          <a:xfrm>
            <a:off x="4676132" y="6609850"/>
            <a:ext cx="981" cy="2549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5" name="Straight Connector 4124"/>
          <p:cNvCxnSpPr/>
          <p:nvPr/>
        </p:nvCxnSpPr>
        <p:spPr>
          <a:xfrm flipV="1">
            <a:off x="8276775" y="6383765"/>
            <a:ext cx="488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6" name="Straight Connector 4125"/>
          <p:cNvCxnSpPr/>
          <p:nvPr/>
        </p:nvCxnSpPr>
        <p:spPr>
          <a:xfrm flipV="1">
            <a:off x="5151738" y="6629857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7" name="Straight Connector 4126"/>
          <p:cNvCxnSpPr/>
          <p:nvPr/>
        </p:nvCxnSpPr>
        <p:spPr>
          <a:xfrm>
            <a:off x="5450275" y="6617782"/>
            <a:ext cx="0" cy="24699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8" name="Straight Connector 4127"/>
          <p:cNvCxnSpPr/>
          <p:nvPr/>
        </p:nvCxnSpPr>
        <p:spPr>
          <a:xfrm>
            <a:off x="8754932" y="372312"/>
            <a:ext cx="0" cy="60026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9" name="Straight Connector 4128"/>
          <p:cNvCxnSpPr/>
          <p:nvPr/>
        </p:nvCxnSpPr>
        <p:spPr>
          <a:xfrm>
            <a:off x="8292027" y="6386064"/>
            <a:ext cx="0" cy="478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0" name="Straight Connector 4129"/>
          <p:cNvCxnSpPr/>
          <p:nvPr/>
        </p:nvCxnSpPr>
        <p:spPr>
          <a:xfrm>
            <a:off x="4338528" y="6610478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1" name="Straight Connector 4130"/>
          <p:cNvCxnSpPr/>
          <p:nvPr/>
        </p:nvCxnSpPr>
        <p:spPr>
          <a:xfrm flipV="1">
            <a:off x="4675576" y="2157210"/>
            <a:ext cx="50686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2" name="Straight Connector 4131"/>
          <p:cNvCxnSpPr/>
          <p:nvPr/>
        </p:nvCxnSpPr>
        <p:spPr>
          <a:xfrm>
            <a:off x="4696740" y="2164093"/>
            <a:ext cx="241" cy="48428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3" name="Straight Connector 4132"/>
          <p:cNvCxnSpPr/>
          <p:nvPr/>
        </p:nvCxnSpPr>
        <p:spPr>
          <a:xfrm flipV="1">
            <a:off x="4171197" y="2629675"/>
            <a:ext cx="539650" cy="82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34" name="Group 4133"/>
          <p:cNvGrpSpPr/>
          <p:nvPr/>
        </p:nvGrpSpPr>
        <p:grpSpPr>
          <a:xfrm>
            <a:off x="4727204" y="2327704"/>
            <a:ext cx="162173" cy="196156"/>
            <a:chOff x="5352187" y="2739359"/>
            <a:chExt cx="109487" cy="119429"/>
          </a:xfrm>
        </p:grpSpPr>
        <p:cxnSp>
          <p:nvCxnSpPr>
            <p:cNvPr id="7716" name="Straight Connector 7715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7" name="Straight Connector 7716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8" name="Straight Connector 7717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9" name="Straight Connector 7718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0" name="Straight Connector 7719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1" name="Straight Connector 7720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2" name="Straight Connector 7721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3" name="Straight Connector 7722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4" name="Straight Connector 7723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5" name="Straight Connector 7724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6" name="Straight Connector 7725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7" name="Straight Connector 7726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8" name="Straight Connector 7727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9" name="Straight Connector 7728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0" name="Straight Connector 7729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1" name="Straight Connector 7730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2" name="Straight Connector 7731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3" name="Straight Connector 7732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4" name="Straight Connector 7733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5" name="Straight Connector 7734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6" name="Straight Connector 7735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35" name="Group 4134"/>
          <p:cNvGrpSpPr/>
          <p:nvPr/>
        </p:nvGrpSpPr>
        <p:grpSpPr>
          <a:xfrm>
            <a:off x="4389071" y="6262616"/>
            <a:ext cx="309433" cy="333583"/>
            <a:chOff x="5004962" y="5073901"/>
            <a:chExt cx="208906" cy="211466"/>
          </a:xfrm>
        </p:grpSpPr>
        <p:grpSp>
          <p:nvGrpSpPr>
            <p:cNvPr id="7698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7707" name="Straight Connector 7706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8" name="Straight Connector 7707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9" name="Straight Connector 7708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0" name="Straight Connector 7709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1" name="Straight Connector 7710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2" name="Straight Connector 7711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3" name="Straight Connector 7712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4" name="Straight Connector 7713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5" name="Straight Connector 7714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699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7700" name="Straight Connector 7699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1" name="Straight Connector 7700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2" name="Straight Connector 7701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3" name="Straight Connector 7702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4" name="Straight Connector 7703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5" name="Straight Connector 7704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6" name="Straight Connector 7705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4139" name="Straight Connector 4138"/>
          <p:cNvCxnSpPr/>
          <p:nvPr/>
        </p:nvCxnSpPr>
        <p:spPr>
          <a:xfrm>
            <a:off x="4001895" y="4154222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0" name="Straight Connector 4139"/>
          <p:cNvCxnSpPr/>
          <p:nvPr/>
        </p:nvCxnSpPr>
        <p:spPr>
          <a:xfrm>
            <a:off x="4188832" y="274959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1" name="Straight Connector 4140"/>
          <p:cNvCxnSpPr/>
          <p:nvPr/>
        </p:nvCxnSpPr>
        <p:spPr>
          <a:xfrm>
            <a:off x="4181779" y="2756643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4" name="Straight Connector 4143"/>
          <p:cNvCxnSpPr/>
          <p:nvPr/>
        </p:nvCxnSpPr>
        <p:spPr>
          <a:xfrm>
            <a:off x="4975380" y="2753122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5" name="Straight Connector 4144"/>
          <p:cNvCxnSpPr/>
          <p:nvPr/>
        </p:nvCxnSpPr>
        <p:spPr>
          <a:xfrm>
            <a:off x="4663508" y="4498134"/>
            <a:ext cx="0" cy="1760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6" name="Straight Connector 4145"/>
          <p:cNvCxnSpPr/>
          <p:nvPr/>
        </p:nvCxnSpPr>
        <p:spPr>
          <a:xfrm>
            <a:off x="3991313" y="4351740"/>
            <a:ext cx="58550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5" name="Straight Connector 4164"/>
          <p:cNvCxnSpPr/>
          <p:nvPr/>
        </p:nvCxnSpPr>
        <p:spPr>
          <a:xfrm>
            <a:off x="4576817" y="4350912"/>
            <a:ext cx="86691" cy="15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6" name="Straight Connector 4165"/>
          <p:cNvCxnSpPr/>
          <p:nvPr/>
        </p:nvCxnSpPr>
        <p:spPr>
          <a:xfrm>
            <a:off x="4322864" y="6453079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7" name="Straight Connector 4166"/>
          <p:cNvCxnSpPr/>
          <p:nvPr/>
        </p:nvCxnSpPr>
        <p:spPr>
          <a:xfrm>
            <a:off x="4386353" y="6259086"/>
            <a:ext cx="28569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8" name="Straight Connector 4167"/>
          <p:cNvCxnSpPr/>
          <p:nvPr/>
        </p:nvCxnSpPr>
        <p:spPr>
          <a:xfrm flipH="1">
            <a:off x="4382825" y="6259089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0" name="Straight Connector 4169"/>
          <p:cNvCxnSpPr/>
          <p:nvPr/>
        </p:nvCxnSpPr>
        <p:spPr>
          <a:xfrm flipH="1">
            <a:off x="4915421" y="2238153"/>
            <a:ext cx="0" cy="40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1" name="Straight Connector 4170"/>
          <p:cNvCxnSpPr/>
          <p:nvPr/>
        </p:nvCxnSpPr>
        <p:spPr>
          <a:xfrm flipH="1" flipV="1">
            <a:off x="4719324" y="2639066"/>
            <a:ext cx="1960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2" name="Straight Connector 4171"/>
          <p:cNvCxnSpPr/>
          <p:nvPr/>
        </p:nvCxnSpPr>
        <p:spPr>
          <a:xfrm>
            <a:off x="4307267" y="4522823"/>
            <a:ext cx="19124" cy="2081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73" name="Rectangle 4172"/>
          <p:cNvSpPr/>
          <p:nvPr/>
        </p:nvSpPr>
        <p:spPr>
          <a:xfrm>
            <a:off x="8082781" y="4831431"/>
            <a:ext cx="169302" cy="377405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77" name="Rectangle 4176"/>
          <p:cNvSpPr/>
          <p:nvPr/>
        </p:nvSpPr>
        <p:spPr>
          <a:xfrm>
            <a:off x="8123518" y="3054815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78" name="Rectangle 4177"/>
          <p:cNvSpPr/>
          <p:nvPr/>
        </p:nvSpPr>
        <p:spPr>
          <a:xfrm rot="1370242" flipH="1">
            <a:off x="8491365" y="4282554"/>
            <a:ext cx="99059" cy="283622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89" name="Rectangle 4188"/>
          <p:cNvSpPr/>
          <p:nvPr/>
        </p:nvSpPr>
        <p:spPr>
          <a:xfrm>
            <a:off x="8206010" y="3053757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91" name="TextBox 219"/>
          <p:cNvSpPr txBox="1">
            <a:spLocks noChangeArrowheads="1"/>
          </p:cNvSpPr>
          <p:nvPr/>
        </p:nvSpPr>
        <p:spPr bwMode="auto">
          <a:xfrm>
            <a:off x="4265565" y="3597445"/>
            <a:ext cx="643666" cy="354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100" dirty="0">
                <a:solidFill>
                  <a:srgbClr val="663300"/>
                </a:solidFill>
                <a:cs typeface="Arial" panose="020B0604020202020204" pitchFamily="34" charset="0"/>
              </a:rPr>
              <a:t>Platform </a:t>
            </a:r>
            <a:r>
              <a:rPr lang="en-US" altLang="en-US" sz="1100" dirty="0" smtClean="0">
                <a:solidFill>
                  <a:srgbClr val="663300"/>
                </a:solidFill>
                <a:cs typeface="Arial" panose="020B0604020202020204" pitchFamily="34" charset="0"/>
              </a:rPr>
              <a:t>Party</a:t>
            </a:r>
            <a:endParaRPr lang="en-US" altLang="en-US" sz="1100" dirty="0">
              <a:solidFill>
                <a:srgbClr val="663300"/>
              </a:solidFill>
              <a:cs typeface="Arial" panose="020B0604020202020204" pitchFamily="34" charset="0"/>
            </a:endParaRPr>
          </a:p>
        </p:txBody>
      </p:sp>
      <p:sp>
        <p:nvSpPr>
          <p:cNvPr id="4192" name="TextBox 219"/>
          <p:cNvSpPr txBox="1">
            <a:spLocks noChangeArrowheads="1"/>
          </p:cNvSpPr>
          <p:nvPr/>
        </p:nvSpPr>
        <p:spPr bwMode="auto">
          <a:xfrm rot="5400000">
            <a:off x="7929456" y="4879445"/>
            <a:ext cx="4911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008000"/>
                </a:solidFill>
                <a:cs typeface="Arial" panose="020B0604020202020204" pitchFamily="34" charset="0"/>
              </a:rPr>
              <a:t>Laurentian Singers</a:t>
            </a:r>
          </a:p>
        </p:txBody>
      </p:sp>
      <p:sp>
        <p:nvSpPr>
          <p:cNvPr id="4193" name="TextBox 219"/>
          <p:cNvSpPr txBox="1">
            <a:spLocks noChangeArrowheads="1"/>
          </p:cNvSpPr>
          <p:nvPr/>
        </p:nvSpPr>
        <p:spPr bwMode="auto">
          <a:xfrm rot="5400000">
            <a:off x="8012369" y="3334188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663300"/>
                </a:solidFill>
                <a:cs typeface="Arial" panose="020B0604020202020204" pitchFamily="34" charset="0"/>
              </a:rPr>
              <a:t>Platform</a:t>
            </a:r>
          </a:p>
        </p:txBody>
      </p:sp>
      <p:sp>
        <p:nvSpPr>
          <p:cNvPr id="4194" name="TextBox 219"/>
          <p:cNvSpPr txBox="1">
            <a:spLocks noChangeArrowheads="1"/>
          </p:cNvSpPr>
          <p:nvPr/>
        </p:nvSpPr>
        <p:spPr bwMode="auto">
          <a:xfrm rot="5400000">
            <a:off x="7891398" y="3368807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FFB66D"/>
                </a:solidFill>
                <a:cs typeface="Arial" panose="020B0604020202020204" pitchFamily="34" charset="0"/>
              </a:rPr>
              <a:t>Ramp</a:t>
            </a:r>
          </a:p>
        </p:txBody>
      </p:sp>
      <p:sp>
        <p:nvSpPr>
          <p:cNvPr id="4238" name="TextBox 4237"/>
          <p:cNvSpPr txBox="1"/>
          <p:nvPr/>
        </p:nvSpPr>
        <p:spPr>
          <a:xfrm>
            <a:off x="4255263" y="2872138"/>
            <a:ext cx="664270" cy="598177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 fontAlgn="base">
              <a:lnSpc>
                <a:spcPts val="13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Multi-purpose room</a:t>
            </a:r>
          </a:p>
        </p:txBody>
      </p:sp>
      <p:sp>
        <p:nvSpPr>
          <p:cNvPr id="4239" name="TextBox 4238"/>
          <p:cNvSpPr txBox="1"/>
          <p:nvPr/>
        </p:nvSpPr>
        <p:spPr>
          <a:xfrm>
            <a:off x="6065717" y="6635112"/>
            <a:ext cx="151752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Fitness Center</a:t>
            </a:r>
          </a:p>
        </p:txBody>
      </p:sp>
      <p:sp>
        <p:nvSpPr>
          <p:cNvPr id="4240" name="TextBox 230"/>
          <p:cNvSpPr txBox="1">
            <a:spLocks noChangeArrowheads="1"/>
          </p:cNvSpPr>
          <p:nvPr/>
        </p:nvSpPr>
        <p:spPr bwMode="auto">
          <a:xfrm>
            <a:off x="2713053" y="6526223"/>
            <a:ext cx="16783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b="1" i="1" dirty="0">
                <a:solidFill>
                  <a:srgbClr val="663300"/>
                </a:solidFill>
                <a:cs typeface="Arial" panose="020B0604020202020204" pitchFamily="34" charset="0"/>
              </a:rPr>
              <a:t>Newell Entrance</a:t>
            </a:r>
          </a:p>
        </p:txBody>
      </p:sp>
      <p:sp>
        <p:nvSpPr>
          <p:cNvPr id="4262" name="TextBox 230"/>
          <p:cNvSpPr txBox="1">
            <a:spLocks noChangeArrowheads="1"/>
          </p:cNvSpPr>
          <p:nvPr/>
        </p:nvSpPr>
        <p:spPr bwMode="auto">
          <a:xfrm rot="16200000">
            <a:off x="4208480" y="4830773"/>
            <a:ext cx="1392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400" b="1" i="1" dirty="0" err="1">
                <a:solidFill>
                  <a:srgbClr val="663300"/>
                </a:solidFill>
                <a:cs typeface="Arial" panose="020B0604020202020204" pitchFamily="34" charset="0"/>
              </a:rPr>
              <a:t>Karpus</a:t>
            </a:r>
            <a:r>
              <a:rPr lang="en-US" altLang="en-US" sz="1400" b="1" i="1" dirty="0">
                <a:solidFill>
                  <a:srgbClr val="663300"/>
                </a:solidFill>
                <a:cs typeface="Arial" panose="020B0604020202020204" pitchFamily="34" charset="0"/>
              </a:rPr>
              <a:t> Atrium</a:t>
            </a:r>
          </a:p>
        </p:txBody>
      </p:sp>
      <p:grpSp>
        <p:nvGrpSpPr>
          <p:cNvPr id="4263" name="Group 4262"/>
          <p:cNvGrpSpPr>
            <a:grpSpLocks noChangeAspect="1"/>
          </p:cNvGrpSpPr>
          <p:nvPr/>
        </p:nvGrpSpPr>
        <p:grpSpPr>
          <a:xfrm>
            <a:off x="5974895" y="1705285"/>
            <a:ext cx="1201141" cy="749808"/>
            <a:chOff x="897731" y="1806850"/>
            <a:chExt cx="1469788" cy="917510"/>
          </a:xfrm>
        </p:grpSpPr>
        <p:grpSp>
          <p:nvGrpSpPr>
            <p:cNvPr id="7295" name="Group 7294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668" name="Group 7667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6" name="Rounded Rectangle 76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7" name="Block Arc 7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9" name="Group 7668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4" name="Rounded Rectangle 76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5" name="Block Arc 7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0" name="Group 7669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2" name="Rounded Rectangle 76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3" name="Block Arc 76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1" name="Group 7670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0" name="Rounded Rectangle 76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1" name="Block Arc 7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2" name="Group 7671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8" name="Rounded Rectangle 7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9" name="Block Arc 7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3" name="Group 7672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6" name="Rounded Rectangle 7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7" name="Block Arc 7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4" name="Group 7673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4" name="Rounded Rectangle 7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5" name="Block Arc 7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5" name="Group 7674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2" name="Rounded Rectangle 7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3" name="Block Arc 7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6" name="Group 7675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0" name="Rounded Rectangle 7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1" name="Block Arc 7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7" name="Group 7676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8" name="Rounded Rectangle 76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9" name="Block Arc 7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6" name="Group 7295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638" name="Group 763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6" name="Rounded Rectangle 7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7" name="Block Arc 7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9" name="Group 763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4" name="Rounded Rectangle 76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5" name="Block Arc 7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0" name="Group 763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2" name="Rounded Rectangle 76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3" name="Block Arc 76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1" name="Group 764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0" name="Rounded Rectangle 76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1" name="Block Arc 76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2" name="Group 764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8" name="Rounded Rectangle 76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9" name="Block Arc 76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3" name="Group 764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6" name="Rounded Rectangle 76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7" name="Block Arc 76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4" name="Group 764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4" name="Rounded Rectangle 7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5" name="Block Arc 7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5" name="Group 7644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2" name="Rounded Rectangle 7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3" name="Block Arc 7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6" name="Group 764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0" name="Rounded Rectangle 7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1" name="Block Arc 7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7" name="Group 764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8" name="Rounded Rectangle 7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9" name="Block Arc 7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7" name="Group 7296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608" name="Group 760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6" name="Rounded Rectangle 7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7" name="Block Arc 7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9" name="Group 760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4" name="Rounded Rectangle 7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5" name="Block Arc 7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0" name="Group 760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2" name="Rounded Rectangle 7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3" name="Block Arc 7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1" name="Group 761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0" name="Rounded Rectangle 7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1" name="Block Arc 7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2" name="Group 761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8" name="Rounded Rectangle 7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9" name="Block Arc 7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3" name="Group 761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6" name="Rounded Rectangle 7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7" name="Block Arc 7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4" name="Group 761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4" name="Rounded Rectangle 7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5" name="Block Arc 7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5" name="Group 761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2" name="Rounded Rectangle 7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3" name="Block Arc 7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6" name="Group 761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0" name="Rounded Rectangle 7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1" name="Block Arc 7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7" name="Group 761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8" name="Rounded Rectangle 76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9" name="Block Arc 7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8" name="Group 7297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578" name="Group 757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6" name="Rounded Rectangle 7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7" name="Block Arc 7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9" name="Group 757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4" name="Rounded Rectangle 7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5" name="Block Arc 7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0" name="Group 757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2" name="Rounded Rectangle 7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3" name="Block Arc 7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1" name="Group 758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0" name="Rounded Rectangle 7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1" name="Block Arc 7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2" name="Group 758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8" name="Rounded Rectangle 7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9" name="Block Arc 7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3" name="Group 758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6" name="Rounded Rectangle 7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7" name="Block Arc 7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4" name="Group 758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4" name="Rounded Rectangle 7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5" name="Block Arc 7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5" name="Group 758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2" name="Rounded Rectangle 7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3" name="Block Arc 7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6" name="Group 758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0" name="Rounded Rectangle 7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1" name="Block Arc 7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7" name="Group 758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8" name="Rounded Rectangle 7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9" name="Block Arc 7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9" name="Group 7298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7548" name="Group 754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6" name="Rounded Rectangle 75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7" name="Block Arc 75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9" name="Group 754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4" name="Rounded Rectangle 75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5" name="Block Arc 75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0" name="Group 754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2" name="Rounded Rectangle 75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3" name="Block Arc 75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1" name="Group 755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0" name="Rounded Rectangle 75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1" name="Block Arc 75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2" name="Group 755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8" name="Rounded Rectangle 75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9" name="Block Arc 75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3" name="Group 755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6" name="Rounded Rectangle 75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7" name="Block Arc 75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4" name="Group 755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4" name="Rounded Rectangle 75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5" name="Block Arc 75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5" name="Group 755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2" name="Rounded Rectangle 75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3" name="Block Arc 75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6" name="Group 755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0" name="Rounded Rectangle 7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1" name="Block Arc 75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7" name="Group 755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8" name="Rounded Rectangle 75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9" name="Block Arc 75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0" name="Group 7299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7518" name="Group 751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6" name="Rounded Rectangle 7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7" name="Block Arc 7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9" name="Group 751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4" name="Rounded Rectangle 75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5" name="Block Arc 7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0" name="Group 751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2" name="Rounded Rectangle 75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3" name="Block Arc 75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1" name="Group 752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0" name="Rounded Rectangle 7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1" name="Block Arc 7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2" name="Group 752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8" name="Rounded Rectangle 7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9" name="Block Arc 7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3" name="Group 752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6" name="Rounded Rectangle 7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7" name="Block Arc 7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4" name="Group 752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4" name="Rounded Rectangle 7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5" name="Block Arc 7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5" name="Group 752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2" name="Rounded Rectangle 7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3" name="Block Arc 7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6" name="Group 752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0" name="Rounded Rectangle 7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1" name="Block Arc 7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7" name="Group 752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8" name="Rounded Rectangle 75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9" name="Block Arc 7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1" name="Group 7300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7488" name="Group 748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6" name="Rounded Rectangle 7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7" name="Block Arc 7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9" name="Group 748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4" name="Rounded Rectangle 7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5" name="Block Arc 7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0" name="Group 748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2" name="Rounded Rectangle 7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3" name="Block Arc 7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1" name="Group 749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0" name="Rounded Rectangle 7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1" name="Block Arc 7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2" name="Group 749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8" name="Rounded Rectangle 7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9" name="Block Arc 7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3" name="Group 749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6" name="Rounded Rectangle 7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7" name="Block Arc 7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4" name="Group 749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4" name="Rounded Rectangle 7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5" name="Block Arc 7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5" name="Group 749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2" name="Rounded Rectangle 7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3" name="Block Arc 7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6" name="Group 749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0" name="Rounded Rectangle 7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1" name="Block Arc 7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7" name="Group 749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8" name="Rounded Rectangle 7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9" name="Block Arc 7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2" name="Group 7301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7458" name="Group 745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6" name="Rounded Rectangle 7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7" name="Block Arc 7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9" name="Group 745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4" name="Rounded Rectangle 7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5" name="Block Arc 7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0" name="Group 745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2" name="Rounded Rectangle 7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3" name="Block Arc 7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1" name="Group 746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0" name="Rounded Rectangle 7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1" name="Block Arc 7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2" name="Group 746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8" name="Rounded Rectangle 7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" name="Block Arc 7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3" name="Group 746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6" name="Rounded Rectangle 7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7" name="Block Arc 7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4" name="Group 746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4" name="Rounded Rectangle 7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5" name="Block Arc 7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5" name="Group 746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2" name="Rounded Rectangle 7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3" name="Block Arc 7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6" name="Group 746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0" name="Rounded Rectangle 7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1" name="Block Arc 7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7" name="Group 746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8" name="Rounded Rectangle 74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9" name="Block Arc 7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3" name="Group 7302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7428" name="Group 742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6" name="Rounded Rectangle 7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7" name="Block Arc 7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9" name="Group 742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4" name="Rounded Rectangle 7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5" name="Block Arc 7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0" name="Group 742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2" name="Rounded Rectangle 7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3" name="Block Arc 7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1" name="Group 743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0" name="Rounded Rectangle 7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1" name="Block Arc 7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2" name="Group 743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8" name="Rounded Rectangle 7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9" name="Block Arc 7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3" name="Group 743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6" name="Rounded Rectangle 7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7" name="Block Arc 7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4" name="Group 743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4" name="Rounded Rectangle 7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5" name="Block Arc 7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5" name="Group 743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2" name="Rounded Rectangle 7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3" name="Block Arc 7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6" name="Group 743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0" name="Rounded Rectangle 7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1" name="Block Arc 7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7" name="Group 743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8" name="Rounded Rectangle 7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9" name="Block Arc 7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4" name="Group 7303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7398" name="Group 739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6" name="Rounded Rectangle 7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7" name="Block Arc 7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9" name="Group 739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4" name="Rounded Rectangle 7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5" name="Block Arc 7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0" name="Group 739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2" name="Rounded Rectangle 7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3" name="Block Arc 7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1" name="Group 740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0" name="Rounded Rectangle 7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1" name="Block Arc 7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2" name="Group 740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8" name="Rounded Rectangle 7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9" name="Block Arc 7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3" name="Group 740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6" name="Rounded Rectangle 7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7" name="Block Arc 7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4" name="Group 740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4" name="Rounded Rectangle 7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5" name="Block Arc 7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5" name="Group 740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2" name="Rounded Rectangle 7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3" name="Block Arc 7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6" name="Group 740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0" name="Rounded Rectangle 74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1" name="Block Arc 7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7" name="Group 740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8" name="Rounded Rectangle 74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9" name="Block Arc 74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5" name="Group 7304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368" name="Group 736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6" name="Rounded Rectangle 7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7" name="Block Arc 7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9" name="Group 736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4" name="Rounded Rectangle 7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5" name="Block Arc 7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0" name="Group 736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2" name="Rounded Rectangle 7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3" name="Block Arc 7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1" name="Group 737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0" name="Rounded Rectangle 7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1" name="Block Arc 7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2" name="Group 737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8" name="Rounded Rectangle 7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9" name="Block Arc 7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3" name="Group 737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6" name="Rounded Rectangle 7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7" name="Block Arc 7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4" name="Group 737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4" name="Rounded Rectangle 7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5" name="Block Arc 7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5" name="Group 737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2" name="Rounded Rectangle 7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3" name="Block Arc 7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6" name="Group 737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0" name="Rounded Rectangle 7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1" name="Block Arc 7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7" name="Group 737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8" name="Rounded Rectangle 73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9" name="Block Arc 7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6" name="Group 7305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338" name="Group 733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6" name="Rounded Rectangle 7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7" name="Block Arc 7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9" name="Group 733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4" name="Rounded Rectangle 7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5" name="Block Arc 7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0" name="Group 733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2" name="Rounded Rectangle 7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3" name="Block Arc 7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1" name="Group 734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0" name="Rounded Rectangle 7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1" name="Block Arc 7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2" name="Group 734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8" name="Rounded Rectangle 7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9" name="Block Arc 7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3" name="Group 734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6" name="Rounded Rectangle 7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7" name="Block Arc 7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4" name="Group 734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4" name="Rounded Rectangle 7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5" name="Block Arc 7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5" name="Group 734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2" name="Rounded Rectangle 7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3" name="Block Arc 7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6" name="Group 734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0" name="Rounded Rectangle 7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1" name="Block Arc 7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7" name="Group 734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8" name="Rounded Rectangle 7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9" name="Block Arc 7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7" name="Group 7306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308" name="Group 730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6" name="Rounded Rectangle 7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7" name="Block Arc 7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9" name="Group 730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4" name="Rounded Rectangle 7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5" name="Block Arc 7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0" name="Group 730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2" name="Rounded Rectangle 7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3" name="Block Arc 7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1" name="Group 731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0" name="Rounded Rectangle 7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1" name="Block Arc 7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2" name="Group 731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8" name="Rounded Rectangle 7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9" name="Block Arc 7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3" name="Group 731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6" name="Rounded Rectangle 7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7" name="Block Arc 7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4" name="Group 731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4" name="Rounded Rectangle 7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5" name="Block Arc 7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5" name="Group 731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2" name="Rounded Rectangle 7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3" name="Block Arc 7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6" name="Group 731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0" name="Rounded Rectangle 7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1" name="Block Arc 7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7" name="Group 731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8" name="Rounded Rectangle 73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9" name="Block Arc 7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6" name="Group 4265"/>
          <p:cNvGrpSpPr>
            <a:grpSpLocks noChangeAspect="1"/>
          </p:cNvGrpSpPr>
          <p:nvPr/>
        </p:nvGrpSpPr>
        <p:grpSpPr>
          <a:xfrm>
            <a:off x="5948871" y="4430803"/>
            <a:ext cx="1201141" cy="749808"/>
            <a:chOff x="897731" y="1806850"/>
            <a:chExt cx="1469788" cy="917510"/>
          </a:xfrm>
        </p:grpSpPr>
        <p:grpSp>
          <p:nvGrpSpPr>
            <p:cNvPr id="6086" name="Group 6085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6459" name="Group 645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7" name="Rounded Rectangle 6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8" name="Block Arc 6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0" name="Group 645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5" name="Rounded Rectangle 6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6" name="Block Arc 6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1" name="Group 646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3" name="Rounded Rectangle 6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4" name="Block Arc 6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2" name="Group 646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1" name="Rounded Rectangle 6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2" name="Block Arc 6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3" name="Group 646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9" name="Rounded Rectangle 6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0" name="Block Arc 6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4" name="Group 646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7" name="Rounded Rectangle 6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8" name="Block Arc 6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5" name="Group 646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5" name="Rounded Rectangle 6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6" name="Block Arc 6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6" name="Group 646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3" name="Rounded Rectangle 6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4" name="Block Arc 6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7" name="Group 646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1" name="Rounded Rectangle 6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2" name="Block Arc 6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8" name="Group 646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9" name="Rounded Rectangle 64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0" name="Block Arc 6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7" name="Group 6086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6429" name="Group 642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7" name="Rounded Rectangle 6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8" name="Block Arc 6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0" name="Group 642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5" name="Rounded Rectangle 64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6" name="Block Arc 6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1" name="Group 643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3" name="Rounded Rectangle 64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4" name="Block Arc 64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2" name="Group 643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1" name="Rounded Rectangle 6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2" name="Block Arc 6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3" name="Group 643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9" name="Rounded Rectangle 6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0" name="Block Arc 6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4" name="Group 643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7" name="Rounded Rectangle 6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8" name="Block Arc 6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5" name="Group 643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5" name="Rounded Rectangle 6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6" name="Block Arc 6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6" name="Group 643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3" name="Rounded Rectangle 6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4" name="Block Arc 6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7" name="Group 643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1" name="Rounded Rectangle 6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2" name="Block Arc 6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8" name="Group 643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9" name="Rounded Rectangle 6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0" name="Block Arc 6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8" name="Group 6087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6399" name="Group 639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7" name="Rounded Rectangle 6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8" name="Block Arc 6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0" name="Group 639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5" name="Rounded Rectangle 6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6" name="Block Arc 6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1" name="Group 640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3" name="Rounded Rectangle 6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4" name="Block Arc 6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2" name="Group 640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1" name="Rounded Rectangle 6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2" name="Block Arc 6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3" name="Group 640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9" name="Rounded Rectangle 6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0" name="Block Arc 6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4" name="Group 640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7" name="Rounded Rectangle 6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8" name="Block Arc 6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5" name="Group 640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5" name="Rounded Rectangle 6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6" name="Block Arc 6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6" name="Group 640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3" name="Rounded Rectangle 6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4" name="Block Arc 6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7" name="Group 640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1" name="Rounded Rectangle 6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2" name="Block Arc 6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8" name="Group 640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9" name="Rounded Rectangle 64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0" name="Block Arc 6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9" name="Group 6088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6369" name="Group 636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7" name="Rounded Rectangle 6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8" name="Block Arc 6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0" name="Group 636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5" name="Rounded Rectangle 6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6" name="Block Arc 6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1" name="Group 637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3" name="Rounded Rectangle 6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4" name="Block Arc 6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2" name="Group 637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1" name="Rounded Rectangle 6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2" name="Block Arc 6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3" name="Group 637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9" name="Rounded Rectangle 6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0" name="Block Arc 6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4" name="Group 637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7" name="Rounded Rectangle 6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8" name="Block Arc 6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5" name="Group 637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5" name="Rounded Rectangle 6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6" name="Block Arc 6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6" name="Group 637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3" name="Rounded Rectangle 6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4" name="Block Arc 6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7" name="Group 637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1" name="Rounded Rectangle 6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2" name="Block Arc 6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8" name="Group 637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9" name="Rounded Rectangle 6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0" name="Block Arc 6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0" name="Group 6089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6339" name="Group 633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7" name="Rounded Rectangle 63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8" name="Block Arc 63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0" name="Group 633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5" name="Rounded Rectangle 63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6" name="Block Arc 63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1" name="Group 634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3" name="Rounded Rectangle 63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4" name="Block Arc 63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2" name="Group 634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1" name="Rounded Rectangle 63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2" name="Block Arc 63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3" name="Group 634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9" name="Rounded Rectangle 63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0" name="Block Arc 63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4" name="Group 634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7" name="Rounded Rectangle 63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8" name="Block Arc 63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5" name="Group 634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5" name="Rounded Rectangle 63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6" name="Block Arc 63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6" name="Group 634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3" name="Rounded Rectangle 63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4" name="Block Arc 63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7" name="Group 634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1" name="Rounded Rectangle 63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2" name="Block Arc 63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8" name="Group 634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9" name="Rounded Rectangle 63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0" name="Block Arc 63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1" name="Group 6090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6309" name="Group 630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7" name="Rounded Rectangle 6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8" name="Block Arc 6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0" name="Group 630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5" name="Rounded Rectangle 6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6" name="Block Arc 6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1" name="Group 631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3" name="Rounded Rectangle 6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4" name="Block Arc 6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2" name="Group 631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1" name="Rounded Rectangle 6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2" name="Block Arc 6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3" name="Group 631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9" name="Rounded Rectangle 6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0" name="Block Arc 6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4" name="Group 631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7" name="Rounded Rectangle 6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8" name="Block Arc 6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5" name="Group 631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5" name="Rounded Rectangle 6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6" name="Block Arc 6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6" name="Group 631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3" name="Rounded Rectangle 6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4" name="Block Arc 6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7" name="Group 631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1" name="Rounded Rectangle 6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2" name="Block Arc 6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8" name="Group 631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9" name="Rounded Rectangle 63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0" name="Block Arc 6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2" name="Group 6091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6279" name="Group 627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7" name="Rounded Rectangle 6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8" name="Block Arc 6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0" name="Group 627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5" name="Rounded Rectangle 6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6" name="Block Arc 6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1" name="Group 628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3" name="Rounded Rectangle 6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4" name="Block Arc 6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2" name="Group 628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1" name="Rounded Rectangle 6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2" name="Block Arc 6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3" name="Group 628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9" name="Rounded Rectangle 6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0" name="Block Arc 6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4" name="Group 628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7" name="Rounded Rectangle 6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8" name="Block Arc 6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5" name="Group 628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5" name="Rounded Rectangle 6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6" name="Block Arc 6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6" name="Group 628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3" name="Rounded Rectangle 6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4" name="Block Arc 6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7" name="Group 628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1" name="Rounded Rectangle 6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2" name="Block Arc 6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8" name="Group 628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9" name="Rounded Rectangle 6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0" name="Block Arc 6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3" name="Group 6092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6249" name="Group 624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7" name="Rounded Rectangle 6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8" name="Block Arc 6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0" name="Group 624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5" name="Rounded Rectangle 6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6" name="Block Arc 6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1" name="Group 625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3" name="Rounded Rectangle 6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4" name="Block Arc 6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2" name="Group 625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1" name="Rounded Rectangle 6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2" name="Block Arc 6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3" name="Group 625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9" name="Rounded Rectangle 6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0" name="Block Arc 6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4" name="Group 625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7" name="Rounded Rectangle 6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8" name="Block Arc 6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5" name="Group 625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5" name="Rounded Rectangle 6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6" name="Block Arc 6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6" name="Group 625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3" name="Rounded Rectangle 6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4" name="Block Arc 6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7" name="Group 625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1" name="Rounded Rectangle 6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2" name="Block Arc 6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8" name="Group 625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9" name="Rounded Rectangle 6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0" name="Block Arc 6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4" name="Group 6093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6219" name="Group 621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7" name="Rounded Rectangle 6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8" name="Block Arc 6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0" name="Group 621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5" name="Rounded Rectangle 6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6" name="Block Arc 6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1" name="Group 622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3" name="Rounded Rectangle 6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4" name="Block Arc 6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2" name="Group 622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1" name="Rounded Rectangle 6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2" name="Block Arc 6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3" name="Group 622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9" name="Rounded Rectangle 6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0" name="Block Arc 6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4" name="Group 622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7" name="Rounded Rectangle 6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8" name="Block Arc 6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5" name="Group 622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5" name="Rounded Rectangle 6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6" name="Block Arc 6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6" name="Group 622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3" name="Rounded Rectangle 6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4" name="Block Arc 6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7" name="Group 622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1" name="Rounded Rectangle 6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2" name="Block Arc 6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8" name="Group 622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9" name="Rounded Rectangle 6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0" name="Block Arc 6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5" name="Group 6094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6189" name="Group 618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7" name="Rounded Rectangle 6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8" name="Block Arc 6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0" name="Group 618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5" name="Rounded Rectangle 6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6" name="Block Arc 6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1" name="Group 619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3" name="Rounded Rectangle 6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4" name="Block Arc 6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2" name="Group 619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1" name="Rounded Rectangle 6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2" name="Block Arc 6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3" name="Group 619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9" name="Rounded Rectangle 6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0" name="Block Arc 6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4" name="Group 619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7" name="Rounded Rectangle 6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8" name="Block Arc 6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5" name="Group 619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5" name="Rounded Rectangle 6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6" name="Block Arc 6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6" name="Group 619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3" name="Rounded Rectangle 6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4" name="Block Arc 6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7" name="Group 619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1" name="Rounded Rectangle 6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2" name="Block Arc 6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8" name="Group 619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9" name="Rounded Rectangle 61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0" name="Block Arc 6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6" name="Group 6095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6159" name="Group 6158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7" name="Rounded Rectangle 6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8" name="Block Arc 6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0" name="Group 6159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5" name="Rounded Rectangle 6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6" name="Block Arc 6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1" name="Group 6160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3" name="Rounded Rectangle 6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4" name="Block Arc 6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2" name="Group 6161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1" name="Rounded Rectangle 6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2" name="Block Arc 6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3" name="Group 6162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9" name="Rounded Rectangle 6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0" name="Block Arc 6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4" name="Group 6163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7" name="Rounded Rectangle 6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8" name="Block Arc 6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5" name="Group 6164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5" name="Rounded Rectangle 6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6" name="Block Arc 6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6" name="Group 6165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3" name="Rounded Rectangle 6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4" name="Block Arc 6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7" name="Group 6166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1" name="Rounded Rectangle 6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2" name="Block Arc 6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8" name="Group 6167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9" name="Rounded Rectangle 61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0" name="Block Arc 6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7" name="Group 6096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6129" name="Group 6128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7" name="Rounded Rectangle 6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8" name="Block Arc 6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0" name="Group 6129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5" name="Rounded Rectangle 6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6" name="Block Arc 6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1" name="Group 6130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3" name="Rounded Rectangle 6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4" name="Block Arc 6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2" name="Group 6131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1" name="Rounded Rectangle 6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2" name="Block Arc 6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3" name="Group 6132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9" name="Rounded Rectangle 6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0" name="Block Arc 6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4" name="Group 6133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7" name="Rounded Rectangle 6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8" name="Block Arc 6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5" name="Group 6134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5" name="Rounded Rectangle 6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6" name="Block Arc 6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6" name="Group 6135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3" name="Rounded Rectangle 6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4" name="Block Arc 6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7" name="Group 6136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1" name="Rounded Rectangle 6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2" name="Block Arc 6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8" name="Group 6137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9" name="Rounded Rectangle 6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0" name="Block Arc 6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8" name="Group 6097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6099" name="Group 6098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7" name="Rounded Rectangle 6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8" name="Block Arc 6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0" name="Group 6099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5" name="Rounded Rectangle 6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6" name="Block Arc 6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1" name="Group 6100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3" name="Rounded Rectangle 6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4" name="Block Arc 6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2" name="Group 6101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1" name="Rounded Rectangle 6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2" name="Block Arc 6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3" name="Group 6102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9" name="Rounded Rectangle 6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0" name="Block Arc 6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4" name="Group 6103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7" name="Rounded Rectangle 6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8" name="Block Arc 6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5" name="Group 6104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5" name="Rounded Rectangle 6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6" name="Block Arc 6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6" name="Group 6105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3" name="Rounded Rectangle 6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4" name="Block Arc 6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7" name="Group 6106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1" name="Rounded Rectangle 6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2" name="Block Arc 6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8" name="Group 6107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9" name="Rounded Rectangle 6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0" name="Block Arc 6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7" name="Group 4266"/>
          <p:cNvGrpSpPr>
            <a:grpSpLocks noChangeAspect="1"/>
          </p:cNvGrpSpPr>
          <p:nvPr/>
        </p:nvGrpSpPr>
        <p:grpSpPr>
          <a:xfrm>
            <a:off x="7349365" y="2619933"/>
            <a:ext cx="537854" cy="749808"/>
            <a:chOff x="7329811" y="2611603"/>
            <a:chExt cx="537854" cy="749808"/>
          </a:xfrm>
        </p:grpSpPr>
        <p:grpSp>
          <p:nvGrpSpPr>
            <p:cNvPr id="5900" name="Group 5899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056" name="Group 6055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4" name="Rounded Rectangle 6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5" name="Block Arc 6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7" name="Group 6056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2" name="Rounded Rectangle 6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3" name="Block Arc 6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8" name="Group 6057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0" name="Rounded Rectangle 6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1" name="Block Arc 6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9" name="Group 6058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8" name="Rounded Rectangle 6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9" name="Block Arc 6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0" name="Group 6059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6" name="Rounded Rectangle 6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7" name="Block Arc 6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1" name="Group 6060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4" name="Rounded Rectangle 6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5" name="Block Arc 6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2" name="Group 6061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2" name="Rounded Rectangle 6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3" name="Block Arc 6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3" name="Group 6062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0" name="Rounded Rectangle 6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1" name="Block Arc 6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4" name="Group 6063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8" name="Rounded Rectangle 6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9" name="Block Arc 6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5" name="Group 6064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6" name="Rounded Rectangle 60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7" name="Block Arc 6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1" name="Group 5900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026" name="Group 602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4" name="Rounded Rectangle 6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5" name="Block Arc 6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7" name="Group 602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2" name="Rounded Rectangle 6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3" name="Block Arc 6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8" name="Group 602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0" name="Rounded Rectangle 6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1" name="Block Arc 6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9" name="Group 602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8" name="Rounded Rectangle 6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9" name="Block Arc 6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0" name="Group 602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6" name="Rounded Rectangle 6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7" name="Block Arc 6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1" name="Group 603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4" name="Rounded Rectangle 6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5" name="Block Arc 6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2" name="Group 603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2" name="Rounded Rectangle 6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3" name="Block Arc 6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3" name="Group 603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0" name="Rounded Rectangle 6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1" name="Block Arc 6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4" name="Group 603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8" name="Rounded Rectangle 6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9" name="Block Arc 6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5" name="Group 603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6" name="Rounded Rectangle 6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7" name="Block Arc 6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2" name="Group 5901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5996" name="Group 599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4" name="Rounded Rectangle 6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5" name="Block Arc 6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7" name="Group 599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2" name="Rounded Rectangle 6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3" name="Block Arc 6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8" name="Group 599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0" name="Rounded Rectangle 6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1" name="Block Arc 6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9" name="Group 599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8" name="Rounded Rectangle 6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9" name="Block Arc 6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0" name="Group 599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6" name="Rounded Rectangle 6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7" name="Block Arc 6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1" name="Group 600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4" name="Rounded Rectangle 6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5" name="Block Arc 6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2" name="Group 600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2" name="Rounded Rectangle 6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3" name="Block Arc 6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3" name="Group 600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0" name="Rounded Rectangle 6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1" name="Block Arc 6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4" name="Group 600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8" name="Rounded Rectangle 6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9" name="Block Arc 6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5" name="Group 600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6" name="Rounded Rectangle 6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7" name="Block Arc 6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903" name="Group 5902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966" name="Group 596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4" name="Rounded Rectangle 59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5" name="Block Arc 59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7" name="Group 596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2" name="Rounded Rectangle 5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3" name="Block Arc 5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8" name="Group 596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0" name="Rounded Rectangle 5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1" name="Block Arc 5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9" name="Group 596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8" name="Rounded Rectangle 59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9" name="Block Arc 5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0" name="Group 596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6" name="Rounded Rectangle 5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7" name="Block Arc 5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1" name="Group 597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4" name="Rounded Rectangle 5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5" name="Block Arc 5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2" name="Group 597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2" name="Rounded Rectangle 5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3" name="Block Arc 5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3" name="Group 597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0" name="Rounded Rectangle 5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1" name="Block Arc 5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4" name="Group 597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8" name="Rounded Rectangle 5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9" name="Block Arc 5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5" name="Group 597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6" name="Rounded Rectangle 5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7" name="Block Arc 5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4" name="Group 5903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936" name="Group 593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4" name="Rounded Rectangle 59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5" name="Block Arc 59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7" name="Group 593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2" name="Rounded Rectangle 59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3" name="Block Arc 59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8" name="Group 593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0" name="Rounded Rectangle 59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1" name="Block Arc 59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9" name="Group 593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8" name="Rounded Rectangle 59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9" name="Block Arc 59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0" name="Group 593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6" name="Rounded Rectangle 59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7" name="Block Arc 59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1" name="Group 594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4" name="Rounded Rectangle 59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5" name="Block Arc 59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2" name="Group 594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2" name="Rounded Rectangle 59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3" name="Block Arc 59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3" name="Group 594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0" name="Rounded Rectangle 59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1" name="Block Arc 59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4" name="Group 594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8" name="Rounded Rectangle 59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9" name="Block Arc 59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5" name="Group 594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6" name="Rounded Rectangle 59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7" name="Block Arc 59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5" name="Group 5904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906" name="Group 590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4" name="Rounded Rectangle 5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5" name="Block Arc 5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7" name="Group 590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2" name="Rounded Rectangle 5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3" name="Block Arc 5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8" name="Group 590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0" name="Rounded Rectangle 5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1" name="Block Arc 5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9" name="Group 590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8" name="Rounded Rectangle 5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9" name="Block Arc 5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0" name="Group 590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6" name="Rounded Rectangle 5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7" name="Block Arc 5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1" name="Group 591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4" name="Rounded Rectangle 5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5" name="Block Arc 5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2" name="Group 591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2" name="Rounded Rectangle 5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3" name="Block Arc 5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3" name="Group 591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0" name="Rounded Rectangle 5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1" name="Block Arc 5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4" name="Group 591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8" name="Rounded Rectangle 5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9" name="Block Arc 5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5" name="Group 591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6" name="Rounded Rectangle 59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7" name="Block Arc 5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8" name="Group 4267"/>
          <p:cNvGrpSpPr>
            <a:grpSpLocks noChangeAspect="1"/>
          </p:cNvGrpSpPr>
          <p:nvPr/>
        </p:nvGrpSpPr>
        <p:grpSpPr>
          <a:xfrm>
            <a:off x="7349364" y="4430803"/>
            <a:ext cx="537850" cy="749809"/>
            <a:chOff x="3205247" y="660767"/>
            <a:chExt cx="655916" cy="914400"/>
          </a:xfrm>
        </p:grpSpPr>
        <p:grpSp>
          <p:nvGrpSpPr>
            <p:cNvPr id="5714" name="Group 5713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5870" name="Group 586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8" name="Rounded Rectangle 5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9" name="Block Arc 5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1" name="Group 587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6" name="Rounded Rectangle 5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7" name="Block Arc 5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2" name="Group 587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4" name="Rounded Rectangle 5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5" name="Block Arc 5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3" name="Group 587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2" name="Rounded Rectangle 5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3" name="Block Arc 5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4" name="Group 587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0" name="Rounded Rectangle 5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1" name="Block Arc 5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5" name="Group 587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8" name="Rounded Rectangle 5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9" name="Block Arc 5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6" name="Group 587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6" name="Rounded Rectangle 5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7" name="Block Arc 5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7" name="Group 587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4" name="Rounded Rectangle 5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5" name="Block Arc 5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8" name="Group 587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2" name="Rounded Rectangle 5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3" name="Block Arc 5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9" name="Group 587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0" name="Rounded Rectangle 5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1" name="Block Arc 5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5" name="Group 5714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5840" name="Group 583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8" name="Rounded Rectangle 5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9" name="Block Arc 5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1" name="Group 584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6" name="Rounded Rectangle 5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7" name="Block Arc 5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2" name="Group 584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4" name="Rounded Rectangle 5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5" name="Block Arc 5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3" name="Group 584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2" name="Rounded Rectangle 5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3" name="Block Arc 5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4" name="Group 584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0" name="Rounded Rectangle 5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1" name="Block Arc 5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5" name="Group 584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8" name="Rounded Rectangle 5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9" name="Block Arc 5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6" name="Group 584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6" name="Rounded Rectangle 5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7" name="Block Arc 5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7" name="Group 584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4" name="Rounded Rectangle 5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5" name="Block Arc 5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8" name="Group 584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2" name="Rounded Rectangle 5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3" name="Block Arc 5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9" name="Group 584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0" name="Rounded Rectangle 5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1" name="Block Arc 5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6" name="Group 5715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5810" name="Group 580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8" name="Rounded Rectangle 5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9" name="Block Arc 5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1" name="Group 581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6" name="Rounded Rectangle 5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7" name="Block Arc 5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2" name="Group 581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4" name="Rounded Rectangle 5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5" name="Block Arc 5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3" name="Group 581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2" name="Rounded Rectangle 5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3" name="Block Arc 5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4" name="Group 581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0" name="Rounded Rectangle 5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1" name="Block Arc 5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5" name="Group 581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8" name="Rounded Rectangle 5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9" name="Block Arc 5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6" name="Group 581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6" name="Rounded Rectangle 5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7" name="Block Arc 5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7" name="Group 581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4" name="Rounded Rectangle 5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5" name="Block Arc 5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8" name="Group 581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2" name="Rounded Rectangle 5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3" name="Block Arc 5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9" name="Group 581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0" name="Rounded Rectangle 5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1" name="Block Arc 5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7" name="Group 5716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5780" name="Group 577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8" name="Rounded Rectangle 58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9" name="Block Arc 58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1" name="Group 578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6" name="Rounded Rectangle 58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7" name="Block Arc 58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2" name="Group 578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4" name="Rounded Rectangle 58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5" name="Block Arc 58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3" name="Group 578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2" name="Rounded Rectangle 58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3" name="Block Arc 58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4" name="Group 578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0" name="Rounded Rectangle 57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1" name="Block Arc 58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5" name="Group 578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8" name="Rounded Rectangle 57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9" name="Block Arc 57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6" name="Group 578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6" name="Rounded Rectangle 57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7" name="Block Arc 57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7" name="Group 578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4" name="Rounded Rectangle 57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5" name="Block Arc 57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8" name="Group 578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2" name="Rounded Rectangle 57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3" name="Block Arc 57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9" name="Group 578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0" name="Rounded Rectangle 57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1" name="Block Arc 57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8" name="Group 5717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5750" name="Group 574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8" name="Rounded Rectangle 5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9" name="Block Arc 5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1" name="Group 575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6" name="Rounded Rectangle 5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7" name="Block Arc 5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2" name="Group 575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4" name="Rounded Rectangle 5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5" name="Block Arc 5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3" name="Group 575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2" name="Rounded Rectangle 5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3" name="Block Arc 5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4" name="Group 575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0" name="Rounded Rectangle 5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1" name="Block Arc 5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5" name="Group 575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8" name="Rounded Rectangle 5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9" name="Block Arc 5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6" name="Group 575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6" name="Rounded Rectangle 5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7" name="Block Arc 5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7" name="Group 575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4" name="Rounded Rectangle 5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5" name="Block Arc 5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8" name="Group 575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2" name="Rounded Rectangle 5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3" name="Block Arc 5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9" name="Group 575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0" name="Rounded Rectangle 57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1" name="Block Arc 5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9" name="Group 5718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5720" name="Group 571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8" name="Rounded Rectangle 5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9" name="Block Arc 5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1" name="Group 572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6" name="Rounded Rectangle 5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7" name="Block Arc 5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2" name="Group 572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4" name="Rounded Rectangle 5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5" name="Block Arc 5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3" name="Group 572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2" name="Rounded Rectangle 5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3" name="Block Arc 5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4" name="Group 572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0" name="Rounded Rectangle 5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1" name="Block Arc 5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5" name="Group 572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8" name="Rounded Rectangle 5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9" name="Block Arc 5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6" name="Group 572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6" name="Rounded Rectangle 5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7" name="Block Arc 5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7" name="Group 572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4" name="Rounded Rectangle 5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5" name="Block Arc 5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8" name="Group 572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2" name="Rounded Rectangle 5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3" name="Block Arc 5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9" name="Group 572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0" name="Rounded Rectangle 5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1" name="Block Arc 5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9" name="Group 4268"/>
          <p:cNvGrpSpPr>
            <a:grpSpLocks noChangeAspect="1"/>
          </p:cNvGrpSpPr>
          <p:nvPr/>
        </p:nvGrpSpPr>
        <p:grpSpPr>
          <a:xfrm>
            <a:off x="7349365" y="3545420"/>
            <a:ext cx="537854" cy="749808"/>
            <a:chOff x="7329811" y="2611603"/>
            <a:chExt cx="537854" cy="749808"/>
          </a:xfrm>
        </p:grpSpPr>
        <p:grpSp>
          <p:nvGrpSpPr>
            <p:cNvPr id="5528" name="Group 5527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5684" name="Group 568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2" name="Rounded Rectangle 57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3" name="Block Arc 57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5" name="Group 568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0" name="Rounded Rectangle 57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1" name="Block Arc 57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6" name="Group 568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8" name="Rounded Rectangle 5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9" name="Block Arc 5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7" name="Group 568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6" name="Rounded Rectangle 5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7" name="Block Arc 5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8" name="Group 568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4" name="Rounded Rectangle 5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5" name="Block Arc 5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9" name="Group 568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2" name="Rounded Rectangle 5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3" name="Block Arc 5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0" name="Group 568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0" name="Rounded Rectangle 56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1" name="Block Arc 5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1" name="Group 569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8" name="Rounded Rectangle 56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9" name="Block Arc 56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2" name="Group 569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6" name="Rounded Rectangle 56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7" name="Block Arc 5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3" name="Group 569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4" name="Rounded Rectangle 56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5" name="Block Arc 5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9" name="Group 5528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5654" name="Group 565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2" name="Rounded Rectangle 5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3" name="Block Arc 5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5" name="Group 565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0" name="Rounded Rectangle 5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1" name="Block Arc 5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6" name="Group 565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8" name="Rounded Rectangle 5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9" name="Block Arc 5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7" name="Group 565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6" name="Rounded Rectangle 5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7" name="Block Arc 5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8" name="Group 565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4" name="Rounded Rectangle 5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5" name="Block Arc 5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9" name="Group 565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2" name="Rounded Rectangle 5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3" name="Block Arc 5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0" name="Group 565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0" name="Rounded Rectangle 5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1" name="Block Arc 5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1" name="Group 566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8" name="Rounded Rectangle 5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9" name="Block Arc 5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2" name="Group 566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6" name="Rounded Rectangle 5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7" name="Block Arc 5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3" name="Group 566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4" name="Rounded Rectangle 56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5" name="Block Arc 5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0" name="Group 5529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5624" name="Group 562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2" name="Rounded Rectangle 5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3" name="Block Arc 5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5" name="Group 562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0" name="Rounded Rectangle 5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1" name="Block Arc 5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6" name="Group 562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8" name="Rounded Rectangle 5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9" name="Block Arc 5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7" name="Group 562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6" name="Rounded Rectangle 5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7" name="Block Arc 5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8" name="Group 562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4" name="Rounded Rectangle 5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5" name="Block Arc 5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9" name="Group 562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2" name="Rounded Rectangle 5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3" name="Block Arc 5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0" name="Group 562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0" name="Rounded Rectangle 5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1" name="Block Arc 5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1" name="Group 563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8" name="Rounded Rectangle 5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9" name="Block Arc 5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2" name="Group 563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6" name="Rounded Rectangle 5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7" name="Block Arc 5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3" name="Group 563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4" name="Rounded Rectangle 56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5" name="Block Arc 5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531" name="Group 5530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594" name="Group 559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2" name="Rounded Rectangle 5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3" name="Block Arc 5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5" name="Group 559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0" name="Rounded Rectangle 5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1" name="Block Arc 5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6" name="Group 559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8" name="Rounded Rectangle 5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9" name="Block Arc 5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7" name="Group 559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6" name="Rounded Rectangle 5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7" name="Block Arc 5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8" name="Group 559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4" name="Rounded Rectangle 5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5" name="Block Arc 5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9" name="Group 559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2" name="Rounded Rectangle 5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3" name="Block Arc 5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0" name="Group 559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0" name="Rounded Rectangle 5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1" name="Block Arc 5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1" name="Group 560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8" name="Rounded Rectangle 5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9" name="Block Arc 5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2" name="Group 560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6" name="Rounded Rectangle 5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7" name="Block Arc 5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3" name="Group 560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4" name="Rounded Rectangle 5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5" name="Block Arc 5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2" name="Group 5531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564" name="Group 556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2" name="Rounded Rectangle 55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3" name="Block Arc 55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5" name="Group 556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0" name="Rounded Rectangle 55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1" name="Block Arc 55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6" name="Group 556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8" name="Rounded Rectangle 55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9" name="Block Arc 55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7" name="Group 556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6" name="Rounded Rectangle 55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7" name="Block Arc 55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8" name="Group 556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4" name="Rounded Rectangle 55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5" name="Block Arc 55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9" name="Group 556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2" name="Rounded Rectangle 55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3" name="Block Arc 55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0" name="Group 556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0" name="Rounded Rectangle 55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1" name="Block Arc 55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1" name="Group 557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8" name="Rounded Rectangle 55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9" name="Block Arc 55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2" name="Group 557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6" name="Rounded Rectangle 55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7" name="Block Arc 55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3" name="Group 557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4" name="Rounded Rectangle 55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5" name="Block Arc 55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3" name="Group 5532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534" name="Group 553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2" name="Rounded Rectangle 5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3" name="Block Arc 5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5" name="Group 553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0" name="Rounded Rectangle 5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1" name="Block Arc 5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6" name="Group 553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8" name="Rounded Rectangle 5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9" name="Block Arc 5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7" name="Group 553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6" name="Rounded Rectangle 5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7" name="Block Arc 5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8" name="Group 553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4" name="Rounded Rectangle 5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5" name="Block Arc 5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9" name="Group 553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2" name="Rounded Rectangle 5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3" name="Block Arc 5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0" name="Group 553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0" name="Rounded Rectangle 5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1" name="Block Arc 5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1" name="Group 554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8" name="Rounded Rectangle 5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9" name="Block Arc 5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2" name="Group 554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6" name="Rounded Rectangle 5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7" name="Block Arc 5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3" name="Group 554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4" name="Rounded Rectangle 55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5" name="Block Arc 5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8" name="Group 4287"/>
          <p:cNvGrpSpPr/>
          <p:nvPr/>
        </p:nvGrpSpPr>
        <p:grpSpPr>
          <a:xfrm>
            <a:off x="5943931" y="1109466"/>
            <a:ext cx="1985968" cy="442587"/>
            <a:chOff x="5878085" y="3170352"/>
            <a:chExt cx="1985968" cy="442587"/>
          </a:xfrm>
        </p:grpSpPr>
        <p:grpSp>
          <p:nvGrpSpPr>
            <p:cNvPr id="4877" name="Group 4876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312" name="Group 531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0" name="Rounded Rectangle 5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1" name="Block Arc 5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3" name="Group 531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8" name="Rounded Rectangle 5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9" name="Block Arc 5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4" name="Group 531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6" name="Rounded Rectangle 5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7" name="Block Arc 5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5" name="Group 531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4" name="Rounded Rectangle 5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5" name="Block Arc 5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6" name="Group 531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2" name="Rounded Rectangle 5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3" name="Block Arc 5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7" name="Group 531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0" name="Rounded Rectangle 5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1" name="Block Arc 5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8" name="Group 531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8" name="Rounded Rectangle 5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9" name="Block Arc 5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9" name="Group 531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6" name="Rounded Rectangle 5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7" name="Block Arc 5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0" name="Group 531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4" name="Rounded Rectangle 5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5" name="Block Arc 5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1" name="Group 532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2" name="Rounded Rectangle 53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3" name="Block Arc 5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8" name="Group 4877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282" name="Group 528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0" name="Rounded Rectangle 5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1" name="Block Arc 5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3" name="Group 528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8" name="Rounded Rectangle 5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9" name="Block Arc 5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4" name="Group 528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6" name="Rounded Rectangle 5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7" name="Block Arc 5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5" name="Group 528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4" name="Rounded Rectangle 5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5" name="Block Arc 5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6" name="Group 528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2" name="Rounded Rectangle 5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3" name="Block Arc 5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7" name="Group 528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0" name="Rounded Rectangle 5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1" name="Block Arc 5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8" name="Group 528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8" name="Rounded Rectangle 5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9" name="Block Arc 5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9" name="Group 528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6" name="Rounded Rectangle 5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7" name="Block Arc 5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0" name="Group 528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4" name="Rounded Rectangle 5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5" name="Block Arc 5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1" name="Group 529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2" name="Rounded Rectangle 5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3" name="Block Arc 5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9" name="Group 4878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252" name="Group 525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0" name="Rounded Rectangle 52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1" name="Block Arc 52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3" name="Group 525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8" name="Rounded Rectangle 52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9" name="Block Arc 52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4" name="Group 525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6" name="Rounded Rectangle 52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7" name="Block Arc 52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5" name="Group 525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4" name="Rounded Rectangle 52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5" name="Block Arc 52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6" name="Group 525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2" name="Rounded Rectangle 52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3" name="Block Arc 52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7" name="Group 525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0" name="Rounded Rectangle 52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1" name="Block Arc 52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8" name="Group 525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8" name="Rounded Rectangle 52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9" name="Block Arc 52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9" name="Group 525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6" name="Rounded Rectangle 52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7" name="Block Arc 52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0" name="Group 525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4" name="Rounded Rectangle 52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5" name="Block Arc 52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1" name="Group 526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2" name="Rounded Rectangle 52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3" name="Block Arc 52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0" name="Group 4879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222" name="Group 522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0" name="Rounded Rectangle 5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1" name="Block Arc 5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3" name="Group 522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8" name="Rounded Rectangle 5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9" name="Block Arc 5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4" name="Group 522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6" name="Rounded Rectangle 5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7" name="Block Arc 5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5" name="Group 522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4" name="Rounded Rectangle 5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5" name="Block Arc 5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6" name="Group 522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2" name="Rounded Rectangle 5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3" name="Block Arc 5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7" name="Group 522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0" name="Rounded Rectangle 5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1" name="Block Arc 5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8" name="Group 522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8" name="Rounded Rectangle 5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9" name="Block Arc 5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9" name="Group 522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6" name="Rounded Rectangle 5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7" name="Block Arc 5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0" name="Group 522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4" name="Rounded Rectangle 5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5" name="Block Arc 5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1" name="Group 523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2" name="Rounded Rectangle 52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3" name="Block Arc 5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1" name="Group 4880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192" name="Group 519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0" name="Rounded Rectangle 5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1" name="Block Arc 5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3" name="Group 519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8" name="Rounded Rectangle 5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9" name="Block Arc 5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4" name="Group 519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6" name="Rounded Rectangle 5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7" name="Block Arc 5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5" name="Group 519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4" name="Rounded Rectangle 5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5" name="Block Arc 5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6" name="Group 519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2" name="Rounded Rectangle 5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3" name="Block Arc 5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7" name="Group 519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0" name="Rounded Rectangle 5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1" name="Block Arc 5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8" name="Group 519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8" name="Rounded Rectangle 5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9" name="Block Arc 5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9" name="Group 519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6" name="Rounded Rectangle 5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7" name="Block Arc 5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0" name="Group 519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4" name="Rounded Rectangle 5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5" name="Block Arc 5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1" name="Group 520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2" name="Rounded Rectangle 5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3" name="Block Arc 5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2" name="Group 4881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162" name="Group 516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0" name="Rounded Rectangle 5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1" name="Block Arc 5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3" name="Group 516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8" name="Rounded Rectangle 5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9" name="Block Arc 5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4" name="Group 516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6" name="Rounded Rectangle 5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7" name="Block Arc 5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5" name="Group 516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4" name="Rounded Rectangle 5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5" name="Block Arc 5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6" name="Group 516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2" name="Rounded Rectangle 5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3" name="Block Arc 5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7" name="Group 516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0" name="Rounded Rectangle 5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1" name="Block Arc 5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8" name="Group 516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8" name="Rounded Rectangle 5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9" name="Block Arc 5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9" name="Group 516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6" name="Rounded Rectangle 5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7" name="Block Arc 5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0" name="Group 516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4" name="Rounded Rectangle 5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5" name="Block Arc 5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1" name="Group 517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2" name="Rounded Rectangle 51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3" name="Block Arc 5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3" name="Group 4882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132" name="Group 513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0" name="Rounded Rectangle 5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1" name="Block Arc 5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3" name="Group 513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8" name="Rounded Rectangle 5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9" name="Block Arc 5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4" name="Group 513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6" name="Rounded Rectangle 5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7" name="Block Arc 5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5" name="Group 513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4" name="Rounded Rectangle 5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5" name="Block Arc 5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6" name="Group 513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2" name="Rounded Rectangle 5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3" name="Block Arc 5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7" name="Group 513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0" name="Rounded Rectangle 5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1" name="Block Arc 5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8" name="Group 513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8" name="Rounded Rectangle 5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9" name="Block Arc 5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9" name="Group 513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6" name="Rounded Rectangle 5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7" name="Block Arc 5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0" name="Group 513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4" name="Rounded Rectangle 5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5" name="Block Arc 5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1" name="Group 514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2" name="Rounded Rectangle 5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3" name="Block Arc 5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4" name="Group 4883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102" name="Group 510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0" name="Rounded Rectangle 51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1" name="Block Arc 51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3" name="Group 510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8" name="Rounded Rectangle 51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9" name="Block Arc 51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4" name="Group 510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6" name="Rounded Rectangle 51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7" name="Block Arc 51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5" name="Group 510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4" name="Rounded Rectangle 51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5" name="Block Arc 51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6" name="Group 510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2" name="Rounded Rectangle 51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3" name="Block Arc 51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7" name="Group 510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0" name="Rounded Rectangle 51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1" name="Block Arc 51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8" name="Group 510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8" name="Rounded Rectangle 51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9" name="Block Arc 51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9" name="Group 510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6" name="Rounded Rectangle 51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7" name="Block Arc 51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0" name="Group 510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4" name="Rounded Rectangle 51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5" name="Block Arc 51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1" name="Group 511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2" name="Rounded Rectangle 51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3" name="Block Arc 51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5" name="Group 4884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072" name="Group 507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0" name="Rounded Rectangle 5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1" name="Block Arc 5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3" name="Group 507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8" name="Rounded Rectangle 5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9" name="Block Arc 5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4" name="Group 507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6" name="Rounded Rectangle 5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7" name="Block Arc 5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5" name="Group 507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4" name="Rounded Rectangle 5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5" name="Block Arc 5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6" name="Group 507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2" name="Rounded Rectangle 5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3" name="Block Arc 5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7" name="Group 507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0" name="Rounded Rectangle 5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1" name="Block Arc 5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8" name="Group 507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8" name="Rounded Rectangle 5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9" name="Block Arc 5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9" name="Group 507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6" name="Rounded Rectangle 5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7" name="Block Arc 5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0" name="Group 507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4" name="Rounded Rectangle 5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5" name="Block Arc 5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1" name="Group 508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2" name="Rounded Rectangle 50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3" name="Block Arc 5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6" name="Group 4885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042" name="Group 504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0" name="Rounded Rectangle 5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1" name="Block Arc 5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3" name="Group 504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8" name="Rounded Rectangle 5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9" name="Block Arc 5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4" name="Group 504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6" name="Rounded Rectangle 5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7" name="Block Arc 5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5" name="Group 504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4" name="Rounded Rectangle 5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5" name="Block Arc 5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6" name="Group 504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2" name="Rounded Rectangle 5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3" name="Block Arc 5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7" name="Group 504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0" name="Rounded Rectangle 5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1" name="Block Arc 5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8" name="Group 504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8" name="Rounded Rectangle 5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059" name="Block Arc 5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9" name="Group 504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6" name="Rounded Rectangle 5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7" name="Block Arc 5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0" name="Group 504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4" name="Rounded Rectangle 5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5" name="Block Arc 5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1" name="Group 505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2" name="Rounded Rectangle 5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3" name="Block Arc 5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7" name="Group 4886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012" name="Group 501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0" name="Rounded Rectangle 5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1" name="Block Arc 5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3" name="Group 501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8" name="Rounded Rectangle 5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9" name="Block Arc 5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4" name="Group 501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6" name="Rounded Rectangle 5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7" name="Block Arc 5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5" name="Group 501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4" name="Rounded Rectangle 5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5" name="Block Arc 5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6" name="Group 501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2" name="Rounded Rectangle 5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3" name="Block Arc 5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7" name="Group 501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0" name="Rounded Rectangle 5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1" name="Block Arc 5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8" name="Group 501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8" name="Rounded Rectangle 5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9" name="Block Arc 5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9" name="Group 501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6" name="Rounded Rectangle 5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7" name="Block Arc 5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0" name="Group 501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4" name="Rounded Rectangle 5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5" name="Block Arc 5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1" name="Group 502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2" name="Rounded Rectangle 50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3" name="Block Arc 5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8" name="Group 4887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982" name="Group 498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0" name="Rounded Rectangle 5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1" name="Block Arc 5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3" name="Group 498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8" name="Rounded Rectangle 5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9" name="Block Arc 5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4" name="Group 498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6" name="Rounded Rectangle 5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7" name="Block Arc 5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5" name="Group 498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4" name="Rounded Rectangle 50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5" name="Block Arc 5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6" name="Group 498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2" name="Rounded Rectangle 50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3" name="Block Arc 50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7" name="Group 498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0" name="Rounded Rectangle 49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1" name="Block Arc 50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8" name="Group 498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8" name="Rounded Rectangle 49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9" name="Block Arc 49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9" name="Group 498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6" name="Rounded Rectangle 49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7" name="Block Arc 49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0" name="Group 498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4" name="Rounded Rectangle 49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5" name="Block Arc 49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1" name="Group 499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2" name="Rounded Rectangle 4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3" name="Block Arc 4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9" name="Group 4888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952" name="Group 495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0" name="Rounded Rectangle 49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1" name="Block Arc 49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3" name="Group 495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8" name="Rounded Rectangle 49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9" name="Block Arc 49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4" name="Group 495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6" name="Rounded Rectangle 49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7" name="Block Arc 49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5" name="Group 495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4" name="Rounded Rectangle 49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5" name="Block Arc 49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6" name="Group 495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2" name="Rounded Rectangle 49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3" name="Block Arc 49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7" name="Group 495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0" name="Rounded Rectangle 49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1" name="Block Arc 49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8" name="Group 495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8" name="Rounded Rectangle 49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9" name="Block Arc 49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9" name="Group 495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6" name="Rounded Rectangle 49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7" name="Block Arc 49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0" name="Group 495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4" name="Rounded Rectangle 49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5" name="Block Arc 49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1" name="Group 496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2" name="Rounded Rectangle 49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3" name="Block Arc 49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0" name="Group 4889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922" name="Group 492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0" name="Rounded Rectangle 4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1" name="Block Arc 4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3" name="Group 492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8" name="Rounded Rectangle 4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9" name="Block Arc 4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4" name="Group 492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6" name="Rounded Rectangle 4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7" name="Block Arc 4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5" name="Group 492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4" name="Rounded Rectangle 4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5" name="Block Arc 4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6" name="Group 492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2" name="Rounded Rectangle 4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3" name="Block Arc 4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7" name="Group 492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0" name="Rounded Rectangle 4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1" name="Block Arc 4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8" name="Group 492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8" name="Rounded Rectangle 4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9" name="Block Arc 4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9" name="Group 492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6" name="Rounded Rectangle 4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7" name="Block Arc 4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0" name="Group 492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4" name="Rounded Rectangle 4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5" name="Block Arc 4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1" name="Group 493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2" name="Rounded Rectangle 49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3" name="Block Arc 4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1" name="Group 4890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892" name="Group 489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0" name="Rounded Rectangle 4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1" name="Block Arc 4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3" name="Group 489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8" name="Rounded Rectangle 4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9" name="Block Arc 4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4" name="Group 489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6" name="Rounded Rectangle 4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7" name="Block Arc 4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5" name="Group 489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4" name="Rounded Rectangle 4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5" name="Block Arc 4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6" name="Group 489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2" name="Rounded Rectangle 4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3" name="Block Arc 4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7" name="Group 489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0" name="Rounded Rectangle 4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1" name="Block Arc 4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8" name="Group 489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8" name="Rounded Rectangle 4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9" name="Block Arc 4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9" name="Group 489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6" name="Rounded Rectangle 4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7" name="Block Arc 4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0" name="Group 489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4" name="Rounded Rectangle 4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5" name="Block Arc 4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1" name="Group 490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2" name="Rounded Rectangle 49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3" name="Block Arc 4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9" name="Group 4288"/>
          <p:cNvGrpSpPr/>
          <p:nvPr/>
        </p:nvGrpSpPr>
        <p:grpSpPr>
          <a:xfrm flipV="1">
            <a:off x="5943931" y="5339304"/>
            <a:ext cx="1985968" cy="442587"/>
            <a:chOff x="5878085" y="3170352"/>
            <a:chExt cx="1985968" cy="442587"/>
          </a:xfrm>
        </p:grpSpPr>
        <p:grpSp>
          <p:nvGrpSpPr>
            <p:cNvPr id="4412" name="Group 4411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847" name="Group 484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5" name="Rounded Rectangle 4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6" name="Block Arc 4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8" name="Group 484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3" name="Rounded Rectangle 4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4" name="Block Arc 4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9" name="Group 484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1" name="Rounded Rectangle 4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2" name="Block Arc 4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0" name="Group 484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9" name="Rounded Rectangle 4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0" name="Block Arc 4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1" name="Group 485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7" name="Rounded Rectangle 4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8" name="Block Arc 4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2" name="Group 485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5" name="Rounded Rectangle 4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6" name="Block Arc 4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3" name="Group 485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3" name="Rounded Rectangle 4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4" name="Block Arc 4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4" name="Group 485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1" name="Rounded Rectangle 4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2" name="Block Arc 4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5" name="Group 485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9" name="Rounded Rectangle 4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0" name="Block Arc 4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6" name="Group 485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7" name="Rounded Rectangle 48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8" name="Block Arc 4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3" name="Group 4412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817" name="Group 481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5" name="Rounded Rectangle 4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6" name="Block Arc 4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8" name="Group 481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3" name="Rounded Rectangle 4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4" name="Block Arc 4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9" name="Group 481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1" name="Rounded Rectangle 4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2" name="Block Arc 4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0" name="Group 481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9" name="Rounded Rectangle 4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0" name="Block Arc 4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1" name="Group 482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7" name="Rounded Rectangle 4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8" name="Block Arc 4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2" name="Group 482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5" name="Rounded Rectangle 4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6" name="Block Arc 4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3" name="Group 482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3" name="Rounded Rectangle 4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4" name="Block Arc 4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4" name="Group 482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1" name="Rounded Rectangle 4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2" name="Block Arc 4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5" name="Group 482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9" name="Rounded Rectangle 4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0" name="Block Arc 4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6" name="Group 482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7" name="Rounded Rectangle 4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8" name="Block Arc 4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4" name="Group 4413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787" name="Group 478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5" name="Rounded Rectangle 48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6" name="Block Arc 48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8" name="Group 478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3" name="Rounded Rectangle 4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4" name="Block Arc 48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9" name="Group 478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1" name="Rounded Rectangle 48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2" name="Block Arc 48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0" name="Group 478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9" name="Rounded Rectangle 48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0" name="Block Arc 48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1" name="Group 479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7" name="Rounded Rectangle 48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8" name="Block Arc 48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2" name="Group 479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5" name="Rounded Rectangle 48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6" name="Block Arc 48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3" name="Group 479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3" name="Rounded Rectangle 48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4" name="Block Arc 48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4" name="Group 479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1" name="Rounded Rectangle 48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2" name="Block Arc 48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5" name="Group 479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9" name="Rounded Rectangle 4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0" name="Block Arc 4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6" name="Group 479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7" name="Rounded Rectangle 4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8" name="Block Arc 4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5" name="Group 4414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757" name="Group 475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5" name="Rounded Rectangle 4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6" name="Block Arc 4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8" name="Group 475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3" name="Rounded Rectangle 4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4" name="Block Arc 4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9" name="Group 475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1" name="Rounded Rectangle 4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2" name="Block Arc 4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0" name="Group 475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9" name="Rounded Rectangle 4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0" name="Block Arc 4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1" name="Group 476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7" name="Rounded Rectangle 4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8" name="Block Arc 4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2" name="Group 476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5" name="Rounded Rectangle 4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6" name="Block Arc 4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3" name="Group 476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3" name="Rounded Rectangle 4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4" name="Block Arc 4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4" name="Group 476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1" name="Rounded Rectangle 4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2" name="Block Arc 4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5" name="Group 476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9" name="Rounded Rectangle 4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0" name="Block Arc 4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6" name="Group 476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7" name="Rounded Rectangle 4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8" name="Block Arc 4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6" name="Group 4415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727" name="Group 472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5" name="Rounded Rectangle 4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6" name="Block Arc 4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8" name="Group 472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3" name="Rounded Rectangle 4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4" name="Block Arc 4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9" name="Group 472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1" name="Rounded Rectangle 4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2" name="Block Arc 4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0" name="Group 472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9" name="Rounded Rectangle 4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0" name="Block Arc 4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1" name="Group 473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7" name="Rounded Rectangle 4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8" name="Block Arc 4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2" name="Group 473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5" name="Rounded Rectangle 4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6" name="Block Arc 4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3" name="Group 473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3" name="Rounded Rectangle 4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4" name="Block Arc 4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4" name="Group 473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1" name="Rounded Rectangle 4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2" name="Block Arc 4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5" name="Group 473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9" name="Rounded Rectangle 4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0" name="Block Arc 4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6" name="Group 473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7" name="Rounded Rectangle 4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8" name="Block Arc 4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7" name="Group 4416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4697" name="Group 469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5" name="Rounded Rectangle 4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6" name="Block Arc 4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8" name="Group 469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3" name="Rounded Rectangle 4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4" name="Block Arc 4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9" name="Group 469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1" name="Rounded Rectangle 4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2" name="Block Arc 4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0" name="Group 469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9" name="Rounded Rectangle 4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0" name="Block Arc 4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1" name="Group 470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7" name="Rounded Rectangle 4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8" name="Block Arc 4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2" name="Group 470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5" name="Rounded Rectangle 4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6" name="Block Arc 4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3" name="Group 470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3" name="Rounded Rectangle 4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4" name="Block Arc 4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4" name="Group 470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1" name="Rounded Rectangle 4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2" name="Block Arc 4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5" name="Group 470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9" name="Rounded Rectangle 4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0" name="Block Arc 4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6" name="Group 470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7" name="Rounded Rectangle 47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8" name="Block Arc 4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8" name="Group 4417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4667" name="Group 466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5" name="Rounded Rectangle 4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6" name="Block Arc 4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8" name="Group 466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3" name="Rounded Rectangle 4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4" name="Block Arc 4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9" name="Group 466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1" name="Rounded Rectangle 4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2" name="Block Arc 4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0" name="Group 466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9" name="Rounded Rectangle 4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0" name="Block Arc 4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1" name="Group 467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7" name="Rounded Rectangle 4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8" name="Block Arc 4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2" name="Group 467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5" name="Rounded Rectangle 4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6" name="Block Arc 4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3" name="Group 467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3" name="Rounded Rectangle 4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4" name="Block Arc 4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4" name="Group 467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1" name="Rounded Rectangle 4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2" name="Block Arc 4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5" name="Group 467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9" name="Rounded Rectangle 4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0" name="Block Arc 4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6" name="Group 467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7" name="Rounded Rectangle 4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8" name="Block Arc 4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9" name="Group 4418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4637" name="Group 463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5" name="Rounded Rectangle 46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6" name="Block Arc 46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8" name="Group 463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3" name="Rounded Rectangle 46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4" name="Block Arc 46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9" name="Group 463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1" name="Rounded Rectangle 46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2" name="Block Arc 46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0" name="Group 463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9" name="Rounded Rectangle 46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0" name="Block Arc 46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1" name="Group 464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7" name="Rounded Rectangle 46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8" name="Block Arc 46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2" name="Group 464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5" name="Rounded Rectangle 46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6" name="Block Arc 46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3" name="Group 464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3" name="Rounded Rectangle 46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4" name="Block Arc 46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4" name="Group 464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1" name="Rounded Rectangle 46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2" name="Block Arc 46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5" name="Group 464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9" name="Rounded Rectangle 46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0" name="Block Arc 46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6" name="Group 464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7" name="Rounded Rectangle 46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8" name="Block Arc 46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0" name="Group 4419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4607" name="Group 460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5" name="Rounded Rectangle 4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6" name="Block Arc 4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8" name="Group 460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3" name="Rounded Rectangle 4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4" name="Block Arc 4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9" name="Group 460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1" name="Rounded Rectangle 4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2" name="Block Arc 4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0" name="Group 460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9" name="Rounded Rectangle 4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0" name="Block Arc 4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1" name="Group 461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7" name="Rounded Rectangle 4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8" name="Block Arc 4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2" name="Group 461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5" name="Rounded Rectangle 4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6" name="Block Arc 4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3" name="Group 461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3" name="Rounded Rectangle 4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4" name="Block Arc 4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4" name="Group 461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1" name="Rounded Rectangle 4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2" name="Block Arc 4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5" name="Group 461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9" name="Rounded Rectangle 4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0" name="Block Arc 4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6" name="Group 461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7" name="Rounded Rectangle 46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8" name="Block Arc 4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1" name="Group 4420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4577" name="Group 457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5" name="Rounded Rectangle 4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6" name="Block Arc 4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8" name="Group 457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3" name="Rounded Rectangle 4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4" name="Block Arc 4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9" name="Group 457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1" name="Rounded Rectangle 4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2" name="Block Arc 4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0" name="Group 457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9" name="Rounded Rectangle 4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0" name="Block Arc 4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1" name="Group 458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7" name="Rounded Rectangle 4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8" name="Block Arc 4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2" name="Group 458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5" name="Rounded Rectangle 4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6" name="Block Arc 4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3" name="Group 458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3" name="Rounded Rectangle 4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4" name="Block Arc 4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4" name="Group 458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1" name="Rounded Rectangle 4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2" name="Block Arc 4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5" name="Group 458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9" name="Rounded Rectangle 4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0" name="Block Arc 4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6" name="Group 458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7" name="Rounded Rectangle 4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8" name="Block Arc 4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2" name="Group 4421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547" name="Group 454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5" name="Rounded Rectangle 4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6" name="Block Arc 4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8" name="Group 454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3" name="Rounded Rectangle 4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4" name="Block Arc 4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9" name="Group 454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1" name="Rounded Rectangle 4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2" name="Block Arc 4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0" name="Group 454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9" name="Rounded Rectangle 4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0" name="Block Arc 4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1" name="Group 455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7" name="Rounded Rectangle 4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8" name="Block Arc 4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2" name="Group 455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5" name="Rounded Rectangle 4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6" name="Block Arc 4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3" name="Group 455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3" name="Rounded Rectangle 4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4" name="Block Arc 4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4" name="Group 455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1" name="Rounded Rectangle 4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2" name="Block Arc 4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5" name="Group 455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9" name="Rounded Rectangle 4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0" name="Block Arc 4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6" name="Group 455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7" name="Rounded Rectangle 45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8" name="Block Arc 4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3" name="Group 4422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517" name="Group 451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5" name="Rounded Rectangle 4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6" name="Block Arc 4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8" name="Group 451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3" name="Rounded Rectangle 4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4" name="Block Arc 4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9" name="Group 451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1" name="Rounded Rectangle 4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2" name="Block Arc 4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0" name="Group 451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9" name="Rounded Rectangle 4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0" name="Block Arc 4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1" name="Group 452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7" name="Rounded Rectangle 4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8" name="Block Arc 4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2" name="Group 452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5" name="Rounded Rectangle 4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6" name="Block Arc 4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3" name="Group 452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3" name="Rounded Rectangle 4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4" name="Block Arc 4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4" name="Group 452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1" name="Rounded Rectangle 4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2" name="Block Arc 4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5" name="Group 452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9" name="Rounded Rectangle 4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0" name="Block Arc 4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6" name="Group 452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7" name="Rounded Rectangle 4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8" name="Block Arc 4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4" name="Group 4423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487" name="Group 448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5" name="Rounded Rectangle 45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6" name="Block Arc 45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8" name="Group 448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3" name="Rounded Rectangle 45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4" name="Block Arc 45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9" name="Group 448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1" name="Rounded Rectangle 45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2" name="Block Arc 45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0" name="Group 448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9" name="Rounded Rectangle 45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0" name="Block Arc 45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1" name="Group 449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7" name="Rounded Rectangle 45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8" name="Block Arc 45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2" name="Group 449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5" name="Rounded Rectangle 45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6" name="Block Arc 45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3" name="Group 449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3" name="Rounded Rectangle 45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4" name="Block Arc 45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4" name="Group 449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1" name="Rounded Rectangle 45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2" name="Block Arc 45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5" name="Group 449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9" name="Rounded Rectangle 44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0" name="Block Arc 44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6" name="Group 449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7" name="Rounded Rectangle 44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8" name="Block Arc 44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5" name="Group 4424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457" name="Group 445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5" name="Rounded Rectangle 4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6" name="Block Arc 4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8" name="Group 445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3" name="Rounded Rectangle 4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4" name="Block Arc 4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9" name="Group 445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1" name="Rounded Rectangle 4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2" name="Block Arc 4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0" name="Group 445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9" name="Rounded Rectangle 4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0" name="Block Arc 4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1" name="Group 446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7" name="Rounded Rectangle 4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8" name="Block Arc 4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2" name="Group 446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5" name="Rounded Rectangle 4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6" name="Block Arc 4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3" name="Group 446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3" name="Rounded Rectangle 4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4" name="Block Arc 4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4" name="Group 446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1" name="Rounded Rectangle 4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2" name="Block Arc 4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5" name="Group 446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9" name="Rounded Rectangle 4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0" name="Block Arc 4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6" name="Group 446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7" name="Rounded Rectangle 44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8" name="Block Arc 4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6" name="Group 4425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427" name="Group 442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5" name="Rounded Rectangle 44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6" name="Block Arc 4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8" name="Group 442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3" name="Rounded Rectangle 44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4" name="Block Arc 44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9" name="Group 442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1" name="Rounded Rectangle 4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2" name="Block Arc 4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0" name="Group 442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9" name="Rounded Rectangle 4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0" name="Block Arc 4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1" name="Group 443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7" name="Rounded Rectangle 4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8" name="Block Arc 4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2" name="Group 443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5" name="Rounded Rectangle 4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6" name="Block Arc 4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3" name="Group 443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3" name="Rounded Rectangle 4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4" name="Block Arc 4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4" name="Group 443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1" name="Rounded Rectangle 4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2" name="Block Arc 4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5" name="Group 443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9" name="Rounded Rectangle 4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0" name="Block Arc 4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6" name="Group 443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7" name="Rounded Rectangle 4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8" name="Block Arc 4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7975" name="TextBox 219"/>
          <p:cNvSpPr txBox="1">
            <a:spLocks noChangeArrowheads="1"/>
          </p:cNvSpPr>
          <p:nvPr/>
        </p:nvSpPr>
        <p:spPr bwMode="auto">
          <a:xfrm>
            <a:off x="7411412" y="2819533"/>
            <a:ext cx="413761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7976" name="TextBox 219"/>
          <p:cNvSpPr txBox="1">
            <a:spLocks noChangeArrowheads="1"/>
          </p:cNvSpPr>
          <p:nvPr/>
        </p:nvSpPr>
        <p:spPr bwMode="auto">
          <a:xfrm>
            <a:off x="7420890" y="3743726"/>
            <a:ext cx="394805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4290" name="Rectangle 4289"/>
          <p:cNvSpPr/>
          <p:nvPr/>
        </p:nvSpPr>
        <p:spPr>
          <a:xfrm>
            <a:off x="3994711" y="4356105"/>
            <a:ext cx="191114" cy="166186"/>
          </a:xfrm>
          <a:prstGeom prst="rect">
            <a:avLst/>
          </a:prstGeom>
          <a:solidFill>
            <a:srgbClr val="FF9933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91" name="TextBox 219"/>
          <p:cNvSpPr txBox="1">
            <a:spLocks noChangeArrowheads="1"/>
          </p:cNvSpPr>
          <p:nvPr/>
        </p:nvSpPr>
        <p:spPr bwMode="auto">
          <a:xfrm>
            <a:off x="3795422" y="4490131"/>
            <a:ext cx="589493" cy="220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FF9933"/>
                </a:solidFill>
                <a:cs typeface="Arial" panose="020B0604020202020204" pitchFamily="34" charset="0"/>
              </a:rPr>
              <a:t>Elevator</a:t>
            </a:r>
          </a:p>
        </p:txBody>
      </p:sp>
      <p:grpSp>
        <p:nvGrpSpPr>
          <p:cNvPr id="4292" name="Group 4291"/>
          <p:cNvGrpSpPr>
            <a:grpSpLocks noChangeAspect="1"/>
          </p:cNvGrpSpPr>
          <p:nvPr/>
        </p:nvGrpSpPr>
        <p:grpSpPr>
          <a:xfrm>
            <a:off x="7054037" y="821145"/>
            <a:ext cx="548640" cy="174538"/>
            <a:chOff x="411004" y="628649"/>
            <a:chExt cx="4541996" cy="1444941"/>
          </a:xfrm>
        </p:grpSpPr>
        <p:grpSp>
          <p:nvGrpSpPr>
            <p:cNvPr id="4398" name="Group 439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410" name="Rectangle 440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11" name="Rectangle 441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99" name="Group 439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408" name="Rectangle 440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9" name="Rectangle 440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400" name="Group 439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406" name="Rectangle 440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7" name="Rectangle 440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401" name="Rectangle 440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2" name="Rectangle 440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3" name="Rectangle 440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4" name="Rectangle 440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5" name="Rectangle 440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3" name="Group 4292"/>
          <p:cNvGrpSpPr>
            <a:grpSpLocks noChangeAspect="1"/>
          </p:cNvGrpSpPr>
          <p:nvPr/>
        </p:nvGrpSpPr>
        <p:grpSpPr>
          <a:xfrm>
            <a:off x="6281404" y="824689"/>
            <a:ext cx="548640" cy="174538"/>
            <a:chOff x="411004" y="628649"/>
            <a:chExt cx="4541996" cy="1444941"/>
          </a:xfrm>
        </p:grpSpPr>
        <p:grpSp>
          <p:nvGrpSpPr>
            <p:cNvPr id="4384" name="Group 438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96" name="Rectangle 439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7" name="Rectangle 439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85" name="Group 438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94" name="Rectangle 439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5" name="Rectangle 439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86" name="Group 438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92" name="Rectangle 439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3" name="Rectangle 439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87" name="Rectangle 438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8" name="Rectangle 438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9" name="Rectangle 438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0" name="Rectangle 438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1" name="Rectangle 439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4" name="Group 4293"/>
          <p:cNvGrpSpPr>
            <a:grpSpLocks noChangeAspect="1"/>
          </p:cNvGrpSpPr>
          <p:nvPr/>
        </p:nvGrpSpPr>
        <p:grpSpPr>
          <a:xfrm rot="16200000">
            <a:off x="5487508" y="1992920"/>
            <a:ext cx="548640" cy="174538"/>
            <a:chOff x="411004" y="628649"/>
            <a:chExt cx="4541996" cy="1444941"/>
          </a:xfrm>
        </p:grpSpPr>
        <p:grpSp>
          <p:nvGrpSpPr>
            <p:cNvPr id="4370" name="Group 436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82" name="Rectangle 438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83" name="Rectangle 438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71" name="Group 437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80" name="Rectangle 437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81" name="Rectangle 438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72" name="Group 437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78" name="Rectangle 437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9" name="Rectangle 437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73" name="Rectangle 437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4" name="Rectangle 437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5" name="Rectangle 4374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6" name="Rectangle 437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7" name="Rectangle 437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5" name="Group 4294"/>
          <p:cNvGrpSpPr>
            <a:grpSpLocks noChangeAspect="1"/>
          </p:cNvGrpSpPr>
          <p:nvPr/>
        </p:nvGrpSpPr>
        <p:grpSpPr>
          <a:xfrm>
            <a:off x="7054037" y="5896421"/>
            <a:ext cx="548640" cy="174538"/>
            <a:chOff x="411004" y="628649"/>
            <a:chExt cx="4541996" cy="1444941"/>
          </a:xfrm>
        </p:grpSpPr>
        <p:grpSp>
          <p:nvGrpSpPr>
            <p:cNvPr id="4356" name="Group 435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68" name="Rectangle 436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9" name="Rectangle 436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7" name="Group 435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66" name="Rectangle 436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7" name="Rectangle 436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8" name="Group 435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64" name="Rectangle 436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5" name="Rectangle 436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59" name="Rectangle 435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0" name="Rectangle 435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1" name="Rectangle 436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2" name="Rectangle 436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3" name="Rectangle 436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6" name="Group 4295"/>
          <p:cNvGrpSpPr>
            <a:grpSpLocks noChangeAspect="1"/>
          </p:cNvGrpSpPr>
          <p:nvPr/>
        </p:nvGrpSpPr>
        <p:grpSpPr>
          <a:xfrm>
            <a:off x="6281404" y="5899965"/>
            <a:ext cx="548640" cy="174538"/>
            <a:chOff x="411004" y="628649"/>
            <a:chExt cx="4541996" cy="1444941"/>
          </a:xfrm>
        </p:grpSpPr>
        <p:grpSp>
          <p:nvGrpSpPr>
            <p:cNvPr id="4342" name="Group 434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54" name="Rectangle 435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55" name="Rectangle 435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43" name="Group 434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52" name="Rectangle 435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53" name="Rectangle 435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44" name="Group 434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50" name="Rectangle 434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51" name="Rectangle 435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45" name="Rectangle 434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6" name="Rectangle 434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7" name="Rectangle 4346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8" name="Rectangle 434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9" name="Rectangle 434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7" name="Group 4296"/>
          <p:cNvGrpSpPr>
            <a:grpSpLocks noChangeAspect="1"/>
          </p:cNvGrpSpPr>
          <p:nvPr/>
        </p:nvGrpSpPr>
        <p:grpSpPr>
          <a:xfrm rot="16200000">
            <a:off x="5487508" y="2907568"/>
            <a:ext cx="548640" cy="174538"/>
            <a:chOff x="411004" y="628649"/>
            <a:chExt cx="4541996" cy="1444941"/>
          </a:xfrm>
        </p:grpSpPr>
        <p:grpSp>
          <p:nvGrpSpPr>
            <p:cNvPr id="4328" name="Group 432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40" name="Rectangle 433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1" name="Rectangle 434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29" name="Group 432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38" name="Rectangle 433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9" name="Rectangle 433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30" name="Group 432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36" name="Rectangle 433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7" name="Rectangle 433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31" name="Rectangle 433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2" name="Rectangle 433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3" name="Rectangle 433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4" name="Rectangle 433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5" name="Rectangle 433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8" name="Group 4297"/>
          <p:cNvGrpSpPr>
            <a:grpSpLocks noChangeAspect="1"/>
          </p:cNvGrpSpPr>
          <p:nvPr/>
        </p:nvGrpSpPr>
        <p:grpSpPr>
          <a:xfrm rot="16200000">
            <a:off x="5487508" y="3833055"/>
            <a:ext cx="548640" cy="174538"/>
            <a:chOff x="411004" y="628649"/>
            <a:chExt cx="4542000" cy="1444941"/>
          </a:xfrm>
        </p:grpSpPr>
        <p:grpSp>
          <p:nvGrpSpPr>
            <p:cNvPr id="4314" name="Group 431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26" name="Rectangle 432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7" name="Rectangle 432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15" name="Group 431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24" name="Rectangle 432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5" name="Rectangle 432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16" name="Group 431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22" name="Rectangle 432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3" name="Rectangle 432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17" name="Rectangle 431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8" name="Rectangle 431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9" name="Rectangle 4318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0" name="Rectangle 431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1" name="Rectangle 432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9" name="Group 4298"/>
          <p:cNvGrpSpPr>
            <a:grpSpLocks noChangeAspect="1"/>
          </p:cNvGrpSpPr>
          <p:nvPr/>
        </p:nvGrpSpPr>
        <p:grpSpPr>
          <a:xfrm rot="16200000">
            <a:off x="5487508" y="4718439"/>
            <a:ext cx="548640" cy="174538"/>
            <a:chOff x="411004" y="628649"/>
            <a:chExt cx="4541996" cy="1444941"/>
          </a:xfrm>
        </p:grpSpPr>
        <p:grpSp>
          <p:nvGrpSpPr>
            <p:cNvPr id="4300" name="Group 429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12" name="Rectangle 431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13" name="Rectangle 431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01" name="Group 430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10" name="Rectangle 430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11" name="Rectangle 431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02" name="Group 430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08" name="Rectangle 430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09" name="Rectangle 430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03" name="Rectangle 430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4" name="Rectangle 430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5" name="Rectangle 4304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6" name="Rectangle 430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7" name="Rectangle 430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0" name="Oval 380" descr="Royal_Stewart_tartan"/>
          <p:cNvSpPr>
            <a:spLocks noChangeArrowheads="1"/>
          </p:cNvSpPr>
          <p:nvPr/>
        </p:nvSpPr>
        <p:spPr bwMode="auto">
          <a:xfrm rot="10800000">
            <a:off x="8062718" y="1961607"/>
            <a:ext cx="187468" cy="328711"/>
          </a:xfrm>
          <a:prstGeom prst="ellipse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085" name="Group 4084"/>
          <p:cNvGrpSpPr/>
          <p:nvPr/>
        </p:nvGrpSpPr>
        <p:grpSpPr>
          <a:xfrm>
            <a:off x="4976044" y="5974902"/>
            <a:ext cx="141921" cy="146304"/>
            <a:chOff x="8367286" y="3351426"/>
            <a:chExt cx="141921" cy="146304"/>
          </a:xfrm>
        </p:grpSpPr>
        <p:sp>
          <p:nvSpPr>
            <p:cNvPr id="408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8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88" name="Group 4087"/>
          <p:cNvGrpSpPr/>
          <p:nvPr/>
        </p:nvGrpSpPr>
        <p:grpSpPr>
          <a:xfrm>
            <a:off x="4904586" y="5738623"/>
            <a:ext cx="141921" cy="146304"/>
            <a:chOff x="8367286" y="3351426"/>
            <a:chExt cx="141921" cy="146304"/>
          </a:xfrm>
        </p:grpSpPr>
        <p:sp>
          <p:nvSpPr>
            <p:cNvPr id="408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1" name="Group 4090"/>
          <p:cNvGrpSpPr/>
          <p:nvPr/>
        </p:nvGrpSpPr>
        <p:grpSpPr>
          <a:xfrm>
            <a:off x="4750407" y="5738624"/>
            <a:ext cx="141921" cy="146304"/>
            <a:chOff x="8367286" y="3351426"/>
            <a:chExt cx="141921" cy="146304"/>
          </a:xfrm>
        </p:grpSpPr>
        <p:sp>
          <p:nvSpPr>
            <p:cNvPr id="409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4" name="Group 4093"/>
          <p:cNvGrpSpPr/>
          <p:nvPr/>
        </p:nvGrpSpPr>
        <p:grpSpPr>
          <a:xfrm>
            <a:off x="4689638" y="5985059"/>
            <a:ext cx="141921" cy="146304"/>
            <a:chOff x="8367286" y="3351426"/>
            <a:chExt cx="141921" cy="146304"/>
          </a:xfrm>
        </p:grpSpPr>
        <p:sp>
          <p:nvSpPr>
            <p:cNvPr id="409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cxnSp>
        <p:nvCxnSpPr>
          <p:cNvPr id="4103" name="Straight Connector 4102"/>
          <p:cNvCxnSpPr/>
          <p:nvPr/>
        </p:nvCxnSpPr>
        <p:spPr>
          <a:xfrm>
            <a:off x="4617456" y="1512580"/>
            <a:ext cx="0" cy="360594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36" name="Group 4135"/>
          <p:cNvGrpSpPr/>
          <p:nvPr/>
        </p:nvGrpSpPr>
        <p:grpSpPr>
          <a:xfrm>
            <a:off x="5498229" y="5519814"/>
            <a:ext cx="143495" cy="146304"/>
            <a:chOff x="8365712" y="3351426"/>
            <a:chExt cx="143495" cy="146304"/>
          </a:xfrm>
        </p:grpSpPr>
        <p:sp>
          <p:nvSpPr>
            <p:cNvPr id="413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38" name="Text Box 11"/>
            <p:cNvSpPr txBox="1">
              <a:spLocks noChangeArrowheads="1"/>
            </p:cNvSpPr>
            <p:nvPr/>
          </p:nvSpPr>
          <p:spPr bwMode="auto">
            <a:xfrm rot="21540000">
              <a:off x="8365712" y="3381583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42" name="TextBox 4141"/>
          <p:cNvSpPr txBox="1"/>
          <p:nvPr/>
        </p:nvSpPr>
        <p:spPr>
          <a:xfrm flipH="1">
            <a:off x="217165" y="676275"/>
            <a:ext cx="3773809" cy="5355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 Party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Split to proceed up ramps </a:t>
            </a:r>
          </a:p>
          <a:p>
            <a:pPr marL="628650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US, Canada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Return to MPR or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Leithead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Platform Party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Form Corridor outside Newell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New York State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&amp;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lead out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Rest follow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2 rows on each side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columns 4 abreast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Followed by SLU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FLag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, Bagpipes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Bagpipes leave Newell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Recession is over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Guests free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Ushers off duty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43" name="TextBox 4142"/>
          <p:cNvSpPr txBox="1"/>
          <p:nvPr/>
        </p:nvSpPr>
        <p:spPr>
          <a:xfrm>
            <a:off x="914901" y="104775"/>
            <a:ext cx="214162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Recession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grpSp>
        <p:nvGrpSpPr>
          <p:cNvPr id="4147" name="Group 4146"/>
          <p:cNvGrpSpPr/>
          <p:nvPr/>
        </p:nvGrpSpPr>
        <p:grpSpPr>
          <a:xfrm>
            <a:off x="5281730" y="4101270"/>
            <a:ext cx="141921" cy="146304"/>
            <a:chOff x="8367286" y="3351426"/>
            <a:chExt cx="141921" cy="146304"/>
          </a:xfrm>
        </p:grpSpPr>
        <p:sp>
          <p:nvSpPr>
            <p:cNvPr id="414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0" name="Group 4149"/>
          <p:cNvGrpSpPr/>
          <p:nvPr/>
        </p:nvGrpSpPr>
        <p:grpSpPr>
          <a:xfrm>
            <a:off x="4395763" y="1119769"/>
            <a:ext cx="139541" cy="146304"/>
            <a:chOff x="8367286" y="3351427"/>
            <a:chExt cx="139541" cy="146304"/>
          </a:xfrm>
        </p:grpSpPr>
        <p:sp>
          <p:nvSpPr>
            <p:cNvPr id="41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3" name="Group 4152"/>
          <p:cNvGrpSpPr/>
          <p:nvPr/>
        </p:nvGrpSpPr>
        <p:grpSpPr>
          <a:xfrm>
            <a:off x="5380091" y="3626773"/>
            <a:ext cx="141921" cy="146304"/>
            <a:chOff x="8367286" y="3351426"/>
            <a:chExt cx="141921" cy="146304"/>
          </a:xfrm>
        </p:grpSpPr>
        <p:sp>
          <p:nvSpPr>
            <p:cNvPr id="415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6" name="Group 4155"/>
          <p:cNvGrpSpPr/>
          <p:nvPr/>
        </p:nvGrpSpPr>
        <p:grpSpPr>
          <a:xfrm>
            <a:off x="5500805" y="1636946"/>
            <a:ext cx="141921" cy="146304"/>
            <a:chOff x="8367286" y="3351426"/>
            <a:chExt cx="141921" cy="146304"/>
          </a:xfrm>
        </p:grpSpPr>
        <p:sp>
          <p:nvSpPr>
            <p:cNvPr id="415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9" name="Group 4158"/>
          <p:cNvGrpSpPr/>
          <p:nvPr/>
        </p:nvGrpSpPr>
        <p:grpSpPr>
          <a:xfrm>
            <a:off x="5205530" y="3102898"/>
            <a:ext cx="141921" cy="146304"/>
            <a:chOff x="8367286" y="3351426"/>
            <a:chExt cx="141921" cy="146304"/>
          </a:xfrm>
        </p:grpSpPr>
        <p:sp>
          <p:nvSpPr>
            <p:cNvPr id="416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6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62" name="Group 4161"/>
          <p:cNvGrpSpPr/>
          <p:nvPr/>
        </p:nvGrpSpPr>
        <p:grpSpPr>
          <a:xfrm>
            <a:off x="4558129" y="869483"/>
            <a:ext cx="140350" cy="146304"/>
            <a:chOff x="8372047" y="3351426"/>
            <a:chExt cx="140350" cy="146304"/>
          </a:xfrm>
        </p:grpSpPr>
        <p:sp>
          <p:nvSpPr>
            <p:cNvPr id="416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64" name="Text Box 11"/>
            <p:cNvSpPr txBox="1">
              <a:spLocks noChangeArrowheads="1"/>
            </p:cNvSpPr>
            <p:nvPr/>
          </p:nvSpPr>
          <p:spPr bwMode="auto">
            <a:xfrm rot="21540000">
              <a:off x="8375237" y="3391108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69" name="Rectangle 123"/>
          <p:cNvSpPr>
            <a:spLocks noChangeArrowheads="1"/>
          </p:cNvSpPr>
          <p:nvPr/>
        </p:nvSpPr>
        <p:spPr bwMode="auto">
          <a:xfrm>
            <a:off x="7752977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74" name="Rectangle 147"/>
          <p:cNvSpPr>
            <a:spLocks noChangeArrowheads="1"/>
          </p:cNvSpPr>
          <p:nvPr/>
        </p:nvSpPr>
        <p:spPr bwMode="auto">
          <a:xfrm rot="10800000">
            <a:off x="7850966" y="2981990"/>
            <a:ext cx="27432" cy="365760"/>
          </a:xfrm>
          <a:prstGeom prst="rect">
            <a:avLst/>
          </a:prstGeom>
          <a:pattFill prst="wdUpDiag">
            <a:fgClr>
              <a:srgbClr val="AC162C"/>
            </a:fgClr>
            <a:bgClr>
              <a:srgbClr val="FFC000"/>
            </a:bgClr>
          </a:patt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76" name="Rectangle 147"/>
          <p:cNvSpPr>
            <a:spLocks noChangeArrowheads="1"/>
          </p:cNvSpPr>
          <p:nvPr/>
        </p:nvSpPr>
        <p:spPr bwMode="auto">
          <a:xfrm rot="10800000">
            <a:off x="7843473" y="3807564"/>
            <a:ext cx="27432" cy="457200"/>
          </a:xfrm>
          <a:prstGeom prst="rect">
            <a:avLst/>
          </a:prstGeom>
          <a:pattFill prst="dkUpDiag">
            <a:fgClr>
              <a:srgbClr val="AC162C"/>
            </a:fgClr>
            <a:bgClr>
              <a:srgbClr val="FFC000"/>
            </a:bgClr>
          </a:pattFill>
          <a:ln w="6350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79" name="Rectangle 123"/>
          <p:cNvSpPr>
            <a:spLocks noChangeArrowheads="1"/>
          </p:cNvSpPr>
          <p:nvPr/>
        </p:nvSpPr>
        <p:spPr bwMode="auto">
          <a:xfrm>
            <a:off x="7664871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0" name="Rectangle 123"/>
          <p:cNvSpPr>
            <a:spLocks noChangeArrowheads="1"/>
          </p:cNvSpPr>
          <p:nvPr/>
        </p:nvSpPr>
        <p:spPr bwMode="auto">
          <a:xfrm>
            <a:off x="756723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1" name="Rectangle 123"/>
          <p:cNvSpPr>
            <a:spLocks noChangeArrowheads="1"/>
          </p:cNvSpPr>
          <p:nvPr/>
        </p:nvSpPr>
        <p:spPr bwMode="auto">
          <a:xfrm>
            <a:off x="747198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2" name="Rectangle 123"/>
          <p:cNvSpPr>
            <a:spLocks noChangeArrowheads="1"/>
          </p:cNvSpPr>
          <p:nvPr/>
        </p:nvSpPr>
        <p:spPr bwMode="auto">
          <a:xfrm>
            <a:off x="737673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3" name="Rectangle 123"/>
          <p:cNvSpPr>
            <a:spLocks noChangeArrowheads="1"/>
          </p:cNvSpPr>
          <p:nvPr/>
        </p:nvSpPr>
        <p:spPr bwMode="auto">
          <a:xfrm>
            <a:off x="7749293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4" name="Rectangle 123"/>
          <p:cNvSpPr>
            <a:spLocks noChangeArrowheads="1"/>
          </p:cNvSpPr>
          <p:nvPr/>
        </p:nvSpPr>
        <p:spPr bwMode="auto">
          <a:xfrm>
            <a:off x="7661187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5" name="Rectangle 123"/>
          <p:cNvSpPr>
            <a:spLocks noChangeArrowheads="1"/>
          </p:cNvSpPr>
          <p:nvPr/>
        </p:nvSpPr>
        <p:spPr bwMode="auto">
          <a:xfrm>
            <a:off x="756355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6" name="Rectangle 123"/>
          <p:cNvSpPr>
            <a:spLocks noChangeArrowheads="1"/>
          </p:cNvSpPr>
          <p:nvPr/>
        </p:nvSpPr>
        <p:spPr bwMode="auto">
          <a:xfrm>
            <a:off x="746830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7" name="Rectangle 123"/>
          <p:cNvSpPr>
            <a:spLocks noChangeArrowheads="1"/>
          </p:cNvSpPr>
          <p:nvPr/>
        </p:nvSpPr>
        <p:spPr bwMode="auto">
          <a:xfrm>
            <a:off x="737305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8" name="Rectangle 370" descr="Wide upward diagonal"/>
          <p:cNvSpPr>
            <a:spLocks noChangeArrowheads="1"/>
          </p:cNvSpPr>
          <p:nvPr/>
        </p:nvSpPr>
        <p:spPr bwMode="auto">
          <a:xfrm>
            <a:off x="6156066" y="3401061"/>
            <a:ext cx="45720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97" name="Rectangle 231"/>
          <p:cNvSpPr>
            <a:spLocks noChangeArrowheads="1"/>
          </p:cNvSpPr>
          <p:nvPr/>
        </p:nvSpPr>
        <p:spPr bwMode="auto">
          <a:xfrm rot="10800000">
            <a:off x="7907273" y="3556092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98" name="Rectangle 231"/>
          <p:cNvSpPr>
            <a:spLocks noChangeArrowheads="1"/>
          </p:cNvSpPr>
          <p:nvPr/>
        </p:nvSpPr>
        <p:spPr bwMode="auto">
          <a:xfrm rot="10800000">
            <a:off x="7959258" y="3556092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199" name="Group 4198"/>
          <p:cNvGrpSpPr/>
          <p:nvPr/>
        </p:nvGrpSpPr>
        <p:grpSpPr>
          <a:xfrm>
            <a:off x="5613820" y="3354799"/>
            <a:ext cx="217489" cy="219075"/>
            <a:chOff x="2067654" y="4497630"/>
            <a:chExt cx="217489" cy="219075"/>
          </a:xfrm>
        </p:grpSpPr>
        <p:sp>
          <p:nvSpPr>
            <p:cNvPr id="420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2" name="Group 4201"/>
          <p:cNvGrpSpPr/>
          <p:nvPr/>
        </p:nvGrpSpPr>
        <p:grpSpPr>
          <a:xfrm>
            <a:off x="5909185" y="3288421"/>
            <a:ext cx="217864" cy="219075"/>
            <a:chOff x="5639091" y="1598354"/>
            <a:chExt cx="217864" cy="219075"/>
          </a:xfrm>
        </p:grpSpPr>
        <p:sp>
          <p:nvSpPr>
            <p:cNvPr id="420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5" name="Group 4204"/>
          <p:cNvGrpSpPr/>
          <p:nvPr/>
        </p:nvGrpSpPr>
        <p:grpSpPr>
          <a:xfrm>
            <a:off x="6899077" y="3359109"/>
            <a:ext cx="217489" cy="219075"/>
            <a:chOff x="2067654" y="4497630"/>
            <a:chExt cx="217489" cy="219075"/>
          </a:xfrm>
        </p:grpSpPr>
        <p:sp>
          <p:nvSpPr>
            <p:cNvPr id="420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8" name="Group 4207"/>
          <p:cNvGrpSpPr/>
          <p:nvPr/>
        </p:nvGrpSpPr>
        <p:grpSpPr>
          <a:xfrm>
            <a:off x="7174508" y="4285804"/>
            <a:ext cx="217489" cy="219075"/>
            <a:chOff x="2067654" y="4497630"/>
            <a:chExt cx="217489" cy="219075"/>
          </a:xfrm>
        </p:grpSpPr>
        <p:sp>
          <p:nvSpPr>
            <p:cNvPr id="420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1" name="Group 4210"/>
          <p:cNvGrpSpPr/>
          <p:nvPr/>
        </p:nvGrpSpPr>
        <p:grpSpPr>
          <a:xfrm>
            <a:off x="7188355" y="3248076"/>
            <a:ext cx="139541" cy="146304"/>
            <a:chOff x="8367286" y="3351427"/>
            <a:chExt cx="139541" cy="146304"/>
          </a:xfrm>
        </p:grpSpPr>
        <p:sp>
          <p:nvSpPr>
            <p:cNvPr id="421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4" name="Group 4213"/>
          <p:cNvGrpSpPr/>
          <p:nvPr/>
        </p:nvGrpSpPr>
        <p:grpSpPr>
          <a:xfrm>
            <a:off x="7188700" y="3546102"/>
            <a:ext cx="139541" cy="146304"/>
            <a:chOff x="8367286" y="3351427"/>
            <a:chExt cx="139541" cy="146304"/>
          </a:xfrm>
        </p:grpSpPr>
        <p:sp>
          <p:nvSpPr>
            <p:cNvPr id="421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7" name="Group 4216"/>
          <p:cNvGrpSpPr/>
          <p:nvPr/>
        </p:nvGrpSpPr>
        <p:grpSpPr>
          <a:xfrm>
            <a:off x="7942906" y="4330392"/>
            <a:ext cx="139541" cy="146304"/>
            <a:chOff x="8367286" y="3351427"/>
            <a:chExt cx="139541" cy="146304"/>
          </a:xfrm>
        </p:grpSpPr>
        <p:sp>
          <p:nvSpPr>
            <p:cNvPr id="421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0" name="Group 4219"/>
          <p:cNvGrpSpPr/>
          <p:nvPr/>
        </p:nvGrpSpPr>
        <p:grpSpPr>
          <a:xfrm>
            <a:off x="6651545" y="3460483"/>
            <a:ext cx="217489" cy="219075"/>
            <a:chOff x="2067654" y="4497630"/>
            <a:chExt cx="217489" cy="219075"/>
          </a:xfrm>
        </p:grpSpPr>
        <p:sp>
          <p:nvSpPr>
            <p:cNvPr id="422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85644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3" name="Group 4222"/>
          <p:cNvGrpSpPr/>
          <p:nvPr/>
        </p:nvGrpSpPr>
        <p:grpSpPr>
          <a:xfrm>
            <a:off x="7412740" y="3460566"/>
            <a:ext cx="217489" cy="219075"/>
            <a:chOff x="2067654" y="4497630"/>
            <a:chExt cx="217489" cy="219075"/>
          </a:xfrm>
        </p:grpSpPr>
        <p:sp>
          <p:nvSpPr>
            <p:cNvPr id="4224" name="Oval 4223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6" name="Group 4225"/>
          <p:cNvGrpSpPr/>
          <p:nvPr/>
        </p:nvGrpSpPr>
        <p:grpSpPr>
          <a:xfrm>
            <a:off x="7625420" y="3451041"/>
            <a:ext cx="217489" cy="219075"/>
            <a:chOff x="2067654" y="4497630"/>
            <a:chExt cx="217489" cy="219075"/>
          </a:xfrm>
        </p:grpSpPr>
        <p:sp>
          <p:nvSpPr>
            <p:cNvPr id="422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9" name="Group 4228"/>
          <p:cNvGrpSpPr/>
          <p:nvPr/>
        </p:nvGrpSpPr>
        <p:grpSpPr>
          <a:xfrm>
            <a:off x="7606370" y="3265341"/>
            <a:ext cx="217489" cy="219075"/>
            <a:chOff x="2067654" y="4497630"/>
            <a:chExt cx="217489" cy="219075"/>
          </a:xfrm>
        </p:grpSpPr>
        <p:sp>
          <p:nvSpPr>
            <p:cNvPr id="423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32" name="Group 4231"/>
          <p:cNvGrpSpPr/>
          <p:nvPr/>
        </p:nvGrpSpPr>
        <p:grpSpPr>
          <a:xfrm>
            <a:off x="7403215" y="3265341"/>
            <a:ext cx="217489" cy="219075"/>
            <a:chOff x="2067654" y="4497630"/>
            <a:chExt cx="217489" cy="219075"/>
          </a:xfrm>
        </p:grpSpPr>
        <p:sp>
          <p:nvSpPr>
            <p:cNvPr id="423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35" name="Group 4234"/>
          <p:cNvGrpSpPr/>
          <p:nvPr/>
        </p:nvGrpSpPr>
        <p:grpSpPr>
          <a:xfrm>
            <a:off x="7936123" y="3179514"/>
            <a:ext cx="217489" cy="219075"/>
            <a:chOff x="2067654" y="4497630"/>
            <a:chExt cx="217489" cy="219075"/>
          </a:xfrm>
        </p:grpSpPr>
        <p:sp>
          <p:nvSpPr>
            <p:cNvPr id="423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1" name="Group 4240"/>
          <p:cNvGrpSpPr/>
          <p:nvPr/>
        </p:nvGrpSpPr>
        <p:grpSpPr>
          <a:xfrm>
            <a:off x="8002467" y="3470617"/>
            <a:ext cx="139541" cy="146304"/>
            <a:chOff x="8367286" y="3351427"/>
            <a:chExt cx="139541" cy="146304"/>
          </a:xfrm>
        </p:grpSpPr>
        <p:sp>
          <p:nvSpPr>
            <p:cNvPr id="424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4" name="Group 4243"/>
          <p:cNvGrpSpPr/>
          <p:nvPr/>
        </p:nvGrpSpPr>
        <p:grpSpPr>
          <a:xfrm>
            <a:off x="8008928" y="3605087"/>
            <a:ext cx="139541" cy="146304"/>
            <a:chOff x="8367286" y="3351427"/>
            <a:chExt cx="139541" cy="146304"/>
          </a:xfrm>
        </p:grpSpPr>
        <p:sp>
          <p:nvSpPr>
            <p:cNvPr id="42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7" name="Group 4246"/>
          <p:cNvGrpSpPr/>
          <p:nvPr/>
        </p:nvGrpSpPr>
        <p:grpSpPr>
          <a:xfrm>
            <a:off x="7875841" y="3227207"/>
            <a:ext cx="139541" cy="146304"/>
            <a:chOff x="8367286" y="3351427"/>
            <a:chExt cx="139541" cy="146304"/>
          </a:xfrm>
        </p:grpSpPr>
        <p:sp>
          <p:nvSpPr>
            <p:cNvPr id="42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0" name="Group 4249"/>
          <p:cNvGrpSpPr/>
          <p:nvPr/>
        </p:nvGrpSpPr>
        <p:grpSpPr>
          <a:xfrm>
            <a:off x="7797697" y="3274272"/>
            <a:ext cx="139541" cy="146304"/>
            <a:chOff x="8367286" y="3351427"/>
            <a:chExt cx="139541" cy="146304"/>
          </a:xfrm>
        </p:grpSpPr>
        <p:sp>
          <p:nvSpPr>
            <p:cNvPr id="42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3" name="Group 4252"/>
          <p:cNvGrpSpPr/>
          <p:nvPr/>
        </p:nvGrpSpPr>
        <p:grpSpPr>
          <a:xfrm>
            <a:off x="6651545" y="3293016"/>
            <a:ext cx="217489" cy="219075"/>
            <a:chOff x="2067654" y="4497630"/>
            <a:chExt cx="217489" cy="219075"/>
          </a:xfrm>
        </p:grpSpPr>
        <p:sp>
          <p:nvSpPr>
            <p:cNvPr id="425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256" name="Rectangle 231"/>
          <p:cNvSpPr>
            <a:spLocks noChangeArrowheads="1"/>
          </p:cNvSpPr>
          <p:nvPr/>
        </p:nvSpPr>
        <p:spPr bwMode="auto">
          <a:xfrm rot="5400000">
            <a:off x="7487498" y="3067765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57" name="Rectangle 231"/>
          <p:cNvSpPr>
            <a:spLocks noChangeArrowheads="1"/>
          </p:cNvSpPr>
          <p:nvPr/>
        </p:nvSpPr>
        <p:spPr bwMode="auto">
          <a:xfrm rot="5400000">
            <a:off x="7487498" y="3118885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59" name="Rectangle 231"/>
          <p:cNvSpPr>
            <a:spLocks noChangeArrowheads="1"/>
          </p:cNvSpPr>
          <p:nvPr/>
        </p:nvSpPr>
        <p:spPr bwMode="auto">
          <a:xfrm rot="5400000">
            <a:off x="7652672" y="4119512"/>
            <a:ext cx="36576" cy="4572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60" name="Rectangle 370" descr="Wide upward diagonal"/>
          <p:cNvSpPr>
            <a:spLocks noChangeArrowheads="1"/>
          </p:cNvSpPr>
          <p:nvPr/>
        </p:nvSpPr>
        <p:spPr bwMode="auto">
          <a:xfrm>
            <a:off x="6156066" y="3477261"/>
            <a:ext cx="45720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61" name="Rectangle 231"/>
          <p:cNvSpPr>
            <a:spLocks noChangeArrowheads="1"/>
          </p:cNvSpPr>
          <p:nvPr/>
        </p:nvSpPr>
        <p:spPr bwMode="auto">
          <a:xfrm rot="5400000">
            <a:off x="7652672" y="4176662"/>
            <a:ext cx="36576" cy="4572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7819" name="Group 7818"/>
          <p:cNvGrpSpPr/>
          <p:nvPr/>
        </p:nvGrpSpPr>
        <p:grpSpPr>
          <a:xfrm>
            <a:off x="7349370" y="1705283"/>
            <a:ext cx="537852" cy="749810"/>
            <a:chOff x="7349370" y="1705283"/>
            <a:chExt cx="537852" cy="749810"/>
          </a:xfrm>
        </p:grpSpPr>
        <p:grpSp>
          <p:nvGrpSpPr>
            <p:cNvPr id="7820" name="Group 7819"/>
            <p:cNvGrpSpPr/>
            <p:nvPr/>
          </p:nvGrpSpPr>
          <p:grpSpPr>
            <a:xfrm rot="16200000">
              <a:off x="7005232" y="2049421"/>
              <a:ext cx="749809" cy="61534"/>
              <a:chOff x="949033" y="1185648"/>
              <a:chExt cx="3335185" cy="273709"/>
            </a:xfrm>
          </p:grpSpPr>
          <p:grpSp>
            <p:nvGrpSpPr>
              <p:cNvPr id="7945" name="Group 7944"/>
              <p:cNvGrpSpPr/>
              <p:nvPr/>
            </p:nvGrpSpPr>
            <p:grpSpPr>
              <a:xfrm>
                <a:off x="949033" y="1185650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73" name="Rounded Rectangle 7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4" name="Block Arc 7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6" name="Group 7945"/>
              <p:cNvGrpSpPr/>
              <p:nvPr/>
            </p:nvGrpSpPr>
            <p:grpSpPr>
              <a:xfrm>
                <a:off x="1272702" y="1185652"/>
                <a:ext cx="422196" cy="273700"/>
                <a:chOff x="5352472" y="1436253"/>
                <a:chExt cx="1339273" cy="868213"/>
              </a:xfrm>
            </p:grpSpPr>
            <p:sp>
              <p:nvSpPr>
                <p:cNvPr id="7971" name="Rounded Rectangle 7970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2" name="Block Arc 7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7" name="Group 7946"/>
              <p:cNvGrpSpPr/>
              <p:nvPr/>
            </p:nvGrpSpPr>
            <p:grpSpPr>
              <a:xfrm>
                <a:off x="1596364" y="1185652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69" name="Rounded Rectangle 7968"/>
                <p:cNvSpPr/>
                <p:nvPr/>
              </p:nvSpPr>
              <p:spPr>
                <a:xfrm>
                  <a:off x="5564925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0" name="Block Arc 7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8" name="Group 7947"/>
              <p:cNvGrpSpPr/>
              <p:nvPr/>
            </p:nvGrpSpPr>
            <p:grpSpPr>
              <a:xfrm>
                <a:off x="1920031" y="1185655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67" name="Rounded Rectangle 7966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8" name="Block Arc 7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9" name="Group 7948"/>
              <p:cNvGrpSpPr/>
              <p:nvPr/>
            </p:nvGrpSpPr>
            <p:grpSpPr>
              <a:xfrm>
                <a:off x="2891026" y="118564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65" name="Rounded Rectangle 7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6" name="Block Arc 7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0" name="Group 7949"/>
              <p:cNvGrpSpPr/>
              <p:nvPr/>
            </p:nvGrpSpPr>
            <p:grpSpPr>
              <a:xfrm>
                <a:off x="3214692" y="118565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63" name="Rounded Rectangle 7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4" name="Block Arc 7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1" name="Group 7950"/>
              <p:cNvGrpSpPr/>
              <p:nvPr/>
            </p:nvGrpSpPr>
            <p:grpSpPr>
              <a:xfrm>
                <a:off x="2243695" y="1185650"/>
                <a:ext cx="422195" cy="273698"/>
                <a:chOff x="5352472" y="1436253"/>
                <a:chExt cx="1339273" cy="868213"/>
              </a:xfrm>
            </p:grpSpPr>
            <p:sp>
              <p:nvSpPr>
                <p:cNvPr id="7961" name="Rounded Rectangle 7960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2" name="Block Arc 7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2" name="Group 7951"/>
              <p:cNvGrpSpPr/>
              <p:nvPr/>
            </p:nvGrpSpPr>
            <p:grpSpPr>
              <a:xfrm>
                <a:off x="256736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59" name="Rounded Rectangle 7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0" name="Block Arc 7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3" name="Group 7952"/>
              <p:cNvGrpSpPr/>
              <p:nvPr/>
            </p:nvGrpSpPr>
            <p:grpSpPr>
              <a:xfrm>
                <a:off x="3538357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57" name="Rounded Rectangle 7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8" name="Block Arc 7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4" name="Group 7953"/>
              <p:cNvGrpSpPr/>
              <p:nvPr/>
            </p:nvGrpSpPr>
            <p:grpSpPr>
              <a:xfrm>
                <a:off x="386202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55" name="Rounded Rectangle 7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6" name="Block Arc 7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21" name="Group 7820"/>
            <p:cNvGrpSpPr/>
            <p:nvPr/>
          </p:nvGrpSpPr>
          <p:grpSpPr>
            <a:xfrm rot="16200000">
              <a:off x="7100493" y="2049418"/>
              <a:ext cx="749808" cy="61541"/>
              <a:chOff x="949039" y="1608981"/>
              <a:chExt cx="3335179" cy="273744"/>
            </a:xfrm>
          </p:grpSpPr>
          <p:grpSp>
            <p:nvGrpSpPr>
              <p:cNvPr id="7915" name="Group 7914"/>
              <p:cNvGrpSpPr/>
              <p:nvPr/>
            </p:nvGrpSpPr>
            <p:grpSpPr>
              <a:xfrm>
                <a:off x="949039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43" name="Rounded Rectangle 7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4" name="Block Arc 7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6" name="Group 7915"/>
              <p:cNvGrpSpPr/>
              <p:nvPr/>
            </p:nvGrpSpPr>
            <p:grpSpPr>
              <a:xfrm>
                <a:off x="1272705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41" name="Rounded Rectangle 7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2" name="Block Arc 7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7" name="Group 7916"/>
              <p:cNvGrpSpPr/>
              <p:nvPr/>
            </p:nvGrpSpPr>
            <p:grpSpPr>
              <a:xfrm>
                <a:off x="1596371" y="1609021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39" name="Rounded Rectangle 7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0" name="Block Arc 7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8" name="Group 7917"/>
              <p:cNvGrpSpPr/>
              <p:nvPr/>
            </p:nvGrpSpPr>
            <p:grpSpPr>
              <a:xfrm>
                <a:off x="1920033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37" name="Rounded Rectangle 7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8" name="Block Arc 7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9" name="Group 7918"/>
              <p:cNvGrpSpPr/>
              <p:nvPr/>
            </p:nvGrpSpPr>
            <p:grpSpPr>
              <a:xfrm>
                <a:off x="2891026" y="160900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935" name="Rounded Rectangle 7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6" name="Block Arc 7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0" name="Group 7919"/>
              <p:cNvGrpSpPr/>
              <p:nvPr/>
            </p:nvGrpSpPr>
            <p:grpSpPr>
              <a:xfrm>
                <a:off x="3214692" y="1608992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33" name="Rounded Rectangle 7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4" name="Block Arc 7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1" name="Group 7920"/>
              <p:cNvGrpSpPr/>
              <p:nvPr/>
            </p:nvGrpSpPr>
            <p:grpSpPr>
              <a:xfrm>
                <a:off x="2243695" y="1608981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31" name="Rounded Rectangle 7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2" name="Block Arc 7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2" name="Group 7921"/>
              <p:cNvGrpSpPr/>
              <p:nvPr/>
            </p:nvGrpSpPr>
            <p:grpSpPr>
              <a:xfrm>
                <a:off x="256736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9" name="Rounded Rectangle 7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0" name="Block Arc 7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3" name="Group 7922"/>
              <p:cNvGrpSpPr/>
              <p:nvPr/>
            </p:nvGrpSpPr>
            <p:grpSpPr>
              <a:xfrm>
                <a:off x="3538357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7" name="Rounded Rectangle 7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8" name="Block Arc 7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24" name="Group 7923"/>
              <p:cNvGrpSpPr/>
              <p:nvPr/>
            </p:nvGrpSpPr>
            <p:grpSpPr>
              <a:xfrm>
                <a:off x="386202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5" name="Rounded Rectangle 79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6" name="Block Arc 7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22" name="Group 7821"/>
            <p:cNvGrpSpPr/>
            <p:nvPr/>
          </p:nvGrpSpPr>
          <p:grpSpPr>
            <a:xfrm rot="16200000">
              <a:off x="7291024" y="2049420"/>
              <a:ext cx="749809" cy="61536"/>
              <a:chOff x="949031" y="2456698"/>
              <a:chExt cx="3335184" cy="273718"/>
            </a:xfrm>
          </p:grpSpPr>
          <p:grpSp>
            <p:nvGrpSpPr>
              <p:cNvPr id="7885" name="Group 7884"/>
              <p:cNvGrpSpPr/>
              <p:nvPr/>
            </p:nvGrpSpPr>
            <p:grpSpPr>
              <a:xfrm>
                <a:off x="949031" y="245670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13" name="Rounded Rectangle 7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4" name="Block Arc 7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6" name="Group 7885"/>
              <p:cNvGrpSpPr/>
              <p:nvPr/>
            </p:nvGrpSpPr>
            <p:grpSpPr>
              <a:xfrm>
                <a:off x="1272697" y="2456709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11" name="Rounded Rectangle 7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2" name="Block Arc 7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7" name="Group 7886"/>
              <p:cNvGrpSpPr/>
              <p:nvPr/>
            </p:nvGrpSpPr>
            <p:grpSpPr>
              <a:xfrm>
                <a:off x="1596366" y="2456711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9" name="Rounded Rectangle 79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0" name="Block Arc 79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8" name="Group 7887"/>
              <p:cNvGrpSpPr/>
              <p:nvPr/>
            </p:nvGrpSpPr>
            <p:grpSpPr>
              <a:xfrm>
                <a:off x="1920028" y="245671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7" name="Rounded Rectangle 79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8" name="Block Arc 79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9" name="Group 7888"/>
              <p:cNvGrpSpPr/>
              <p:nvPr/>
            </p:nvGrpSpPr>
            <p:grpSpPr>
              <a:xfrm>
                <a:off x="2891023" y="245669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05" name="Rounded Rectangle 79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6" name="Block Arc 79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0" name="Group 7889"/>
              <p:cNvGrpSpPr/>
              <p:nvPr/>
            </p:nvGrpSpPr>
            <p:grpSpPr>
              <a:xfrm>
                <a:off x="3214689" y="2456716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3" name="Rounded Rectangle 7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4" name="Block Arc 7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1" name="Group 7890"/>
              <p:cNvGrpSpPr/>
              <p:nvPr/>
            </p:nvGrpSpPr>
            <p:grpSpPr>
              <a:xfrm>
                <a:off x="2243692" y="2456700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01" name="Rounded Rectangle 79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2" name="Block Arc 79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2" name="Group 7891"/>
              <p:cNvGrpSpPr/>
              <p:nvPr/>
            </p:nvGrpSpPr>
            <p:grpSpPr>
              <a:xfrm>
                <a:off x="256736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9" name="Rounded Rectangle 78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0" name="Block Arc 78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3" name="Group 7892"/>
              <p:cNvGrpSpPr/>
              <p:nvPr/>
            </p:nvGrpSpPr>
            <p:grpSpPr>
              <a:xfrm>
                <a:off x="3538354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7" name="Rounded Rectangle 78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8" name="Block Arc 78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94" name="Group 7893"/>
              <p:cNvGrpSpPr/>
              <p:nvPr/>
            </p:nvGrpSpPr>
            <p:grpSpPr>
              <a:xfrm>
                <a:off x="386202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5" name="Rounded Rectangle 78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6" name="Block Arc 78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23" name="Group 7822"/>
            <p:cNvGrpSpPr/>
            <p:nvPr/>
          </p:nvGrpSpPr>
          <p:grpSpPr>
            <a:xfrm rot="16200000">
              <a:off x="7386283" y="2049415"/>
              <a:ext cx="749809" cy="61546"/>
              <a:chOff x="947832" y="2880954"/>
              <a:chExt cx="3335182" cy="273766"/>
            </a:xfrm>
          </p:grpSpPr>
          <p:grpSp>
            <p:nvGrpSpPr>
              <p:cNvPr id="7855" name="Group 7854"/>
              <p:cNvGrpSpPr/>
              <p:nvPr/>
            </p:nvGrpSpPr>
            <p:grpSpPr>
              <a:xfrm>
                <a:off x="947832" y="288100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83" name="Rounded Rectangle 7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4" name="Block Arc 7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6" name="Group 7855"/>
              <p:cNvGrpSpPr/>
              <p:nvPr/>
            </p:nvGrpSpPr>
            <p:grpSpPr>
              <a:xfrm>
                <a:off x="1271498" y="2881010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81" name="Rounded Rectangle 7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2" name="Block Arc 7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7" name="Group 7856"/>
              <p:cNvGrpSpPr/>
              <p:nvPr/>
            </p:nvGrpSpPr>
            <p:grpSpPr>
              <a:xfrm>
                <a:off x="1595167" y="2881012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79" name="Rounded Rectangle 7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0" name="Block Arc 7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8" name="Group 7857"/>
              <p:cNvGrpSpPr/>
              <p:nvPr/>
            </p:nvGrpSpPr>
            <p:grpSpPr>
              <a:xfrm>
                <a:off x="1918829" y="2881016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77" name="Rounded Rectangle 7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8" name="Block Arc 7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9" name="Group 7858"/>
              <p:cNvGrpSpPr/>
              <p:nvPr/>
            </p:nvGrpSpPr>
            <p:grpSpPr>
              <a:xfrm>
                <a:off x="2889822" y="2880996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75" name="Rounded Rectangle 7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6" name="Block Arc 7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0" name="Group 7859"/>
              <p:cNvGrpSpPr/>
              <p:nvPr/>
            </p:nvGrpSpPr>
            <p:grpSpPr>
              <a:xfrm>
                <a:off x="3213488" y="288097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73" name="Rounded Rectangle 7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4" name="Block Arc 7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1" name="Group 7860"/>
              <p:cNvGrpSpPr/>
              <p:nvPr/>
            </p:nvGrpSpPr>
            <p:grpSpPr>
              <a:xfrm>
                <a:off x="2242491" y="2880954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71" name="Rounded Rectangle 7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2" name="Block Arc 7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2" name="Group 7861"/>
              <p:cNvGrpSpPr/>
              <p:nvPr/>
            </p:nvGrpSpPr>
            <p:grpSpPr>
              <a:xfrm>
                <a:off x="256615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69" name="Rounded Rectangle 7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0" name="Block Arc 7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3" name="Group 7862"/>
              <p:cNvGrpSpPr/>
              <p:nvPr/>
            </p:nvGrpSpPr>
            <p:grpSpPr>
              <a:xfrm>
                <a:off x="3537153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67" name="Rounded Rectangle 7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8" name="Block Arc 7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4" name="Group 7863"/>
              <p:cNvGrpSpPr/>
              <p:nvPr/>
            </p:nvGrpSpPr>
            <p:grpSpPr>
              <a:xfrm>
                <a:off x="386081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65" name="Rounded Rectangle 78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6" name="Block Arc 7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24" name="Group 7823"/>
            <p:cNvGrpSpPr/>
            <p:nvPr/>
          </p:nvGrpSpPr>
          <p:grpSpPr>
            <a:xfrm rot="16200000">
              <a:off x="7481547" y="2049418"/>
              <a:ext cx="749808" cy="61542"/>
              <a:chOff x="947837" y="3304603"/>
              <a:chExt cx="3335177" cy="273746"/>
            </a:xfrm>
          </p:grpSpPr>
          <p:grpSp>
            <p:nvGrpSpPr>
              <p:cNvPr id="7825" name="Group 7824"/>
              <p:cNvGrpSpPr/>
              <p:nvPr/>
            </p:nvGrpSpPr>
            <p:grpSpPr>
              <a:xfrm>
                <a:off x="947837" y="3304641"/>
                <a:ext cx="422194" cy="273702"/>
                <a:chOff x="5352472" y="1436253"/>
                <a:chExt cx="1339273" cy="868220"/>
              </a:xfrm>
            </p:grpSpPr>
            <p:sp>
              <p:nvSpPr>
                <p:cNvPr id="7853" name="Rounded Rectangle 7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4" name="Block Arc 7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6" name="Group 7825"/>
              <p:cNvGrpSpPr/>
              <p:nvPr/>
            </p:nvGrpSpPr>
            <p:grpSpPr>
              <a:xfrm>
                <a:off x="1271505" y="3304641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51" name="Rounded Rectangle 7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2" name="Block Arc 7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7" name="Group 7826"/>
              <p:cNvGrpSpPr/>
              <p:nvPr/>
            </p:nvGrpSpPr>
            <p:grpSpPr>
              <a:xfrm>
                <a:off x="1595169" y="3304643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49" name="Rounded Rectangle 7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0" name="Block Arc 7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8" name="Group 7827"/>
              <p:cNvGrpSpPr/>
              <p:nvPr/>
            </p:nvGrpSpPr>
            <p:grpSpPr>
              <a:xfrm>
                <a:off x="1918831" y="330464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47" name="Rounded Rectangle 7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8" name="Block Arc 7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9" name="Group 7828"/>
              <p:cNvGrpSpPr/>
              <p:nvPr/>
            </p:nvGrpSpPr>
            <p:grpSpPr>
              <a:xfrm>
                <a:off x="2889824" y="3304647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45" name="Rounded Rectangle 7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6" name="Block Arc 7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0" name="Group 7829"/>
              <p:cNvGrpSpPr/>
              <p:nvPr/>
            </p:nvGrpSpPr>
            <p:grpSpPr>
              <a:xfrm>
                <a:off x="3213488" y="330462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43" name="Rounded Rectangle 7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4" name="Block Arc 7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1" name="Group 7830"/>
              <p:cNvGrpSpPr/>
              <p:nvPr/>
            </p:nvGrpSpPr>
            <p:grpSpPr>
              <a:xfrm>
                <a:off x="2242491" y="330460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41" name="Rounded Rectangle 7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2" name="Block Arc 7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2" name="Group 7831"/>
              <p:cNvGrpSpPr/>
              <p:nvPr/>
            </p:nvGrpSpPr>
            <p:grpSpPr>
              <a:xfrm>
                <a:off x="256615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39" name="Rounded Rectangle 7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0" name="Block Arc 7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3" name="Group 7832"/>
              <p:cNvGrpSpPr/>
              <p:nvPr/>
            </p:nvGrpSpPr>
            <p:grpSpPr>
              <a:xfrm>
                <a:off x="3537153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37" name="Rounded Rectangle 7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8" name="Block Arc 7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4" name="Group 7833"/>
              <p:cNvGrpSpPr/>
              <p:nvPr/>
            </p:nvGrpSpPr>
            <p:grpSpPr>
              <a:xfrm>
                <a:off x="386081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35" name="Rounded Rectangle 7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6" name="Block Arc 7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7977" name="TextBox 219"/>
          <p:cNvSpPr txBox="1">
            <a:spLocks noChangeArrowheads="1"/>
          </p:cNvSpPr>
          <p:nvPr/>
        </p:nvSpPr>
        <p:spPr bwMode="auto">
          <a:xfrm>
            <a:off x="7368601" y="4630403"/>
            <a:ext cx="510450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sp>
        <p:nvSpPr>
          <p:cNvPr id="4196" name="Rectangle 231"/>
          <p:cNvSpPr>
            <a:spLocks noChangeArrowheads="1"/>
          </p:cNvSpPr>
          <p:nvPr/>
        </p:nvSpPr>
        <p:spPr bwMode="auto">
          <a:xfrm rot="10800000">
            <a:off x="7380565" y="4499437"/>
            <a:ext cx="27432" cy="64008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58" name="Rectangle 231"/>
          <p:cNvSpPr>
            <a:spLocks noChangeArrowheads="1"/>
          </p:cNvSpPr>
          <p:nvPr/>
        </p:nvSpPr>
        <p:spPr bwMode="auto">
          <a:xfrm rot="10800000">
            <a:off x="7471893" y="4489912"/>
            <a:ext cx="27432" cy="64008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645" name="Group 3644"/>
          <p:cNvGrpSpPr/>
          <p:nvPr/>
        </p:nvGrpSpPr>
        <p:grpSpPr>
          <a:xfrm>
            <a:off x="5517838" y="2556590"/>
            <a:ext cx="138748" cy="146304"/>
            <a:chOff x="8369667" y="3351427"/>
            <a:chExt cx="138748" cy="146304"/>
          </a:xfrm>
        </p:grpSpPr>
        <p:sp>
          <p:nvSpPr>
            <p:cNvPr id="3646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47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1" name="Group 3650"/>
          <p:cNvGrpSpPr/>
          <p:nvPr/>
        </p:nvGrpSpPr>
        <p:grpSpPr>
          <a:xfrm>
            <a:off x="7497339" y="2390048"/>
            <a:ext cx="139541" cy="146304"/>
            <a:chOff x="8367286" y="3351427"/>
            <a:chExt cx="139541" cy="146304"/>
          </a:xfrm>
        </p:grpSpPr>
        <p:sp>
          <p:nvSpPr>
            <p:cNvPr id="365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4" name="Group 3653"/>
          <p:cNvGrpSpPr/>
          <p:nvPr/>
        </p:nvGrpSpPr>
        <p:grpSpPr>
          <a:xfrm>
            <a:off x="7018844" y="4275053"/>
            <a:ext cx="139541" cy="146304"/>
            <a:chOff x="8367286" y="3351427"/>
            <a:chExt cx="139541" cy="146304"/>
          </a:xfrm>
        </p:grpSpPr>
        <p:sp>
          <p:nvSpPr>
            <p:cNvPr id="365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7" name="Group 3656"/>
          <p:cNvGrpSpPr/>
          <p:nvPr/>
        </p:nvGrpSpPr>
        <p:grpSpPr>
          <a:xfrm>
            <a:off x="7194183" y="3044551"/>
            <a:ext cx="137160" cy="146304"/>
            <a:chOff x="8369667" y="3351427"/>
            <a:chExt cx="137160" cy="146304"/>
          </a:xfrm>
        </p:grpSpPr>
        <p:sp>
          <p:nvSpPr>
            <p:cNvPr id="365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9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0" name="Group 3659"/>
          <p:cNvGrpSpPr/>
          <p:nvPr/>
        </p:nvGrpSpPr>
        <p:grpSpPr>
          <a:xfrm>
            <a:off x="5916005" y="6030843"/>
            <a:ext cx="250343" cy="215444"/>
            <a:chOff x="5654068" y="5306942"/>
            <a:chExt cx="250343" cy="215444"/>
          </a:xfrm>
        </p:grpSpPr>
        <p:sp>
          <p:nvSpPr>
            <p:cNvPr id="3661" name="Rectangle 3660"/>
            <p:cNvSpPr/>
            <p:nvPr/>
          </p:nvSpPr>
          <p:spPr>
            <a:xfrm>
              <a:off x="5687533" y="5324722"/>
              <a:ext cx="183412" cy="179884"/>
            </a:xfrm>
            <a:prstGeom prst="rect">
              <a:avLst/>
            </a:prstGeom>
            <a:solidFill>
              <a:srgbClr val="6633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62" name="TextBox 219"/>
            <p:cNvSpPr txBox="1">
              <a:spLocks noChangeArrowheads="1"/>
            </p:cNvSpPr>
            <p:nvPr/>
          </p:nvSpPr>
          <p:spPr bwMode="auto">
            <a:xfrm>
              <a:off x="5654068" y="5306942"/>
              <a:ext cx="2503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B66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IT</a:t>
              </a:r>
            </a:p>
          </p:txBody>
        </p:sp>
      </p:grpSp>
      <p:grpSp>
        <p:nvGrpSpPr>
          <p:cNvPr id="3697" name="Group 3696"/>
          <p:cNvGrpSpPr/>
          <p:nvPr/>
        </p:nvGrpSpPr>
        <p:grpSpPr>
          <a:xfrm>
            <a:off x="8647741" y="3608202"/>
            <a:ext cx="178507" cy="233862"/>
            <a:chOff x="3952668" y="2974658"/>
            <a:chExt cx="210300" cy="272839"/>
          </a:xfrm>
        </p:grpSpPr>
        <p:sp>
          <p:nvSpPr>
            <p:cNvPr id="3698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4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699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00" name="Group 3699"/>
          <p:cNvGrpSpPr/>
          <p:nvPr/>
        </p:nvGrpSpPr>
        <p:grpSpPr>
          <a:xfrm>
            <a:off x="5500182" y="3036365"/>
            <a:ext cx="180399" cy="262558"/>
            <a:chOff x="3952330" y="3088572"/>
            <a:chExt cx="212529" cy="306318"/>
          </a:xfrm>
        </p:grpSpPr>
        <p:sp>
          <p:nvSpPr>
            <p:cNvPr id="3701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702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03" name="Group 3702"/>
          <p:cNvGrpSpPr/>
          <p:nvPr/>
        </p:nvGrpSpPr>
        <p:grpSpPr>
          <a:xfrm>
            <a:off x="5596678" y="3040492"/>
            <a:ext cx="180160" cy="261432"/>
            <a:chOff x="3954221" y="3202966"/>
            <a:chExt cx="212247" cy="305004"/>
          </a:xfrm>
        </p:grpSpPr>
        <p:sp>
          <p:nvSpPr>
            <p:cNvPr id="3704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706" name="Group 3705"/>
          <p:cNvGrpSpPr/>
          <p:nvPr/>
        </p:nvGrpSpPr>
        <p:grpSpPr>
          <a:xfrm>
            <a:off x="5536942" y="3175807"/>
            <a:ext cx="180160" cy="261432"/>
            <a:chOff x="2210000" y="893391"/>
            <a:chExt cx="180160" cy="261432"/>
          </a:xfrm>
        </p:grpSpPr>
        <p:sp>
          <p:nvSpPr>
            <p:cNvPr id="3707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4082" name="Group 4081"/>
          <p:cNvGrpSpPr/>
          <p:nvPr/>
        </p:nvGrpSpPr>
        <p:grpSpPr>
          <a:xfrm>
            <a:off x="8647741" y="3774087"/>
            <a:ext cx="182292" cy="232252"/>
            <a:chOff x="3948547" y="2867890"/>
            <a:chExt cx="214759" cy="270961"/>
          </a:xfrm>
        </p:grpSpPr>
        <p:grpSp>
          <p:nvGrpSpPr>
            <p:cNvPr id="4083" name="Group 4082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4097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4175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4084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0" name="Group 4189"/>
          <p:cNvGrpSpPr/>
          <p:nvPr/>
        </p:nvGrpSpPr>
        <p:grpSpPr>
          <a:xfrm>
            <a:off x="5909951" y="3385681"/>
            <a:ext cx="217864" cy="219075"/>
            <a:chOff x="5639091" y="1598354"/>
            <a:chExt cx="217864" cy="219075"/>
          </a:xfrm>
        </p:grpSpPr>
        <p:sp>
          <p:nvSpPr>
            <p:cNvPr id="4195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6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5523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6" name="Group 3705"/>
          <p:cNvGrpSpPr/>
          <p:nvPr/>
        </p:nvGrpSpPr>
        <p:grpSpPr>
          <a:xfrm>
            <a:off x="5948869" y="2619933"/>
            <a:ext cx="1201141" cy="749808"/>
            <a:chOff x="5948869" y="2619933"/>
            <a:chExt cx="1201141" cy="749808"/>
          </a:xfrm>
        </p:grpSpPr>
        <p:grpSp>
          <p:nvGrpSpPr>
            <p:cNvPr id="3707" name="Group 3706"/>
            <p:cNvGrpSpPr/>
            <p:nvPr/>
          </p:nvGrpSpPr>
          <p:grpSpPr>
            <a:xfrm rot="16200000">
              <a:off x="5605898" y="2962904"/>
              <a:ext cx="747266" cy="61323"/>
              <a:chOff x="949036" y="762001"/>
              <a:chExt cx="3335180" cy="273698"/>
            </a:xfrm>
          </p:grpSpPr>
          <p:grpSp>
            <p:nvGrpSpPr>
              <p:cNvPr id="4080" name="Group 407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9" name="Rounded Rectangle 7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0" name="Block Arc 7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1" name="Group 408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7" name="Rounded Rectangle 7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8" name="Block Arc 7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3" name="Group 778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5" name="Rounded Rectangle 7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6" name="Block Arc 7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4" name="Group 778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3" name="Rounded Rectangle 7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4" name="Block Arc 7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5" name="Group 778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1" name="Rounded Rectangle 7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2" name="Block Arc 7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6" name="Group 778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9" name="Rounded Rectangle 7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0" name="Block Arc 7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7" name="Group 778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7" name="Rounded Rectangle 7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8" name="Block Arc 7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8" name="Group 778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5" name="Rounded Rectangle 7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6" name="Block Arc 7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9" name="Group 778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3" name="Rounded Rectangle 7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4" name="Block Arc 7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0" name="Group 778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1" name="Rounded Rectangle 77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2" name="Block Arc 7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08" name="Group 3707"/>
            <p:cNvGrpSpPr/>
            <p:nvPr/>
          </p:nvGrpSpPr>
          <p:grpSpPr>
            <a:xfrm rot="16200000">
              <a:off x="5700838" y="2962904"/>
              <a:ext cx="747266" cy="61323"/>
              <a:chOff x="949036" y="1185650"/>
              <a:chExt cx="3335180" cy="273698"/>
            </a:xfrm>
          </p:grpSpPr>
          <p:grpSp>
            <p:nvGrpSpPr>
              <p:cNvPr id="4050" name="Group 404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8" name="Rounded Rectangle 4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9" name="Block Arc 4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1" name="Group 405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6" name="Rounded Rectangle 4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7" name="Block Arc 4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2" name="Group 405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4" name="Rounded Rectangle 4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5" name="Block Arc 4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3" name="Group 405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2" name="Rounded Rectangle 4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Block Arc 4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4" name="Group 405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0" name="Rounded Rectangle 4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1" name="Block Arc 4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5" name="Group 405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8" name="Rounded Rectangle 4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9" name="Block Arc 4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6" name="Group 405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6" name="Rounded Rectangle 4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7" name="Block Arc 4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7" name="Group 405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4" name="Rounded Rectangle 4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5" name="Block Arc 4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8" name="Group 405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2" name="Rounded Rectangle 4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3" name="Block Arc 4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9" name="Group 405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0" name="Rounded Rectangle 4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1" name="Block Arc 4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09" name="Group 3708"/>
            <p:cNvGrpSpPr/>
            <p:nvPr/>
          </p:nvGrpSpPr>
          <p:grpSpPr>
            <a:xfrm rot="16200000">
              <a:off x="5795780" y="2962904"/>
              <a:ext cx="747266" cy="61323"/>
              <a:chOff x="949036" y="1608981"/>
              <a:chExt cx="3335180" cy="273698"/>
            </a:xfrm>
          </p:grpSpPr>
          <p:grpSp>
            <p:nvGrpSpPr>
              <p:cNvPr id="4020" name="Group 401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8" name="Rounded Rectangle 4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9" name="Block Arc 4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1" name="Group 402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6" name="Rounded Rectangle 4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Block Arc 4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2" name="Group 402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4" name="Rounded Rectangle 4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5" name="Block Arc 4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3" name="Group 402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2" name="Rounded Rectangle 4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Block Arc 4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4" name="Group 402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0" name="Rounded Rectangle 4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1" name="Block Arc 4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5" name="Group 402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8" name="Rounded Rectangle 4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9" name="Block Arc 4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6" name="Group 402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6" name="Rounded Rectangle 4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7" name="Block Arc 4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7" name="Group 402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4" name="Rounded Rectangle 4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5" name="Block Arc 4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8" name="Group 402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2" name="Rounded Rectangle 4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3" name="Block Arc 4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9" name="Group 402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0" name="Rounded Rectangle 40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1" name="Block Arc 4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0" name="Group 3709"/>
            <p:cNvGrpSpPr/>
            <p:nvPr/>
          </p:nvGrpSpPr>
          <p:grpSpPr>
            <a:xfrm rot="16200000">
              <a:off x="5890721" y="2962904"/>
              <a:ext cx="747266" cy="61323"/>
              <a:chOff x="949036" y="2032630"/>
              <a:chExt cx="3335180" cy="273698"/>
            </a:xfrm>
          </p:grpSpPr>
          <p:grpSp>
            <p:nvGrpSpPr>
              <p:cNvPr id="3990" name="Group 398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8" name="Rounded Rectangle 4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9" name="Block Arc 4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1" name="Group 399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6" name="Rounded Rectangle 4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7" name="Block Arc 4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2" name="Group 399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4" name="Rounded Rectangle 4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5" name="Block Arc 4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3" name="Group 399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2" name="Rounded Rectangle 4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3" name="Block Arc 4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4" name="Group 399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0" name="Rounded Rectangle 40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1" name="Block Arc 40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5" name="Group 399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8" name="Rounded Rectangle 40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9" name="Block Arc 40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6" name="Group 399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6" name="Rounded Rectangle 40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7" name="Block Arc 40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7" name="Group 399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4" name="Rounded Rectangle 40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5" name="Block Arc 40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8" name="Group 399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2" name="Rounded Rectangle 40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3" name="Block Arc 40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99" name="Group 399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0" name="Rounded Rectangle 39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1" name="Block Arc 40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1" name="Group 3710"/>
            <p:cNvGrpSpPr/>
            <p:nvPr/>
          </p:nvGrpSpPr>
          <p:grpSpPr>
            <a:xfrm rot="16200000">
              <a:off x="5985662" y="2962904"/>
              <a:ext cx="747266" cy="61323"/>
              <a:chOff x="949033" y="2456700"/>
              <a:chExt cx="3335180" cy="273698"/>
            </a:xfrm>
          </p:grpSpPr>
          <p:grpSp>
            <p:nvGrpSpPr>
              <p:cNvPr id="3960" name="Group 395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8" name="Rounded Rectangle 39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9" name="Block Arc 39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1" name="Group 396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6" name="Rounded Rectangle 39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7" name="Block Arc 39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2" name="Group 396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4" name="Rounded Rectangle 39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5" name="Block Arc 39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3" name="Group 396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2" name="Rounded Rectangle 39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3" name="Block Arc 39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4" name="Group 396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0" name="Rounded Rectangle 39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1" name="Block Arc 39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5" name="Group 396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8" name="Rounded Rectangle 39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9" name="Block Arc 39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6" name="Group 396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6" name="Rounded Rectangle 39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7" name="Block Arc 39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7" name="Group 396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4" name="Rounded Rectangle 39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5" name="Block Arc 39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8" name="Group 396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2" name="Rounded Rectangle 39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3" name="Block Arc 39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9" name="Group 396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0" name="Rounded Rectangle 39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1" name="Block Arc 39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2" name="Group 3711"/>
            <p:cNvGrpSpPr/>
            <p:nvPr/>
          </p:nvGrpSpPr>
          <p:grpSpPr>
            <a:xfrm rot="16200000">
              <a:off x="6080603" y="2962904"/>
              <a:ext cx="747266" cy="61323"/>
              <a:chOff x="947832" y="2880954"/>
              <a:chExt cx="3335180" cy="273698"/>
            </a:xfrm>
          </p:grpSpPr>
          <p:grpSp>
            <p:nvGrpSpPr>
              <p:cNvPr id="3930" name="Group 392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8" name="Rounded Rectangle 3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9" name="Block Arc 3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1" name="Group 393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6" name="Rounded Rectangle 3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7" name="Block Arc 3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2" name="Group 393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4" name="Rounded Rectangle 3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5" name="Block Arc 3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3" name="Group 393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2" name="Rounded Rectangle 3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3" name="Block Arc 3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0" name="Rounded Rectangle 3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1" name="Block Arc 3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5" name="Group 393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8" name="Rounded Rectangle 3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9" name="Block Arc 3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6" name="Group 393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6" name="Rounded Rectangle 3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7" name="Block Arc 3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7" name="Group 393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4" name="Rounded Rectangle 3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5" name="Block Arc 3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8" name="Group 393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2" name="Rounded Rectangle 3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3" name="Block Arc 3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9" name="Group 393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0" name="Rounded Rectangle 39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1" name="Block Arc 3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3" name="Group 3712"/>
            <p:cNvGrpSpPr/>
            <p:nvPr/>
          </p:nvGrpSpPr>
          <p:grpSpPr>
            <a:xfrm rot="16200000">
              <a:off x="6175544" y="2962904"/>
              <a:ext cx="747266" cy="61323"/>
              <a:chOff x="947832" y="3304603"/>
              <a:chExt cx="3335180" cy="273698"/>
            </a:xfrm>
          </p:grpSpPr>
          <p:grpSp>
            <p:nvGrpSpPr>
              <p:cNvPr id="3900" name="Group 389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8" name="Rounded Rectangle 3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9" name="Block Arc 3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1" name="Group 390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6" name="Rounded Rectangle 3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7" name="Block Arc 3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2" name="Group 390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4" name="Rounded Rectangle 3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5" name="Block Arc 3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3" name="Group 390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2" name="Rounded Rectangle 3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Block Arc 3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4" name="Group 390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0" name="Rounded Rectangle 3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1" name="Block Arc 3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5" name="Group 390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8" name="Rounded Rectangle 3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9" name="Block Arc 3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6" name="Group 390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6" name="Rounded Rectangle 3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7" name="Block Arc 3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7" name="Group 390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4" name="Rounded Rectangle 3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5" name="Block Arc 3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8" name="Group 390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2" name="Rounded Rectangle 3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3" name="Block Arc 3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9" name="Group 390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0" name="Rounded Rectangle 3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1" name="Block Arc 3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4" name="Group 3713"/>
            <p:cNvGrpSpPr/>
            <p:nvPr/>
          </p:nvGrpSpPr>
          <p:grpSpPr>
            <a:xfrm rot="16200000">
              <a:off x="6270485" y="2962904"/>
              <a:ext cx="747266" cy="61323"/>
              <a:chOff x="947832" y="3727934"/>
              <a:chExt cx="3335180" cy="273698"/>
            </a:xfrm>
          </p:grpSpPr>
          <p:grpSp>
            <p:nvGrpSpPr>
              <p:cNvPr id="3870" name="Group 386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8" name="Rounded Rectangle 3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9" name="Block Arc 3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1" name="Group 387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6" name="Rounded Rectangle 3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7" name="Block Arc 3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2" name="Group 387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4" name="Rounded Rectangle 3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5" name="Block Arc 3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3" name="Group 387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2" name="Rounded Rectangle 3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3" name="Block Arc 3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4" name="Group 387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0" name="Rounded Rectangle 3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1" name="Block Arc 3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5" name="Group 387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8" name="Rounded Rectangle 3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9" name="Block Arc 3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6" name="Group 387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6" name="Rounded Rectangle 3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7" name="Block Arc 3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7" name="Group 387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4" name="Rounded Rectangle 3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5" name="Block Arc 3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8" name="Group 387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2" name="Rounded Rectangle 3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3" name="Block Arc 3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9" name="Group 387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0" name="Rounded Rectangle 38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1" name="Block Arc 3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5" name="Group 3714"/>
            <p:cNvGrpSpPr/>
            <p:nvPr/>
          </p:nvGrpSpPr>
          <p:grpSpPr>
            <a:xfrm rot="16200000">
              <a:off x="6365427" y="2962904"/>
              <a:ext cx="747266" cy="61323"/>
              <a:chOff x="947832" y="4151583"/>
              <a:chExt cx="3335180" cy="273698"/>
            </a:xfrm>
          </p:grpSpPr>
          <p:grpSp>
            <p:nvGrpSpPr>
              <p:cNvPr id="3840" name="Group 383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8" name="Rounded Rectangle 3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9" name="Block Arc 3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1" name="Group 384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6" name="Rounded Rectangle 3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7" name="Block Arc 3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2" name="Group 384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4" name="Rounded Rectangle 3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5" name="Block Arc 3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3" name="Group 384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2" name="Rounded Rectangle 3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Block Arc 3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4" name="Group 384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0" name="Rounded Rectangle 3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1" name="Block Arc 3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5" name="Group 384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8" name="Rounded Rectangle 3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9" name="Block Arc 3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6" name="Group 384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6" name="Rounded Rectangle 3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7" name="Block Arc 3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7" name="Group 384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4" name="Rounded Rectangle 3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5" name="Block Arc 3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8" name="Group 384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2" name="Rounded Rectangle 3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3" name="Block Arc 3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9" name="Group 384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0" name="Rounded Rectangle 3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1" name="Block Arc 3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6" name="Group 3715"/>
            <p:cNvGrpSpPr/>
            <p:nvPr/>
          </p:nvGrpSpPr>
          <p:grpSpPr>
            <a:xfrm rot="16200000">
              <a:off x="6460367" y="2962904"/>
              <a:ext cx="747266" cy="61323"/>
              <a:chOff x="947829" y="4575653"/>
              <a:chExt cx="3335180" cy="273698"/>
            </a:xfrm>
          </p:grpSpPr>
          <p:grpSp>
            <p:nvGrpSpPr>
              <p:cNvPr id="3810" name="Group 380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8" name="Rounded Rectangle 3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9" name="Block Arc 3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1" name="Group 381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6" name="Rounded Rectangle 3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7" name="Block Arc 3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2" name="Group 381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4" name="Rounded Rectangle 3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5" name="Block Arc 3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3" name="Group 381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2" name="Rounded Rectangle 3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3" name="Block Arc 3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4" name="Group 381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0" name="Rounded Rectangle 3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1" name="Block Arc 3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5" name="Group 381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8" name="Rounded Rectangle 3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9" name="Block Arc 3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6" name="Group 381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6" name="Rounded Rectangle 3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7" name="Block Arc 3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7" name="Group 381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4" name="Rounded Rectangle 3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5" name="Block Arc 3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8" name="Group 381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2" name="Rounded Rectangle 3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3" name="Block Arc 3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9" name="Group 3818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0" name="Rounded Rectangle 38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1" name="Block Arc 3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17" name="Group 3716"/>
            <p:cNvGrpSpPr/>
            <p:nvPr/>
          </p:nvGrpSpPr>
          <p:grpSpPr>
            <a:xfrm rot="16200000">
              <a:off x="6555833" y="2965446"/>
              <a:ext cx="747266" cy="61323"/>
              <a:chOff x="947832" y="3727934"/>
              <a:chExt cx="3335180" cy="273698"/>
            </a:xfrm>
          </p:grpSpPr>
          <p:grpSp>
            <p:nvGrpSpPr>
              <p:cNvPr id="3780" name="Group 377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8" name="Rounded Rectangle 38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9" name="Block Arc 38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1" name="Group 378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6" name="Rounded Rectangle 3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7" name="Block Arc 3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2" name="Group 378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4" name="Rounded Rectangle 3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5" name="Block Arc 3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3" name="Group 378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2" name="Rounded Rectangle 3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3" name="Block Arc 3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4" name="Group 378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0" name="Rounded Rectangle 3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1" name="Block Arc 3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5" name="Group 378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8" name="Rounded Rectangle 3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9" name="Block Arc 3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6" name="Group 378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6" name="Rounded Rectangle 3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7" name="Block Arc 3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7" name="Group 378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4" name="Rounded Rectangle 3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5" name="Block Arc 3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8" name="Group 378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2" name="Rounded Rectangle 3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3" name="Block Arc 3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9" name="Group 378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0" name="Rounded Rectangle 37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1" name="Block Arc 3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18" name="Group 3717"/>
            <p:cNvGrpSpPr/>
            <p:nvPr/>
          </p:nvGrpSpPr>
          <p:grpSpPr>
            <a:xfrm rot="16200000">
              <a:off x="6650775" y="2965446"/>
              <a:ext cx="747266" cy="61323"/>
              <a:chOff x="947832" y="4151583"/>
              <a:chExt cx="3335180" cy="273698"/>
            </a:xfrm>
          </p:grpSpPr>
          <p:grpSp>
            <p:nvGrpSpPr>
              <p:cNvPr id="3750" name="Group 374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8" name="Rounded Rectangle 3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9" name="Block Arc 3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1" name="Group 375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6" name="Rounded Rectangle 3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7" name="Block Arc 3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2" name="Group 375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4" name="Rounded Rectangle 3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5" name="Block Arc 3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3" name="Group 375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2" name="Rounded Rectangle 3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3" name="Block Arc 3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4" name="Group 375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0" name="Rounded Rectangle 3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1" name="Block Arc 3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5" name="Group 375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8" name="Rounded Rectangle 3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9" name="Block Arc 3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6" name="Group 375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6" name="Rounded Rectangle 3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7" name="Block Arc 3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7" name="Group 375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4" name="Rounded Rectangle 3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5" name="Block Arc 3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8" name="Group 375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2" name="Rounded Rectangle 3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3" name="Block Arc 3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9" name="Group 375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0" name="Rounded Rectangle 3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1" name="Block Arc 3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19" name="Group 3718"/>
            <p:cNvGrpSpPr/>
            <p:nvPr/>
          </p:nvGrpSpPr>
          <p:grpSpPr>
            <a:xfrm>
              <a:off x="7088687" y="2622475"/>
              <a:ext cx="61323" cy="747266"/>
              <a:chOff x="2292480" y="2962485"/>
              <a:chExt cx="75039" cy="914400"/>
            </a:xfrm>
          </p:grpSpPr>
          <p:grpSp>
            <p:nvGrpSpPr>
              <p:cNvPr id="3720" name="Group 3719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8" name="Rounded Rectangle 3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9" name="Block Arc 3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1" name="Group 3720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6" name="Rounded Rectangle 3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7" name="Block Arc 3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2" name="Group 3721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4" name="Rounded Rectangle 3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5" name="Block Arc 3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3" name="Group 3722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2" name="Rounded Rectangle 3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3" name="Block Arc 3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4" name="Group 3723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0" name="Rounded Rectangle 3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1" name="Block Arc 3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5" name="Group 3724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8" name="Rounded Rectangle 3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9" name="Block Arc 3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6" name="Group 3725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6" name="Rounded Rectangle 3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7" name="Block Arc 3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7" name="Group 3726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4" name="Rounded Rectangle 3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5" name="Block Arc 3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8" name="Group 3727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2" name="Rounded Rectangle 3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3" name="Block Arc 3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9" name="Group 3728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730" name="Rounded Rectangle 37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1" name="Block Arc 3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cxnSp>
        <p:nvCxnSpPr>
          <p:cNvPr id="4098" name="Straight Connector 4097"/>
          <p:cNvCxnSpPr/>
          <p:nvPr/>
        </p:nvCxnSpPr>
        <p:spPr>
          <a:xfrm rot="20400000" flipV="1">
            <a:off x="5125972" y="271355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9" name="Straight Connector 4098"/>
          <p:cNvCxnSpPr/>
          <p:nvPr/>
        </p:nvCxnSpPr>
        <p:spPr>
          <a:xfrm rot="1200000">
            <a:off x="5125972" y="281978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1" name="Straight Connector 4100"/>
          <p:cNvCxnSpPr/>
          <p:nvPr/>
        </p:nvCxnSpPr>
        <p:spPr>
          <a:xfrm rot="1200000">
            <a:off x="5125972" y="433536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2" name="Straight Connector 4101"/>
          <p:cNvCxnSpPr/>
          <p:nvPr/>
        </p:nvCxnSpPr>
        <p:spPr>
          <a:xfrm rot="20400000" flipV="1">
            <a:off x="5125972" y="422559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3" name="Straight Connector 4102"/>
          <p:cNvCxnSpPr/>
          <p:nvPr/>
        </p:nvCxnSpPr>
        <p:spPr>
          <a:xfrm flipV="1">
            <a:off x="5157841" y="390605"/>
            <a:ext cx="17677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4" name="Straight Connector 4103"/>
          <p:cNvCxnSpPr/>
          <p:nvPr/>
        </p:nvCxnSpPr>
        <p:spPr>
          <a:xfrm flipV="1">
            <a:off x="5186170" y="6371851"/>
            <a:ext cx="3101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05" name="Group 4104"/>
          <p:cNvGrpSpPr/>
          <p:nvPr/>
        </p:nvGrpSpPr>
        <p:grpSpPr>
          <a:xfrm>
            <a:off x="5367751" y="514335"/>
            <a:ext cx="3213546" cy="5737284"/>
            <a:chOff x="5658513" y="1183341"/>
            <a:chExt cx="2160995" cy="3858119"/>
          </a:xfrm>
        </p:grpSpPr>
        <p:sp>
          <p:nvSpPr>
            <p:cNvPr id="7752" name="Rectangle 7751"/>
            <p:cNvSpPr/>
            <p:nvPr/>
          </p:nvSpPr>
          <p:spPr>
            <a:xfrm>
              <a:off x="5742238" y="2256302"/>
              <a:ext cx="271022" cy="1755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3" name="Rectangle 7752"/>
            <p:cNvSpPr/>
            <p:nvPr/>
          </p:nvSpPr>
          <p:spPr>
            <a:xfrm>
              <a:off x="7455708" y="1240505"/>
              <a:ext cx="362947" cy="3785021"/>
            </a:xfrm>
            <a:prstGeom prst="rect">
              <a:avLst/>
            </a:prstGeom>
            <a:solidFill>
              <a:srgbClr val="E7BFC5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4" name="Block Arc 7753"/>
            <p:cNvSpPr>
              <a:spLocks/>
            </p:cNvSpPr>
            <p:nvPr/>
          </p:nvSpPr>
          <p:spPr>
            <a:xfrm rot="10800000">
              <a:off x="5745526" y="2967476"/>
              <a:ext cx="2073982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755" name="Block Arc 7754"/>
            <p:cNvSpPr>
              <a:spLocks/>
            </p:cNvSpPr>
            <p:nvPr/>
          </p:nvSpPr>
          <p:spPr>
            <a:xfrm flipH="1">
              <a:off x="5745523" y="1224105"/>
              <a:ext cx="2073984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7756" name="Straight Connector 7755"/>
            <p:cNvCxnSpPr/>
            <p:nvPr/>
          </p:nvCxnSpPr>
          <p:spPr>
            <a:xfrm rot="5400000">
              <a:off x="592506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7" name="Straight Connector 7756"/>
            <p:cNvCxnSpPr/>
            <p:nvPr/>
          </p:nvCxnSpPr>
          <p:spPr>
            <a:xfrm rot="5400000">
              <a:off x="5877034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8" name="Straight Connector 7757"/>
            <p:cNvCxnSpPr/>
            <p:nvPr/>
          </p:nvCxnSpPr>
          <p:spPr>
            <a:xfrm rot="5400000">
              <a:off x="583504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9" name="Straight Connector 7758"/>
            <p:cNvCxnSpPr/>
            <p:nvPr/>
          </p:nvCxnSpPr>
          <p:spPr>
            <a:xfrm rot="5400000">
              <a:off x="5788700" y="3133017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0" name="Straight Connector 7759"/>
            <p:cNvCxnSpPr/>
            <p:nvPr/>
          </p:nvCxnSpPr>
          <p:spPr>
            <a:xfrm rot="5400000">
              <a:off x="5743348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1" name="Straight Connector 7760"/>
            <p:cNvCxnSpPr/>
            <p:nvPr/>
          </p:nvCxnSpPr>
          <p:spPr>
            <a:xfrm rot="5400000">
              <a:off x="5700021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2" name="Straight Connector 7761"/>
            <p:cNvCxnSpPr/>
            <p:nvPr/>
          </p:nvCxnSpPr>
          <p:spPr>
            <a:xfrm rot="5400000">
              <a:off x="565501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63" name="Rectangle 7762"/>
            <p:cNvSpPr/>
            <p:nvPr/>
          </p:nvSpPr>
          <p:spPr>
            <a:xfrm>
              <a:off x="5686718" y="1567266"/>
              <a:ext cx="57035" cy="2419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64" name="Straight Connector 7763"/>
            <p:cNvCxnSpPr/>
            <p:nvPr/>
          </p:nvCxnSpPr>
          <p:spPr>
            <a:xfrm rot="5400000">
              <a:off x="5611805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5" name="Straight Connector 7764"/>
            <p:cNvCxnSpPr/>
            <p:nvPr/>
          </p:nvCxnSpPr>
          <p:spPr>
            <a:xfrm rot="5400000">
              <a:off x="556319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6" name="Straight Connector 7765"/>
            <p:cNvCxnSpPr/>
            <p:nvPr/>
          </p:nvCxnSpPr>
          <p:spPr>
            <a:xfrm rot="5400000">
              <a:off x="4554621" y="2754622"/>
              <a:ext cx="2374712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67" name="Rounded Rectangle 7766"/>
            <p:cNvSpPr>
              <a:spLocks noChangeAspect="1"/>
            </p:cNvSpPr>
            <p:nvPr/>
          </p:nvSpPr>
          <p:spPr>
            <a:xfrm rot="5400000">
              <a:off x="4870489" y="2092309"/>
              <a:ext cx="3818836" cy="207533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8" name="Rounded Rectangle 7767"/>
            <p:cNvSpPr>
              <a:spLocks noChangeAspect="1"/>
            </p:cNvSpPr>
            <p:nvPr/>
          </p:nvSpPr>
          <p:spPr>
            <a:xfrm rot="5400000">
              <a:off x="4913861" y="2138893"/>
              <a:ext cx="3732092" cy="198216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9" name="Rounded Rectangle 7768"/>
            <p:cNvSpPr>
              <a:spLocks/>
            </p:cNvSpPr>
            <p:nvPr/>
          </p:nvSpPr>
          <p:spPr>
            <a:xfrm rot="5400000">
              <a:off x="4962471" y="2183451"/>
              <a:ext cx="3634874" cy="189304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0" name="Rounded Rectangle 7769"/>
            <p:cNvSpPr>
              <a:spLocks/>
            </p:cNvSpPr>
            <p:nvPr/>
          </p:nvSpPr>
          <p:spPr>
            <a:xfrm rot="5400000">
              <a:off x="5005003" y="2228684"/>
              <a:ext cx="3549808" cy="18025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1" name="Rounded Rectangle 7770"/>
            <p:cNvSpPr>
              <a:spLocks/>
            </p:cNvSpPr>
            <p:nvPr/>
          </p:nvSpPr>
          <p:spPr>
            <a:xfrm rot="5400000">
              <a:off x="5047245" y="2274071"/>
              <a:ext cx="3465325" cy="171180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2" name="Rounded Rectangle 7771"/>
            <p:cNvSpPr>
              <a:spLocks/>
            </p:cNvSpPr>
            <p:nvPr/>
          </p:nvSpPr>
          <p:spPr>
            <a:xfrm rot="5400000">
              <a:off x="5094144" y="2317801"/>
              <a:ext cx="3371528" cy="162434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3" name="Rounded Rectangle 7772"/>
            <p:cNvSpPr>
              <a:spLocks/>
            </p:cNvSpPr>
            <p:nvPr/>
          </p:nvSpPr>
          <p:spPr>
            <a:xfrm rot="5400000">
              <a:off x="5140683" y="2368620"/>
              <a:ext cx="3282499" cy="15311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74" name="Straight Connector 7773"/>
            <p:cNvCxnSpPr/>
            <p:nvPr/>
          </p:nvCxnSpPr>
          <p:spPr>
            <a:xfrm rot="5400000">
              <a:off x="4476030" y="2777955"/>
              <a:ext cx="242137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75" name="Rectangle 7774"/>
            <p:cNvSpPr/>
            <p:nvPr/>
          </p:nvSpPr>
          <p:spPr>
            <a:xfrm>
              <a:off x="5658525" y="1184748"/>
              <a:ext cx="113421" cy="382280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76" name="Group 7775"/>
            <p:cNvGrpSpPr/>
            <p:nvPr/>
          </p:nvGrpSpPr>
          <p:grpSpPr>
            <a:xfrm rot="5400000">
              <a:off x="5523342" y="1318512"/>
              <a:ext cx="384411" cy="114070"/>
              <a:chOff x="244468" y="5168552"/>
              <a:chExt cx="677932" cy="201169"/>
            </a:xfrm>
          </p:grpSpPr>
          <p:cxnSp>
            <p:nvCxnSpPr>
              <p:cNvPr id="7778" name="Straight Connector 7777"/>
              <p:cNvCxnSpPr/>
              <p:nvPr/>
            </p:nvCxnSpPr>
            <p:spPr>
              <a:xfrm>
                <a:off x="244468" y="5169694"/>
                <a:ext cx="676656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79" name="Straight Connector 7778"/>
              <p:cNvCxnSpPr/>
              <p:nvPr/>
            </p:nvCxnSpPr>
            <p:spPr>
              <a:xfrm>
                <a:off x="244471" y="5369721"/>
                <a:ext cx="676655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0" name="Straight Connector 7779"/>
              <p:cNvCxnSpPr/>
              <p:nvPr/>
            </p:nvCxnSpPr>
            <p:spPr>
              <a:xfrm rot="5400000">
                <a:off x="149310" y="5269136"/>
                <a:ext cx="201167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1" name="Straight Connector 7780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2" name="Straight Connector 7781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77" name="Straight Connector 7776"/>
            <p:cNvCxnSpPr/>
            <p:nvPr/>
          </p:nvCxnSpPr>
          <p:spPr>
            <a:xfrm rot="5400000">
              <a:off x="5715236" y="3958397"/>
              <a:ext cx="0" cy="57035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06" name="Straight Connector 4105"/>
          <p:cNvCxnSpPr/>
          <p:nvPr/>
        </p:nvCxnSpPr>
        <p:spPr>
          <a:xfrm>
            <a:off x="5186170" y="2175308"/>
            <a:ext cx="0" cy="530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7" name="Straight Connector 4106"/>
          <p:cNvCxnSpPr/>
          <p:nvPr/>
        </p:nvCxnSpPr>
        <p:spPr>
          <a:xfrm>
            <a:off x="5186170" y="2826867"/>
            <a:ext cx="0" cy="13869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8" name="Straight Connector 4107"/>
          <p:cNvCxnSpPr/>
          <p:nvPr/>
        </p:nvCxnSpPr>
        <p:spPr>
          <a:xfrm flipH="1">
            <a:off x="5183981" y="4343179"/>
            <a:ext cx="0" cy="20290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9" name="Straight Connector 4108"/>
          <p:cNvCxnSpPr/>
          <p:nvPr/>
        </p:nvCxnSpPr>
        <p:spPr>
          <a:xfrm flipV="1">
            <a:off x="556506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0" name="Group 4109"/>
          <p:cNvGrpSpPr/>
          <p:nvPr/>
        </p:nvGrpSpPr>
        <p:grpSpPr>
          <a:xfrm>
            <a:off x="5333482" y="317657"/>
            <a:ext cx="230168" cy="67989"/>
            <a:chOff x="5635468" y="1051082"/>
            <a:chExt cx="154780" cy="45720"/>
          </a:xfrm>
        </p:grpSpPr>
        <p:cxnSp>
          <p:nvCxnSpPr>
            <p:cNvPr id="7748" name="Straight Connector 774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9" name="Straight Connector 774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0" name="Straight Connector 774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1" name="Straight Connector 775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11" name="Group 4110"/>
          <p:cNvGrpSpPr/>
          <p:nvPr/>
        </p:nvGrpSpPr>
        <p:grpSpPr>
          <a:xfrm>
            <a:off x="5715920" y="317657"/>
            <a:ext cx="230168" cy="67989"/>
            <a:chOff x="5635468" y="1051082"/>
            <a:chExt cx="154780" cy="45720"/>
          </a:xfrm>
        </p:grpSpPr>
        <p:cxnSp>
          <p:nvCxnSpPr>
            <p:cNvPr id="7744" name="Straight Connector 774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5" name="Straight Connector 774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6" name="Straight Connector 774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7" name="Straight Connector 774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2" name="Straight Connector 4111"/>
          <p:cNvCxnSpPr/>
          <p:nvPr/>
        </p:nvCxnSpPr>
        <p:spPr>
          <a:xfrm flipV="1">
            <a:off x="5951043" y="390605"/>
            <a:ext cx="203966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3" name="Straight Connector 4112"/>
          <p:cNvCxnSpPr/>
          <p:nvPr/>
        </p:nvCxnSpPr>
        <p:spPr>
          <a:xfrm flipV="1">
            <a:off x="822795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4" name="Straight Connector 4113"/>
          <p:cNvCxnSpPr/>
          <p:nvPr/>
        </p:nvCxnSpPr>
        <p:spPr>
          <a:xfrm flipV="1">
            <a:off x="8606851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5" name="Group 4114"/>
          <p:cNvGrpSpPr/>
          <p:nvPr/>
        </p:nvGrpSpPr>
        <p:grpSpPr>
          <a:xfrm>
            <a:off x="7989294" y="317657"/>
            <a:ext cx="230168" cy="67989"/>
            <a:chOff x="5635468" y="1051082"/>
            <a:chExt cx="154780" cy="45720"/>
          </a:xfrm>
        </p:grpSpPr>
        <p:cxnSp>
          <p:nvCxnSpPr>
            <p:cNvPr id="7740" name="Straight Connector 773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1" name="Straight Connector 774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2" name="Straight Connector 774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3" name="Straight Connector 774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16" name="Group 4115"/>
          <p:cNvGrpSpPr/>
          <p:nvPr/>
        </p:nvGrpSpPr>
        <p:grpSpPr>
          <a:xfrm>
            <a:off x="8371731" y="317657"/>
            <a:ext cx="230168" cy="67989"/>
            <a:chOff x="5635468" y="1051082"/>
            <a:chExt cx="154780" cy="45720"/>
          </a:xfrm>
        </p:grpSpPr>
        <p:cxnSp>
          <p:nvCxnSpPr>
            <p:cNvPr id="7736" name="Straight Connector 773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7" name="Straight Connector 773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8" name="Straight Connector 773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9" name="Straight Connector 773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7" name="Straight Connector 4116"/>
          <p:cNvCxnSpPr/>
          <p:nvPr/>
        </p:nvCxnSpPr>
        <p:spPr>
          <a:xfrm>
            <a:off x="5175237" y="372899"/>
            <a:ext cx="1973" cy="84306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18" name="Group 4117"/>
          <p:cNvGrpSpPr/>
          <p:nvPr/>
        </p:nvGrpSpPr>
        <p:grpSpPr>
          <a:xfrm rot="16200000">
            <a:off x="5014785" y="1298537"/>
            <a:ext cx="230168" cy="67989"/>
            <a:chOff x="5635468" y="1051082"/>
            <a:chExt cx="154780" cy="45720"/>
          </a:xfrm>
        </p:grpSpPr>
        <p:cxnSp>
          <p:nvCxnSpPr>
            <p:cNvPr id="7732" name="Straight Connector 773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3" name="Straight Connector 773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4" name="Straight Connector 773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5" name="Straight Connector 773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19" name="Straight Connector 4118"/>
          <p:cNvCxnSpPr/>
          <p:nvPr/>
        </p:nvCxnSpPr>
        <p:spPr>
          <a:xfrm>
            <a:off x="5175237" y="1457146"/>
            <a:ext cx="1973" cy="14957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0" name="Straight Connector 4119"/>
          <p:cNvCxnSpPr/>
          <p:nvPr/>
        </p:nvCxnSpPr>
        <p:spPr>
          <a:xfrm>
            <a:off x="5175237" y="1825419"/>
            <a:ext cx="1973" cy="35354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21" name="Rectangle 4120"/>
          <p:cNvSpPr/>
          <p:nvPr/>
        </p:nvSpPr>
        <p:spPr>
          <a:xfrm>
            <a:off x="4195887" y="2752410"/>
            <a:ext cx="783022" cy="1397457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122" name="Straight Connector 4121"/>
          <p:cNvCxnSpPr/>
          <p:nvPr/>
        </p:nvCxnSpPr>
        <p:spPr>
          <a:xfrm>
            <a:off x="4335765" y="6624216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3" name="Straight Connector 4122"/>
          <p:cNvCxnSpPr/>
          <p:nvPr/>
        </p:nvCxnSpPr>
        <p:spPr>
          <a:xfrm>
            <a:off x="5143496" y="6614613"/>
            <a:ext cx="0" cy="25016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4" name="Straight Connector 4123"/>
          <p:cNvCxnSpPr/>
          <p:nvPr/>
        </p:nvCxnSpPr>
        <p:spPr>
          <a:xfrm>
            <a:off x="4676132" y="6609850"/>
            <a:ext cx="981" cy="2549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5" name="Straight Connector 4124"/>
          <p:cNvCxnSpPr/>
          <p:nvPr/>
        </p:nvCxnSpPr>
        <p:spPr>
          <a:xfrm flipV="1">
            <a:off x="8276775" y="6383765"/>
            <a:ext cx="488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6" name="Straight Connector 4125"/>
          <p:cNvCxnSpPr/>
          <p:nvPr/>
        </p:nvCxnSpPr>
        <p:spPr>
          <a:xfrm flipV="1">
            <a:off x="5151738" y="6629857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7" name="Straight Connector 4126"/>
          <p:cNvCxnSpPr/>
          <p:nvPr/>
        </p:nvCxnSpPr>
        <p:spPr>
          <a:xfrm>
            <a:off x="5450275" y="6617782"/>
            <a:ext cx="0" cy="24699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8" name="Straight Connector 4127"/>
          <p:cNvCxnSpPr/>
          <p:nvPr/>
        </p:nvCxnSpPr>
        <p:spPr>
          <a:xfrm>
            <a:off x="8754932" y="372312"/>
            <a:ext cx="0" cy="60026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9" name="Straight Connector 4128"/>
          <p:cNvCxnSpPr/>
          <p:nvPr/>
        </p:nvCxnSpPr>
        <p:spPr>
          <a:xfrm>
            <a:off x="8292027" y="6386064"/>
            <a:ext cx="0" cy="478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0" name="Straight Connector 4129"/>
          <p:cNvCxnSpPr/>
          <p:nvPr/>
        </p:nvCxnSpPr>
        <p:spPr>
          <a:xfrm>
            <a:off x="4338528" y="6610478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1" name="Straight Connector 4130"/>
          <p:cNvCxnSpPr/>
          <p:nvPr/>
        </p:nvCxnSpPr>
        <p:spPr>
          <a:xfrm flipV="1">
            <a:off x="4675576" y="2157210"/>
            <a:ext cx="50686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2" name="Straight Connector 4131"/>
          <p:cNvCxnSpPr/>
          <p:nvPr/>
        </p:nvCxnSpPr>
        <p:spPr>
          <a:xfrm>
            <a:off x="4696740" y="2164093"/>
            <a:ext cx="241" cy="48428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3" name="Straight Connector 4132"/>
          <p:cNvCxnSpPr/>
          <p:nvPr/>
        </p:nvCxnSpPr>
        <p:spPr>
          <a:xfrm flipV="1">
            <a:off x="4171197" y="2629675"/>
            <a:ext cx="539650" cy="82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34" name="Group 4133"/>
          <p:cNvGrpSpPr/>
          <p:nvPr/>
        </p:nvGrpSpPr>
        <p:grpSpPr>
          <a:xfrm>
            <a:off x="4727204" y="2327704"/>
            <a:ext cx="162173" cy="196156"/>
            <a:chOff x="5352187" y="2739359"/>
            <a:chExt cx="109487" cy="119429"/>
          </a:xfrm>
        </p:grpSpPr>
        <p:cxnSp>
          <p:nvCxnSpPr>
            <p:cNvPr id="7711" name="Straight Connector 7710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2" name="Straight Connector 7711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3" name="Straight Connector 7712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4" name="Straight Connector 7713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5" name="Straight Connector 7714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6" name="Straight Connector 7715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7" name="Straight Connector 7716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8" name="Straight Connector 7717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9" name="Straight Connector 7718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0" name="Straight Connector 7719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1" name="Straight Connector 7720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2" name="Straight Connector 7721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3" name="Straight Connector 7722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4" name="Straight Connector 7723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5" name="Straight Connector 7724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6" name="Straight Connector 7725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7" name="Straight Connector 7726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8" name="Straight Connector 7727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9" name="Straight Connector 7728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0" name="Straight Connector 7729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1" name="Straight Connector 7730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35" name="Group 4134"/>
          <p:cNvGrpSpPr/>
          <p:nvPr/>
        </p:nvGrpSpPr>
        <p:grpSpPr>
          <a:xfrm>
            <a:off x="4389071" y="6262616"/>
            <a:ext cx="309433" cy="333583"/>
            <a:chOff x="5004962" y="5073901"/>
            <a:chExt cx="208906" cy="211466"/>
          </a:xfrm>
        </p:grpSpPr>
        <p:grpSp>
          <p:nvGrpSpPr>
            <p:cNvPr id="7693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7702" name="Straight Connector 7701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3" name="Straight Connector 7702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4" name="Straight Connector 7703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5" name="Straight Connector 7704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6" name="Straight Connector 7705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7" name="Straight Connector 7706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8" name="Straight Connector 7707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9" name="Straight Connector 7708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0" name="Straight Connector 7709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694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7695" name="Straight Connector 7694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6" name="Straight Connector 7695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7" name="Straight Connector 7696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8" name="Straight Connector 7697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9" name="Straight Connector 7698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0" name="Straight Connector 7699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1" name="Straight Connector 7700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4139" name="Straight Connector 4138"/>
          <p:cNvCxnSpPr/>
          <p:nvPr/>
        </p:nvCxnSpPr>
        <p:spPr>
          <a:xfrm>
            <a:off x="4001895" y="4154222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0" name="Straight Connector 4139"/>
          <p:cNvCxnSpPr/>
          <p:nvPr/>
        </p:nvCxnSpPr>
        <p:spPr>
          <a:xfrm>
            <a:off x="4188832" y="274959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1" name="Straight Connector 4140"/>
          <p:cNvCxnSpPr/>
          <p:nvPr/>
        </p:nvCxnSpPr>
        <p:spPr>
          <a:xfrm>
            <a:off x="4181779" y="2756643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4" name="Straight Connector 4143"/>
          <p:cNvCxnSpPr/>
          <p:nvPr/>
        </p:nvCxnSpPr>
        <p:spPr>
          <a:xfrm>
            <a:off x="4975380" y="2753122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5" name="Straight Connector 4144"/>
          <p:cNvCxnSpPr/>
          <p:nvPr/>
        </p:nvCxnSpPr>
        <p:spPr>
          <a:xfrm>
            <a:off x="4663508" y="4498134"/>
            <a:ext cx="0" cy="1760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6" name="Straight Connector 4145"/>
          <p:cNvCxnSpPr/>
          <p:nvPr/>
        </p:nvCxnSpPr>
        <p:spPr>
          <a:xfrm>
            <a:off x="3991313" y="4351740"/>
            <a:ext cx="58550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5" name="Straight Connector 4164"/>
          <p:cNvCxnSpPr/>
          <p:nvPr/>
        </p:nvCxnSpPr>
        <p:spPr>
          <a:xfrm>
            <a:off x="4576817" y="4350912"/>
            <a:ext cx="86691" cy="15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6" name="Straight Connector 4165"/>
          <p:cNvCxnSpPr/>
          <p:nvPr/>
        </p:nvCxnSpPr>
        <p:spPr>
          <a:xfrm>
            <a:off x="4322864" y="6453079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7" name="Straight Connector 4166"/>
          <p:cNvCxnSpPr/>
          <p:nvPr/>
        </p:nvCxnSpPr>
        <p:spPr>
          <a:xfrm>
            <a:off x="4386353" y="6259086"/>
            <a:ext cx="28569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8" name="Straight Connector 4167"/>
          <p:cNvCxnSpPr/>
          <p:nvPr/>
        </p:nvCxnSpPr>
        <p:spPr>
          <a:xfrm flipH="1">
            <a:off x="4382825" y="6259089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0" name="Straight Connector 4169"/>
          <p:cNvCxnSpPr/>
          <p:nvPr/>
        </p:nvCxnSpPr>
        <p:spPr>
          <a:xfrm flipH="1">
            <a:off x="4915421" y="2238153"/>
            <a:ext cx="0" cy="40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1" name="Straight Connector 4170"/>
          <p:cNvCxnSpPr/>
          <p:nvPr/>
        </p:nvCxnSpPr>
        <p:spPr>
          <a:xfrm flipH="1" flipV="1">
            <a:off x="4719324" y="2639066"/>
            <a:ext cx="1960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2" name="Straight Connector 4171"/>
          <p:cNvCxnSpPr/>
          <p:nvPr/>
        </p:nvCxnSpPr>
        <p:spPr>
          <a:xfrm>
            <a:off x="4307267" y="4522823"/>
            <a:ext cx="19124" cy="2081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73" name="Rectangle 4172"/>
          <p:cNvSpPr/>
          <p:nvPr/>
        </p:nvSpPr>
        <p:spPr>
          <a:xfrm>
            <a:off x="8082781" y="4831431"/>
            <a:ext cx="169302" cy="377405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77" name="Rectangle 4176"/>
          <p:cNvSpPr/>
          <p:nvPr/>
        </p:nvSpPr>
        <p:spPr>
          <a:xfrm>
            <a:off x="8123518" y="3054815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78" name="Rectangle 4177"/>
          <p:cNvSpPr/>
          <p:nvPr/>
        </p:nvSpPr>
        <p:spPr>
          <a:xfrm rot="1370242" flipH="1">
            <a:off x="8491365" y="4282554"/>
            <a:ext cx="99059" cy="283622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89" name="Rectangle 4188"/>
          <p:cNvSpPr/>
          <p:nvPr/>
        </p:nvSpPr>
        <p:spPr>
          <a:xfrm>
            <a:off x="8206010" y="3053757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191" name="TextBox 219"/>
          <p:cNvSpPr txBox="1">
            <a:spLocks noChangeArrowheads="1"/>
          </p:cNvSpPr>
          <p:nvPr/>
        </p:nvSpPr>
        <p:spPr bwMode="auto">
          <a:xfrm>
            <a:off x="4265565" y="3597445"/>
            <a:ext cx="643666" cy="354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100" dirty="0">
                <a:solidFill>
                  <a:srgbClr val="663300"/>
                </a:solidFill>
                <a:cs typeface="Arial" panose="020B0604020202020204" pitchFamily="34" charset="0"/>
              </a:rPr>
              <a:t>Platform </a:t>
            </a:r>
            <a:r>
              <a:rPr lang="en-US" altLang="en-US" sz="1100" dirty="0" smtClean="0">
                <a:solidFill>
                  <a:srgbClr val="663300"/>
                </a:solidFill>
                <a:cs typeface="Arial" panose="020B0604020202020204" pitchFamily="34" charset="0"/>
              </a:rPr>
              <a:t>Party</a:t>
            </a:r>
            <a:endParaRPr lang="en-US" altLang="en-US" sz="1100" dirty="0">
              <a:solidFill>
                <a:srgbClr val="663300"/>
              </a:solidFill>
              <a:cs typeface="Arial" panose="020B0604020202020204" pitchFamily="34" charset="0"/>
            </a:endParaRPr>
          </a:p>
        </p:txBody>
      </p:sp>
      <p:sp>
        <p:nvSpPr>
          <p:cNvPr id="4192" name="TextBox 219"/>
          <p:cNvSpPr txBox="1">
            <a:spLocks noChangeArrowheads="1"/>
          </p:cNvSpPr>
          <p:nvPr/>
        </p:nvSpPr>
        <p:spPr bwMode="auto">
          <a:xfrm rot="5400000">
            <a:off x="7929456" y="4879445"/>
            <a:ext cx="4911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008000"/>
                </a:solidFill>
                <a:cs typeface="Arial" panose="020B0604020202020204" pitchFamily="34" charset="0"/>
              </a:rPr>
              <a:t>Laurentian Singers</a:t>
            </a:r>
          </a:p>
        </p:txBody>
      </p:sp>
      <p:sp>
        <p:nvSpPr>
          <p:cNvPr id="4193" name="TextBox 219"/>
          <p:cNvSpPr txBox="1">
            <a:spLocks noChangeArrowheads="1"/>
          </p:cNvSpPr>
          <p:nvPr/>
        </p:nvSpPr>
        <p:spPr bwMode="auto">
          <a:xfrm rot="5400000">
            <a:off x="8012369" y="3334188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663300"/>
                </a:solidFill>
                <a:cs typeface="Arial" panose="020B0604020202020204" pitchFamily="34" charset="0"/>
              </a:rPr>
              <a:t>Platform</a:t>
            </a:r>
          </a:p>
        </p:txBody>
      </p:sp>
      <p:sp>
        <p:nvSpPr>
          <p:cNvPr id="4194" name="TextBox 219"/>
          <p:cNvSpPr txBox="1">
            <a:spLocks noChangeArrowheads="1"/>
          </p:cNvSpPr>
          <p:nvPr/>
        </p:nvSpPr>
        <p:spPr bwMode="auto">
          <a:xfrm rot="5400000">
            <a:off x="7891398" y="3368807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FFB66D"/>
                </a:solidFill>
                <a:cs typeface="Arial" panose="020B0604020202020204" pitchFamily="34" charset="0"/>
              </a:rPr>
              <a:t>Ramp</a:t>
            </a:r>
          </a:p>
        </p:txBody>
      </p:sp>
      <p:sp>
        <p:nvSpPr>
          <p:cNvPr id="4196" name="TextBox 4195"/>
          <p:cNvSpPr txBox="1"/>
          <p:nvPr/>
        </p:nvSpPr>
        <p:spPr>
          <a:xfrm>
            <a:off x="4255263" y="2872138"/>
            <a:ext cx="664270" cy="598177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 fontAlgn="base">
              <a:lnSpc>
                <a:spcPts val="13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Multi-purpose room</a:t>
            </a:r>
          </a:p>
        </p:txBody>
      </p:sp>
      <p:sp>
        <p:nvSpPr>
          <p:cNvPr id="4197" name="TextBox 4196"/>
          <p:cNvSpPr txBox="1"/>
          <p:nvPr/>
        </p:nvSpPr>
        <p:spPr>
          <a:xfrm>
            <a:off x="6065717" y="6635112"/>
            <a:ext cx="151752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Fitness Center</a:t>
            </a:r>
          </a:p>
        </p:txBody>
      </p:sp>
      <p:sp>
        <p:nvSpPr>
          <p:cNvPr id="4238" name="TextBox 230"/>
          <p:cNvSpPr txBox="1">
            <a:spLocks noChangeArrowheads="1"/>
          </p:cNvSpPr>
          <p:nvPr/>
        </p:nvSpPr>
        <p:spPr bwMode="auto">
          <a:xfrm>
            <a:off x="2713053" y="6526223"/>
            <a:ext cx="16783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b="1" i="1" dirty="0">
                <a:solidFill>
                  <a:srgbClr val="663300"/>
                </a:solidFill>
                <a:cs typeface="Arial" panose="020B0604020202020204" pitchFamily="34" charset="0"/>
              </a:rPr>
              <a:t>Newell Entrance</a:t>
            </a:r>
          </a:p>
        </p:txBody>
      </p:sp>
      <p:sp>
        <p:nvSpPr>
          <p:cNvPr id="4239" name="TextBox 230"/>
          <p:cNvSpPr txBox="1">
            <a:spLocks noChangeArrowheads="1"/>
          </p:cNvSpPr>
          <p:nvPr/>
        </p:nvSpPr>
        <p:spPr bwMode="auto">
          <a:xfrm rot="16200000">
            <a:off x="4208480" y="4830773"/>
            <a:ext cx="1392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400" b="1" i="1" dirty="0" err="1">
                <a:solidFill>
                  <a:srgbClr val="663300"/>
                </a:solidFill>
                <a:cs typeface="Arial" panose="020B0604020202020204" pitchFamily="34" charset="0"/>
              </a:rPr>
              <a:t>Karpus</a:t>
            </a:r>
            <a:r>
              <a:rPr lang="en-US" altLang="en-US" sz="1400" b="1" i="1" dirty="0">
                <a:solidFill>
                  <a:srgbClr val="663300"/>
                </a:solidFill>
                <a:cs typeface="Arial" panose="020B0604020202020204" pitchFamily="34" charset="0"/>
              </a:rPr>
              <a:t> Atrium</a:t>
            </a:r>
          </a:p>
        </p:txBody>
      </p:sp>
      <p:grpSp>
        <p:nvGrpSpPr>
          <p:cNvPr id="4240" name="Group 4239"/>
          <p:cNvGrpSpPr>
            <a:grpSpLocks noChangeAspect="1"/>
          </p:cNvGrpSpPr>
          <p:nvPr/>
        </p:nvGrpSpPr>
        <p:grpSpPr>
          <a:xfrm>
            <a:off x="5974895" y="1705285"/>
            <a:ext cx="1201141" cy="749808"/>
            <a:chOff x="897731" y="1806850"/>
            <a:chExt cx="1469788" cy="917510"/>
          </a:xfrm>
        </p:grpSpPr>
        <p:grpSp>
          <p:nvGrpSpPr>
            <p:cNvPr id="7290" name="Group 7289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663" name="Group 766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1" name="Rounded Rectangle 7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2" name="Block Arc 7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4" name="Group 766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9" name="Rounded Rectangle 7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0" name="Block Arc 7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5" name="Group 766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7" name="Rounded Rectangle 7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8" name="Block Arc 7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6" name="Group 766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5" name="Rounded Rectangle 7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6" name="Block Arc 7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7" name="Group 766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3" name="Rounded Rectangle 7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4" name="Block Arc 7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8" name="Group 766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1" name="Rounded Rectangle 7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2" name="Block Arc 7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9" name="Group 766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9" name="Rounded Rectangle 7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0" name="Block Arc 7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0" name="Group 766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7" name="Rounded Rectangle 7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8" name="Block Arc 7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1" name="Group 767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5" name="Rounded Rectangle 7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6" name="Block Arc 7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2" name="Group 767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3" name="Rounded Rectangle 76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4" name="Block Arc 7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1" name="Group 7290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633" name="Group 763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1" name="Rounded Rectangle 7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2" name="Block Arc 7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4" name="Group 763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9" name="Rounded Rectangle 7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0" name="Block Arc 7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5" name="Group 763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7" name="Rounded Rectangle 7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8" name="Block Arc 7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6" name="Group 763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5" name="Rounded Rectangle 7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6" name="Block Arc 7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7" name="Group 763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3" name="Rounded Rectangle 7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4" name="Block Arc 7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8" name="Group 763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1" name="Rounded Rectangle 7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2" name="Block Arc 7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9" name="Group 763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9" name="Rounded Rectangle 7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0" name="Block Arc 7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0" name="Group 763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7" name="Rounded Rectangle 7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8" name="Block Arc 7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1" name="Group 764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5" name="Rounded Rectangle 7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6" name="Block Arc 7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2" name="Group 764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3" name="Rounded Rectangle 7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4" name="Block Arc 7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2" name="Group 7291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603" name="Group 76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1" name="Rounded Rectangle 7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2" name="Block Arc 7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4" name="Group 76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9" name="Rounded Rectangle 7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0" name="Block Arc 7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5" name="Group 76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7" name="Rounded Rectangle 7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8" name="Block Arc 7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6" name="Group 76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5" name="Rounded Rectangle 7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6" name="Block Arc 7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7" name="Group 76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3" name="Rounded Rectangle 7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4" name="Block Arc 7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8" name="Group 76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1" name="Rounded Rectangle 7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2" name="Block Arc 7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9" name="Group 76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9" name="Rounded Rectangle 7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0" name="Block Arc 7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0" name="Group 76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7" name="Rounded Rectangle 7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8" name="Block Arc 7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1" name="Group 76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5" name="Rounded Rectangle 7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6" name="Block Arc 7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2" name="Group 76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3" name="Rounded Rectangle 7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4" name="Block Arc 7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3" name="Group 7292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573" name="Group 75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1" name="Rounded Rectangle 7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2" name="Block Arc 7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4" name="Group 75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9" name="Rounded Rectangle 7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0" name="Block Arc 7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5" name="Group 75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7" name="Rounded Rectangle 7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8" name="Block Arc 7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6" name="Group 75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5" name="Rounded Rectangle 7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6" name="Block Arc 7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7" name="Group 75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3" name="Rounded Rectangle 7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4" name="Block Arc 7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8" name="Group 75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1" name="Rounded Rectangle 7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2" name="Block Arc 7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79" name="Group 75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9" name="Rounded Rectangle 7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0" name="Block Arc 7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0" name="Group 75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7" name="Rounded Rectangle 7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8" name="Block Arc 7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1" name="Group 75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5" name="Rounded Rectangle 7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6" name="Block Arc 7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2" name="Group 75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3" name="Rounded Rectangle 7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4" name="Block Arc 7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4" name="Group 7293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7543" name="Group 75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1" name="Rounded Rectangle 7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2" name="Block Arc 75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4" name="Group 75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9" name="Rounded Rectangle 75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0" name="Block Arc 75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5" name="Group 75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7" name="Rounded Rectangle 75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8" name="Block Arc 75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6" name="Group 75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5" name="Rounded Rectangle 75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6" name="Block Arc 75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7" name="Group 75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3" name="Rounded Rectangle 75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4" name="Block Arc 75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8" name="Group 75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1" name="Rounded Rectangle 75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2" name="Block Arc 75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49" name="Group 75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9" name="Rounded Rectangle 75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0" name="Block Arc 75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0" name="Group 75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7" name="Rounded Rectangle 75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8" name="Block Arc 75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1" name="Group 75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5" name="Rounded Rectangle 75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6" name="Block Arc 75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2" name="Group 75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3" name="Rounded Rectangle 75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4" name="Block Arc 75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5" name="Group 7294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7513" name="Group 75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1" name="Rounded Rectangle 7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2" name="Block Arc 7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4" name="Group 75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9" name="Rounded Rectangle 7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0" name="Block Arc 7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5" name="Group 75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7" name="Rounded Rectangle 7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8" name="Block Arc 7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6" name="Group 75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5" name="Rounded Rectangle 7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6" name="Block Arc 7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7" name="Group 75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3" name="Rounded Rectangle 7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4" name="Block Arc 7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8" name="Group 75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1" name="Rounded Rectangle 7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2" name="Block Arc 7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9" name="Group 75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9" name="Rounded Rectangle 7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0" name="Block Arc 7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0" name="Group 75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7" name="Rounded Rectangle 7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8" name="Block Arc 7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1" name="Group 75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5" name="Rounded Rectangle 7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6" name="Block Arc 7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2" name="Group 75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3" name="Rounded Rectangle 75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4" name="Block Arc 7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6" name="Group 7295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7483" name="Group 748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1" name="Rounded Rectangle 7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2" name="Block Arc 7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4" name="Group 748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9" name="Rounded Rectangle 7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0" name="Block Arc 7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5" name="Group 748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7" name="Rounded Rectangle 7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8" name="Block Arc 7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6" name="Group 748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5" name="Rounded Rectangle 7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6" name="Block Arc 7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7" name="Group 748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3" name="Rounded Rectangle 7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4" name="Block Arc 7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8" name="Group 748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1" name="Rounded Rectangle 7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2" name="Block Arc 7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9" name="Group 748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9" name="Rounded Rectangle 7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0" name="Block Arc 7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0" name="Group 748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7" name="Rounded Rectangle 7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8" name="Block Arc 7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1" name="Group 749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5" name="Rounded Rectangle 7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6" name="Block Arc 7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2" name="Group 749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3" name="Rounded Rectangle 7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4" name="Block Arc 7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7" name="Group 7296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7453" name="Group 745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1" name="Rounded Rectangle 7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2" name="Block Arc 7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4" name="Group 745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9" name="Rounded Rectangle 7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" name="Block Arc 7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5" name="Group 745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7" name="Rounded Rectangle 7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8" name="Block Arc 7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6" name="Group 745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5" name="Rounded Rectangle 7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6" name="Block Arc 7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7" name="Group 745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3" name="Rounded Rectangle 7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4" name="Block Arc 7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8" name="Group 745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1" name="Rounded Rectangle 7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2" name="Block Arc 7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9" name="Group 745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9" name="Rounded Rectangle 7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0" name="Block Arc 7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0" name="Group 745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7" name="Rounded Rectangle 7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8" name="Block Arc 7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1" name="Group 746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5" name="Rounded Rectangle 7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6" name="Block Arc 7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2" name="Group 746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3" name="Rounded Rectangle 74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4" name="Block Arc 7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8" name="Group 7297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7423" name="Group 742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1" name="Rounded Rectangle 7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2" name="Block Arc 7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4" name="Group 742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9" name="Rounded Rectangle 7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0" name="Block Arc 7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5" name="Group 742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7" name="Rounded Rectangle 7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8" name="Block Arc 7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6" name="Group 742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5" name="Rounded Rectangle 7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6" name="Block Arc 7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7" name="Group 742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3" name="Rounded Rectangle 7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4" name="Block Arc 7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8" name="Group 742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1" name="Rounded Rectangle 7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2" name="Block Arc 7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9" name="Group 742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9" name="Rounded Rectangle 7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0" name="Block Arc 7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0" name="Group 742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7" name="Rounded Rectangle 7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8" name="Block Arc 7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1" name="Group 743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5" name="Rounded Rectangle 7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6" name="Block Arc 7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2" name="Group 743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3" name="Rounded Rectangle 7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4" name="Block Arc 7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299" name="Group 7298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7393" name="Group 739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1" name="Rounded Rectangle 7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2" name="Block Arc 7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4" name="Group 739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9" name="Rounded Rectangle 7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0" name="Block Arc 7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5" name="Group 739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7" name="Rounded Rectangle 7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8" name="Block Arc 7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6" name="Group 739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5" name="Rounded Rectangle 7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6" name="Block Arc 7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7" name="Group 739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3" name="Rounded Rectangle 7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4" name="Block Arc 7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8" name="Group 739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1" name="Rounded Rectangle 7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2" name="Block Arc 7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9" name="Group 739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9" name="Rounded Rectangle 7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0" name="Block Arc 7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0" name="Group 739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7" name="Rounded Rectangle 7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8" name="Block Arc 7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1" name="Group 740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5" name="Rounded Rectangle 7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6" name="Block Arc 7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2" name="Group 740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3" name="Rounded Rectangle 74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4" name="Block Arc 7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0" name="Group 7299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363" name="Group 736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1" name="Rounded Rectangle 7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2" name="Block Arc 7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4" name="Group 736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9" name="Rounded Rectangle 7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0" name="Block Arc 7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5" name="Group 736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7" name="Rounded Rectangle 7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8" name="Block Arc 7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6" name="Group 736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5" name="Rounded Rectangle 7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6" name="Block Arc 7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7" name="Group 736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3" name="Rounded Rectangle 7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4" name="Block Arc 7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8" name="Group 736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1" name="Rounded Rectangle 7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2" name="Block Arc 7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9" name="Group 736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9" name="Rounded Rectangle 7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0" name="Block Arc 7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0" name="Group 736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7" name="Rounded Rectangle 7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8" name="Block Arc 7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1" name="Group 737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5" name="Rounded Rectangle 7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6" name="Block Arc 7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2" name="Group 737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3" name="Rounded Rectangle 73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4" name="Block Arc 7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1" name="Group 7300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333" name="Group 733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1" name="Rounded Rectangle 7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2" name="Block Arc 7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4" name="Group 733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9" name="Rounded Rectangle 7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0" name="Block Arc 7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5" name="Group 733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7" name="Rounded Rectangle 7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8" name="Block Arc 7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6" name="Group 733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5" name="Rounded Rectangle 7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6" name="Block Arc 7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7" name="Group 733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3" name="Rounded Rectangle 7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4" name="Block Arc 7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8" name="Group 733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1" name="Rounded Rectangle 7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2" name="Block Arc 7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9" name="Group 733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9" name="Rounded Rectangle 7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0" name="Block Arc 7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0" name="Group 733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7" name="Rounded Rectangle 7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8" name="Block Arc 7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1" name="Group 734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5" name="Rounded Rectangle 7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6" name="Block Arc 7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2" name="Group 734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3" name="Rounded Rectangle 7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4" name="Block Arc 7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2" name="Group 7301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303" name="Group 730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1" name="Rounded Rectangle 7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2" name="Block Arc 7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4" name="Group 730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9" name="Rounded Rectangle 7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0" name="Block Arc 7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5" name="Group 730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7" name="Rounded Rectangle 7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8" name="Block Arc 7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6" name="Group 730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5" name="Rounded Rectangle 7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6" name="Block Arc 7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7" name="Group 730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3" name="Rounded Rectangle 7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4" name="Block Arc 7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8" name="Group 730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1" name="Rounded Rectangle 7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2" name="Block Arc 7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9" name="Group 730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9" name="Rounded Rectangle 7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0" name="Block Arc 7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0" name="Group 730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7" name="Rounded Rectangle 7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8" name="Block Arc 7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1" name="Group 731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5" name="Rounded Rectangle 7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6" name="Block Arc 7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2" name="Group 731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3" name="Rounded Rectangle 73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4" name="Block Arc 7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1" name="Group 4260"/>
          <p:cNvGrpSpPr>
            <a:grpSpLocks noChangeAspect="1"/>
          </p:cNvGrpSpPr>
          <p:nvPr/>
        </p:nvGrpSpPr>
        <p:grpSpPr>
          <a:xfrm>
            <a:off x="5948871" y="4430803"/>
            <a:ext cx="1201141" cy="749808"/>
            <a:chOff x="897731" y="1806850"/>
            <a:chExt cx="1469788" cy="917510"/>
          </a:xfrm>
        </p:grpSpPr>
        <p:grpSp>
          <p:nvGrpSpPr>
            <p:cNvPr id="6081" name="Group 6080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6454" name="Group 645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2" name="Rounded Rectangle 6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3" name="Block Arc 6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5" name="Group 645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0" name="Rounded Rectangle 6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1" name="Block Arc 6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6" name="Group 645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8" name="Rounded Rectangle 6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9" name="Block Arc 6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7" name="Group 645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6" name="Rounded Rectangle 6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7" name="Block Arc 6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8" name="Group 645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4" name="Rounded Rectangle 6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5" name="Block Arc 6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9" name="Group 645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2" name="Rounded Rectangle 6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3" name="Block Arc 6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0" name="Group 645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0" name="Rounded Rectangle 6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1" name="Block Arc 6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1" name="Group 646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8" name="Rounded Rectangle 6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9" name="Block Arc 6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2" name="Group 646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6" name="Rounded Rectangle 6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7" name="Block Arc 6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3" name="Group 646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4" name="Rounded Rectangle 64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5" name="Block Arc 6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2" name="Group 6081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6424" name="Group 642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2" name="Rounded Rectangle 6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3" name="Block Arc 6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5" name="Group 642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0" name="Rounded Rectangle 6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1" name="Block Arc 6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6" name="Group 642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8" name="Rounded Rectangle 6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9" name="Block Arc 6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7" name="Group 642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6" name="Rounded Rectangle 6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7" name="Block Arc 6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8" name="Group 642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4" name="Rounded Rectangle 6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5" name="Block Arc 6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9" name="Group 642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2" name="Rounded Rectangle 6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3" name="Block Arc 6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0" name="Group 642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0" name="Rounded Rectangle 6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1" name="Block Arc 6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1" name="Group 643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8" name="Rounded Rectangle 6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9" name="Block Arc 6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2" name="Group 643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6" name="Rounded Rectangle 6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7" name="Block Arc 6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3" name="Group 643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4" name="Rounded Rectangle 6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5" name="Block Arc 6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3" name="Group 6082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6394" name="Group 639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2" name="Rounded Rectangle 6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3" name="Block Arc 6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5" name="Group 639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0" name="Rounded Rectangle 6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1" name="Block Arc 6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6" name="Group 639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8" name="Rounded Rectangle 6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9" name="Block Arc 6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7" name="Group 639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6" name="Rounded Rectangle 6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7" name="Block Arc 6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8" name="Group 639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4" name="Rounded Rectangle 6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5" name="Block Arc 6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9" name="Group 639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2" name="Rounded Rectangle 6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3" name="Block Arc 6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0" name="Group 639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0" name="Rounded Rectangle 64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1" name="Block Arc 6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1" name="Group 640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8" name="Rounded Rectangle 64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9" name="Block Arc 64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2" name="Group 640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6" name="Rounded Rectangle 64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7" name="Block Arc 64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3" name="Group 640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4" name="Rounded Rectangle 64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5" name="Block Arc 6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4" name="Group 6083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6364" name="Group 636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2" name="Rounded Rectangle 6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3" name="Block Arc 6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5" name="Group 636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0" name="Rounded Rectangle 6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1" name="Block Arc 6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6" name="Group 636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8" name="Rounded Rectangle 6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9" name="Block Arc 6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7" name="Group 636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6" name="Rounded Rectangle 6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7" name="Block Arc 6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8" name="Group 636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4" name="Rounded Rectangle 6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5" name="Block Arc 6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9" name="Group 636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2" name="Rounded Rectangle 6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3" name="Block Arc 6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0" name="Group 636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0" name="Rounded Rectangle 6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1" name="Block Arc 6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1" name="Group 637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8" name="Rounded Rectangle 6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9" name="Block Arc 6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2" name="Group 637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6" name="Rounded Rectangle 63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7" name="Block Arc 6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3" name="Group 637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4" name="Rounded Rectangle 6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5" name="Block Arc 6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5" name="Group 6084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6334" name="Group 633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2" name="Rounded Rectangle 63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3" name="Block Arc 63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5" name="Group 633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0" name="Rounded Rectangle 63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1" name="Block Arc 63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6" name="Group 633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8" name="Rounded Rectangle 63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9" name="Block Arc 63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7" name="Group 633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6" name="Rounded Rectangle 63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7" name="Block Arc 63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8" name="Group 633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4" name="Rounded Rectangle 63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5" name="Block Arc 63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9" name="Group 633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2" name="Rounded Rectangle 63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3" name="Block Arc 63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0" name="Group 633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0" name="Rounded Rectangle 63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1" name="Block Arc 63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1" name="Group 634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8" name="Rounded Rectangle 63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9" name="Block Arc 63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2" name="Group 634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6" name="Rounded Rectangle 63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7" name="Block Arc 63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3" name="Group 634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4" name="Rounded Rectangle 63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5" name="Block Arc 63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6" name="Group 6085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6304" name="Group 630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2" name="Rounded Rectangle 6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3" name="Block Arc 6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5" name="Group 630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0" name="Rounded Rectangle 6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1" name="Block Arc 6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6" name="Group 630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8" name="Rounded Rectangle 6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9" name="Block Arc 6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7" name="Group 630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6" name="Rounded Rectangle 6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7" name="Block Arc 6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8" name="Group 630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4" name="Rounded Rectangle 6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5" name="Block Arc 6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9" name="Group 630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2" name="Rounded Rectangle 6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3" name="Block Arc 6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0" name="Group 630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0" name="Rounded Rectangle 6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1" name="Block Arc 6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1" name="Group 631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8" name="Rounded Rectangle 6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9" name="Block Arc 6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2" name="Group 631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6" name="Rounded Rectangle 6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7" name="Block Arc 6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3" name="Group 631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4" name="Rounded Rectangle 63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5" name="Block Arc 6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7" name="Group 6086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6274" name="Group 627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2" name="Rounded Rectangle 6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3" name="Block Arc 6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75" name="Group 627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0" name="Rounded Rectangle 6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1" name="Block Arc 6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76" name="Group 627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8" name="Rounded Rectangle 6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9" name="Block Arc 6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77" name="Group 627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6" name="Rounded Rectangle 6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7" name="Block Arc 6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78" name="Group 627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4" name="Rounded Rectangle 6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5" name="Block Arc 6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79" name="Group 627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2" name="Rounded Rectangle 6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3" name="Block Arc 6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0" name="Group 627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0" name="Rounded Rectangle 62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1" name="Block Arc 6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1" name="Group 628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8" name="Rounded Rectangle 6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9" name="Block Arc 6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2" name="Group 628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6" name="Rounded Rectangle 6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7" name="Block Arc 6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3" name="Group 628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4" name="Rounded Rectangle 6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5" name="Block Arc 6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8" name="Group 6087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6244" name="Group 624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2" name="Rounded Rectangle 6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3" name="Block Arc 6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5" name="Group 624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0" name="Rounded Rectangle 6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1" name="Block Arc 6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6" name="Group 624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8" name="Rounded Rectangle 6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9" name="Block Arc 6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7" name="Group 624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6" name="Rounded Rectangle 6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7" name="Block Arc 6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8" name="Group 624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4" name="Rounded Rectangle 6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5" name="Block Arc 6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9" name="Group 624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2" name="Rounded Rectangle 6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3" name="Block Arc 6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0" name="Group 624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0" name="Rounded Rectangle 6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1" name="Block Arc 6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1" name="Group 625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8" name="Rounded Rectangle 6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9" name="Block Arc 6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2" name="Group 625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6" name="Rounded Rectangle 6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7" name="Block Arc 6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3" name="Group 625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4" name="Rounded Rectangle 62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5" name="Block Arc 6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89" name="Group 6088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6214" name="Group 621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2" name="Rounded Rectangle 6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3" name="Block Arc 6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5" name="Group 621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0" name="Rounded Rectangle 6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1" name="Block Arc 6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6" name="Group 621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8" name="Rounded Rectangle 6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9" name="Block Arc 6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7" name="Group 621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6" name="Rounded Rectangle 6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7" name="Block Arc 6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8" name="Group 621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4" name="Rounded Rectangle 6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5" name="Block Arc 6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9" name="Group 621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2" name="Rounded Rectangle 6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3" name="Block Arc 6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0" name="Group 621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0" name="Rounded Rectangle 6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1" name="Block Arc 6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1" name="Group 622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8" name="Rounded Rectangle 6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9" name="Block Arc 6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2" name="Group 622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6" name="Rounded Rectangle 6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7" name="Block Arc 6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3" name="Group 622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4" name="Rounded Rectangle 6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5" name="Block Arc 6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0" name="Group 6089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6184" name="Group 618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2" name="Rounded Rectangle 6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3" name="Block Arc 6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5" name="Group 618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0" name="Rounded Rectangle 6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1" name="Block Arc 6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6" name="Group 618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8" name="Rounded Rectangle 6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9" name="Block Arc 6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7" name="Group 618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6" name="Rounded Rectangle 6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7" name="Block Arc 6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8" name="Group 618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4" name="Rounded Rectangle 6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5" name="Block Arc 6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9" name="Group 618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2" name="Rounded Rectangle 6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3" name="Block Arc 6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0" name="Group 618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0" name="Rounded Rectangle 6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1" name="Block Arc 6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1" name="Group 619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8" name="Rounded Rectangle 6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9" name="Block Arc 6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2" name="Group 619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6" name="Rounded Rectangle 6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7" name="Block Arc 6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3" name="Group 619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4" name="Rounded Rectangle 61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5" name="Block Arc 6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1" name="Group 6090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6154" name="Group 615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2" name="Rounded Rectangle 6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3" name="Block Arc 6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55" name="Group 615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0" name="Rounded Rectangle 6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1" name="Block Arc 6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56" name="Group 615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8" name="Rounded Rectangle 6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9" name="Block Arc 6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57" name="Group 615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6" name="Rounded Rectangle 6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7" name="Block Arc 6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58" name="Group 615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4" name="Rounded Rectangle 6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5" name="Block Arc 6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59" name="Group 615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2" name="Rounded Rectangle 6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3" name="Block Arc 6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0" name="Group 615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0" name="Rounded Rectangle 6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1" name="Block Arc 6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1" name="Group 616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8" name="Rounded Rectangle 6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9" name="Block Arc 6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2" name="Group 616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6" name="Rounded Rectangle 6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7" name="Block Arc 6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3" name="Group 616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4" name="Rounded Rectangle 61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5" name="Block Arc 6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2" name="Group 6091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6124" name="Group 612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2" name="Rounded Rectangle 6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3" name="Block Arc 6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25" name="Group 612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0" name="Rounded Rectangle 6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1" name="Block Arc 6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26" name="Group 612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8" name="Rounded Rectangle 6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9" name="Block Arc 6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27" name="Group 612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6" name="Rounded Rectangle 6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7" name="Block Arc 6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28" name="Group 612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4" name="Rounded Rectangle 6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5" name="Block Arc 6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29" name="Group 612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2" name="Rounded Rectangle 6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3" name="Block Arc 6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0" name="Group 612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0" name="Rounded Rectangle 6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1" name="Block Arc 6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1" name="Group 613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8" name="Rounded Rectangle 6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9" name="Block Arc 6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2" name="Group 613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6" name="Rounded Rectangle 6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7" name="Block Arc 6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3" name="Group 613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4" name="Rounded Rectangle 6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5" name="Block Arc 6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3" name="Group 6092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6094" name="Group 609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2" name="Rounded Rectangle 6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3" name="Block Arc 6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95" name="Group 609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0" name="Rounded Rectangle 6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1" name="Block Arc 6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96" name="Group 609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8" name="Rounded Rectangle 6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9" name="Block Arc 6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97" name="Group 609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6" name="Rounded Rectangle 6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7" name="Block Arc 6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98" name="Group 609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4" name="Rounded Rectangle 6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5" name="Block Arc 6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99" name="Group 609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2" name="Rounded Rectangle 6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3" name="Block Arc 6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0" name="Group 609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0" name="Rounded Rectangle 6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1" name="Block Arc 6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1" name="Group 610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8" name="Rounded Rectangle 6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9" name="Block Arc 6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2" name="Group 610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6" name="Rounded Rectangle 6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7" name="Block Arc 6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3" name="Group 610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04" name="Rounded Rectangle 61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5" name="Block Arc 6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2" name="Group 4261"/>
          <p:cNvGrpSpPr>
            <a:grpSpLocks noChangeAspect="1"/>
          </p:cNvGrpSpPr>
          <p:nvPr/>
        </p:nvGrpSpPr>
        <p:grpSpPr>
          <a:xfrm>
            <a:off x="7349365" y="2619933"/>
            <a:ext cx="537854" cy="749808"/>
            <a:chOff x="7329811" y="2611603"/>
            <a:chExt cx="537854" cy="749808"/>
          </a:xfrm>
        </p:grpSpPr>
        <p:grpSp>
          <p:nvGrpSpPr>
            <p:cNvPr id="5895" name="Group 5894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051" name="Group 605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9" name="Rounded Rectangle 6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0" name="Block Arc 6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2" name="Group 605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7" name="Rounded Rectangle 6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8" name="Block Arc 6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3" name="Group 605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5" name="Rounded Rectangle 6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6" name="Block Arc 6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4" name="Group 605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3" name="Rounded Rectangle 6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4" name="Block Arc 6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5" name="Group 605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1" name="Rounded Rectangle 6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2" name="Block Arc 6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6" name="Group 605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9" name="Rounded Rectangle 6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0" name="Block Arc 6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7" name="Group 605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7" name="Rounded Rectangle 6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8" name="Block Arc 6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8" name="Group 605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5" name="Rounded Rectangle 6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6" name="Block Arc 6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59" name="Group 605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3" name="Rounded Rectangle 6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4" name="Block Arc 6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0" name="Group 605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1" name="Rounded Rectangle 60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2" name="Block Arc 6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896" name="Group 5895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021" name="Group 602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9" name="Rounded Rectangle 6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0" name="Block Arc 6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2" name="Group 602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7" name="Rounded Rectangle 6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8" name="Block Arc 6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3" name="Group 602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5" name="Rounded Rectangle 6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6" name="Block Arc 6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4" name="Group 602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3" name="Rounded Rectangle 6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4" name="Block Arc 6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5" name="Group 602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1" name="Rounded Rectangle 6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2" name="Block Arc 6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6" name="Group 602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9" name="Rounded Rectangle 6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0" name="Block Arc 6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7" name="Group 602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7" name="Rounded Rectangle 6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8" name="Block Arc 6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8" name="Group 602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5" name="Rounded Rectangle 6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6" name="Block Arc 6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29" name="Group 602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3" name="Rounded Rectangle 6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4" name="Block Arc 6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0" name="Group 602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1" name="Rounded Rectangle 6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2" name="Block Arc 6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897" name="Group 5896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5991" name="Group 599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9" name="Rounded Rectangle 6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0" name="Block Arc 6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2" name="Group 599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7" name="Rounded Rectangle 6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8" name="Block Arc 6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3" name="Group 599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5" name="Rounded Rectangle 6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6" name="Block Arc 6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4" name="Group 599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3" name="Rounded Rectangle 6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4" name="Block Arc 6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5" name="Group 599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1" name="Rounded Rectangle 6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2" name="Block Arc 6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6" name="Group 599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9" name="Rounded Rectangle 6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0" name="Block Arc 6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7" name="Group 599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7" name="Rounded Rectangle 6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8" name="Block Arc 6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8" name="Group 599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5" name="Rounded Rectangle 6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6" name="Block Arc 6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999" name="Group 599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3" name="Rounded Rectangle 6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4" name="Block Arc 6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0" name="Group 599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1" name="Rounded Rectangle 60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02" name="Block Arc 6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898" name="Group 5897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961" name="Group 596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9" name="Rounded Rectangle 5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0" name="Block Arc 5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2" name="Group 596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7" name="Rounded Rectangle 5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8" name="Block Arc 5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3" name="Group 596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5" name="Rounded Rectangle 5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6" name="Block Arc 5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4" name="Group 596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3" name="Rounded Rectangle 5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4" name="Block Arc 5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5" name="Group 596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1" name="Rounded Rectangle 5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2" name="Block Arc 5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6" name="Group 596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9" name="Rounded Rectangle 5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0" name="Block Arc 5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7" name="Group 596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7" name="Rounded Rectangle 5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8" name="Block Arc 5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8" name="Group 596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5" name="Rounded Rectangle 5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6" name="Block Arc 5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9" name="Group 596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3" name="Rounded Rectangle 5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4" name="Block Arc 5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0" name="Group 596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1" name="Rounded Rectangle 5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2" name="Block Arc 5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899" name="Group 5898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931" name="Group 593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9" name="Rounded Rectangle 5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0" name="Block Arc 59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2" name="Group 593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7" name="Rounded Rectangle 59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8" name="Block Arc 59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3" name="Group 593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5" name="Rounded Rectangle 59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6" name="Block Arc 59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4" name="Group 593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3" name="Rounded Rectangle 59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4" name="Block Arc 59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5" name="Group 593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1" name="Rounded Rectangle 59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2" name="Block Arc 59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6" name="Group 593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9" name="Rounded Rectangle 59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0" name="Block Arc 59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7" name="Group 593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7" name="Rounded Rectangle 59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8" name="Block Arc 59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8" name="Group 593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5" name="Rounded Rectangle 59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6" name="Block Arc 59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9" name="Group 593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3" name="Rounded Rectangle 5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4" name="Block Arc 59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0" name="Group 593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1" name="Rounded Rectangle 59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2" name="Block Arc 59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0" name="Group 5899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901" name="Group 590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9" name="Rounded Rectangle 5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0" name="Block Arc 5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2" name="Group 590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7" name="Rounded Rectangle 5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8" name="Block Arc 5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3" name="Group 590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5" name="Rounded Rectangle 5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6" name="Block Arc 5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4" name="Group 590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3" name="Rounded Rectangle 5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4" name="Block Arc 5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5" name="Group 590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1" name="Rounded Rectangle 5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2" name="Block Arc 5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6" name="Group 590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9" name="Rounded Rectangle 5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0" name="Block Arc 5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7" name="Group 590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7" name="Rounded Rectangle 5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8" name="Block Arc 5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8" name="Group 590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5" name="Rounded Rectangle 5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6" name="Block Arc 5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9" name="Group 590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3" name="Rounded Rectangle 5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4" name="Block Arc 5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0" name="Group 590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1" name="Rounded Rectangle 5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2" name="Block Arc 5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3" name="Group 4262"/>
          <p:cNvGrpSpPr>
            <a:grpSpLocks noChangeAspect="1"/>
          </p:cNvGrpSpPr>
          <p:nvPr/>
        </p:nvGrpSpPr>
        <p:grpSpPr>
          <a:xfrm>
            <a:off x="7349364" y="4430803"/>
            <a:ext cx="537850" cy="749809"/>
            <a:chOff x="3205247" y="660767"/>
            <a:chExt cx="655916" cy="914400"/>
          </a:xfrm>
        </p:grpSpPr>
        <p:grpSp>
          <p:nvGrpSpPr>
            <p:cNvPr id="5709" name="Group 5708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5865" name="Group 586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3" name="Rounded Rectangle 5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4" name="Block Arc 5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6" name="Group 586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1" name="Rounded Rectangle 5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2" name="Block Arc 5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7" name="Group 586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9" name="Rounded Rectangle 5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0" name="Block Arc 5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8" name="Group 586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7" name="Rounded Rectangle 5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8" name="Block Arc 5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9" name="Group 586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5" name="Rounded Rectangle 5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6" name="Block Arc 5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0" name="Group 586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3" name="Rounded Rectangle 5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4" name="Block Arc 5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1" name="Group 587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1" name="Rounded Rectangle 5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2" name="Block Arc 5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2" name="Group 587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9" name="Rounded Rectangle 5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0" name="Block Arc 5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3" name="Group 587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7" name="Rounded Rectangle 5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8" name="Block Arc 5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4" name="Group 587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5" name="Rounded Rectangle 5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6" name="Block Arc 5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0" name="Group 5709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5835" name="Group 583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3" name="Rounded Rectangle 5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4" name="Block Arc 5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6" name="Group 583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1" name="Rounded Rectangle 5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2" name="Block Arc 5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7" name="Group 583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9" name="Rounded Rectangle 5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0" name="Block Arc 5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8" name="Group 583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7" name="Rounded Rectangle 5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8" name="Block Arc 5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9" name="Group 583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5" name="Rounded Rectangle 5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6" name="Block Arc 5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0" name="Group 583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3" name="Rounded Rectangle 5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4" name="Block Arc 5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1" name="Group 584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1" name="Rounded Rectangle 5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2" name="Block Arc 5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2" name="Group 584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9" name="Rounded Rectangle 5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0" name="Block Arc 5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3" name="Group 584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7" name="Rounded Rectangle 5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8" name="Block Arc 5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4" name="Group 584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5" name="Rounded Rectangle 58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6" name="Block Arc 5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1" name="Group 5710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5805" name="Group 580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3" name="Rounded Rectangle 5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4" name="Block Arc 5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6" name="Group 580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1" name="Rounded Rectangle 5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2" name="Block Arc 5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7" name="Group 580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9" name="Rounded Rectangle 5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0" name="Block Arc 5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8" name="Group 580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7" name="Rounded Rectangle 5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8" name="Block Arc 5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9" name="Group 580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5" name="Rounded Rectangle 5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6" name="Block Arc 5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0" name="Group 580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3" name="Rounded Rectangle 5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4" name="Block Arc 5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1" name="Group 581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1" name="Rounded Rectangle 5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2" name="Block Arc 5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2" name="Group 581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9" name="Rounded Rectangle 5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0" name="Block Arc 5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3" name="Group 581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7" name="Rounded Rectangle 5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8" name="Block Arc 5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4" name="Group 581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5" name="Rounded Rectangle 5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6" name="Block Arc 5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2" name="Group 5711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5775" name="Group 577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3" name="Rounded Rectangle 58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4" name="Block Arc 58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6" name="Group 577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1" name="Rounded Rectangle 58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2" name="Block Arc 58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7" name="Group 577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9" name="Rounded Rectangle 5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0" name="Block Arc 5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8" name="Group 577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7" name="Rounded Rectangle 5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8" name="Block Arc 5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9" name="Group 577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5" name="Rounded Rectangle 5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6" name="Block Arc 57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0" name="Group 577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3" name="Rounded Rectangle 57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4" name="Block Arc 57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1" name="Group 578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1" name="Rounded Rectangle 57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2" name="Block Arc 57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2" name="Group 578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9" name="Rounded Rectangle 57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0" name="Block Arc 57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3" name="Group 578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7" name="Rounded Rectangle 57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8" name="Block Arc 57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4" name="Group 578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5" name="Rounded Rectangle 57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6" name="Block Arc 57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3" name="Group 5712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5745" name="Group 574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3" name="Rounded Rectangle 5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4" name="Block Arc 5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6" name="Group 574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1" name="Rounded Rectangle 5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2" name="Block Arc 5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7" name="Group 574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9" name="Rounded Rectangle 5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0" name="Block Arc 5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8" name="Group 574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7" name="Rounded Rectangle 5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8" name="Block Arc 5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9" name="Group 574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5" name="Rounded Rectangle 5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6" name="Block Arc 5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0" name="Group 574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3" name="Rounded Rectangle 5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4" name="Block Arc 5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1" name="Group 575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1" name="Rounded Rectangle 5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2" name="Block Arc 5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2" name="Group 575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9" name="Rounded Rectangle 5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0" name="Block Arc 5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3" name="Group 575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7" name="Rounded Rectangle 5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8" name="Block Arc 5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4" name="Group 575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5" name="Rounded Rectangle 57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6" name="Block Arc 5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14" name="Group 5713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5715" name="Group 571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3" name="Rounded Rectangle 5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4" name="Block Arc 5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6" name="Group 571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1" name="Rounded Rectangle 5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2" name="Block Arc 5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7" name="Group 571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9" name="Rounded Rectangle 5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0" name="Block Arc 5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8" name="Group 571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7" name="Rounded Rectangle 5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8" name="Block Arc 5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9" name="Group 571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5" name="Rounded Rectangle 5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6" name="Block Arc 5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0" name="Group 571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3" name="Rounded Rectangle 5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4" name="Block Arc 5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1" name="Group 572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1" name="Rounded Rectangle 5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2" name="Block Arc 5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2" name="Group 572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9" name="Rounded Rectangle 5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0" name="Block Arc 5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3" name="Group 572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7" name="Rounded Rectangle 5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8" name="Block Arc 5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4" name="Group 572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5" name="Rounded Rectangle 5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6" name="Block Arc 5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4" name="Group 4263"/>
          <p:cNvGrpSpPr>
            <a:grpSpLocks noChangeAspect="1"/>
          </p:cNvGrpSpPr>
          <p:nvPr/>
        </p:nvGrpSpPr>
        <p:grpSpPr>
          <a:xfrm>
            <a:off x="7349365" y="3545420"/>
            <a:ext cx="537854" cy="749808"/>
            <a:chOff x="7329811" y="2611603"/>
            <a:chExt cx="537854" cy="749808"/>
          </a:xfrm>
        </p:grpSpPr>
        <p:grpSp>
          <p:nvGrpSpPr>
            <p:cNvPr id="5523" name="Group 5522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5679" name="Group 567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7" name="Rounded Rectangle 5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8" name="Block Arc 5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0" name="Group 567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5" name="Rounded Rectangle 5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6" name="Block Arc 5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1" name="Group 568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3" name="Rounded Rectangle 5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4" name="Block Arc 5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2" name="Group 568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1" name="Rounded Rectangle 5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2" name="Block Arc 5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3" name="Group 568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9" name="Rounded Rectangle 5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0" name="Block Arc 5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4" name="Group 568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7" name="Rounded Rectangle 5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8" name="Block Arc 5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5" name="Group 568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5" name="Rounded Rectangle 5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6" name="Block Arc 5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6" name="Group 568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3" name="Rounded Rectangle 5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4" name="Block Arc 5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7" name="Group 568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1" name="Rounded Rectangle 5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2" name="Block Arc 5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8" name="Group 568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9" name="Rounded Rectangle 56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0" name="Block Arc 5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4" name="Group 5523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5649" name="Group 564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7" name="Rounded Rectangle 5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8" name="Block Arc 5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0" name="Group 564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5" name="Rounded Rectangle 5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6" name="Block Arc 5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1" name="Group 565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3" name="Rounded Rectangle 5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4" name="Block Arc 5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2" name="Group 565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1" name="Rounded Rectangle 5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2" name="Block Arc 5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3" name="Group 565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9" name="Rounded Rectangle 5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0" name="Block Arc 5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4" name="Group 565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7" name="Rounded Rectangle 5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8" name="Block Arc 5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5" name="Group 565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5" name="Rounded Rectangle 5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6" name="Block Arc 5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6" name="Group 565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3" name="Rounded Rectangle 5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4" name="Block Arc 5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7" name="Group 565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1" name="Rounded Rectangle 5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2" name="Block Arc 5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8" name="Group 565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9" name="Rounded Rectangle 5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0" name="Block Arc 5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5" name="Group 5524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5619" name="Group 561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7" name="Rounded Rectangle 5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8" name="Block Arc 5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0" name="Group 561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5" name="Rounded Rectangle 5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6" name="Block Arc 5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1" name="Group 562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3" name="Rounded Rectangle 5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4" name="Block Arc 5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2" name="Group 562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1" name="Rounded Rectangle 5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2" name="Block Arc 5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3" name="Group 562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9" name="Rounded Rectangle 5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0" name="Block Arc 5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4" name="Group 562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7" name="Rounded Rectangle 5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8" name="Block Arc 5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5" name="Group 562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5" name="Rounded Rectangle 5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6" name="Block Arc 5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6" name="Group 562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3" name="Rounded Rectangle 5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4" name="Block Arc 5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7" name="Group 562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1" name="Rounded Rectangle 5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2" name="Block Arc 5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28" name="Group 562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9" name="Rounded Rectangle 56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30" name="Block Arc 5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526" name="Group 5525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589" name="Group 558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7" name="Rounded Rectangle 5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8" name="Block Arc 5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0" name="Group 558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5" name="Rounded Rectangle 5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6" name="Block Arc 5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1" name="Group 559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3" name="Rounded Rectangle 5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4" name="Block Arc 5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2" name="Group 559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1" name="Rounded Rectangle 5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2" name="Block Arc 5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3" name="Group 559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9" name="Rounded Rectangle 5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0" name="Block Arc 5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4" name="Group 559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7" name="Rounded Rectangle 5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8" name="Block Arc 5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5" name="Group 559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5" name="Rounded Rectangle 5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6" name="Block Arc 5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6" name="Group 559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3" name="Rounded Rectangle 5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4" name="Block Arc 5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7" name="Group 559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1" name="Rounded Rectangle 5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2" name="Block Arc 5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8" name="Group 559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9" name="Rounded Rectangle 5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0" name="Block Arc 5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7" name="Group 5526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559" name="Group 555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7" name="Rounded Rectangle 5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8" name="Block Arc 5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0" name="Group 555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5" name="Rounded Rectangle 5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6" name="Block Arc 5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1" name="Group 556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3" name="Rounded Rectangle 5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4" name="Block Arc 5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2" name="Group 556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1" name="Rounded Rectangle 5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2" name="Block Arc 55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3" name="Group 556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9" name="Rounded Rectangle 55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0" name="Block Arc 55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4" name="Group 556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7" name="Rounded Rectangle 55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8" name="Block Arc 55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5" name="Group 556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5" name="Rounded Rectangle 55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6" name="Block Arc 55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6" name="Group 556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3" name="Rounded Rectangle 55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4" name="Block Arc 55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7" name="Group 556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1" name="Rounded Rectangle 5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2" name="Block Arc 55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8" name="Group 556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9" name="Rounded Rectangle 55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0" name="Block Arc 55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8" name="Group 5527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529" name="Group 552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7" name="Rounded Rectangle 5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8" name="Block Arc 5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0" name="Group 552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5" name="Rounded Rectangle 5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6" name="Block Arc 5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1" name="Group 553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3" name="Rounded Rectangle 5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4" name="Block Arc 5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2" name="Group 553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1" name="Rounded Rectangle 5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2" name="Block Arc 5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3" name="Group 553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9" name="Rounded Rectangle 5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0" name="Block Arc 5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4" name="Group 553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7" name="Rounded Rectangle 5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8" name="Block Arc 5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5" name="Group 553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5" name="Rounded Rectangle 5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6" name="Block Arc 5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6" name="Group 553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3" name="Rounded Rectangle 5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4" name="Block Arc 5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7" name="Group 553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1" name="Rounded Rectangle 5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2" name="Block Arc 5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8" name="Group 553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9" name="Rounded Rectangle 55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0" name="Block Arc 5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69" name="Group 4268"/>
          <p:cNvGrpSpPr/>
          <p:nvPr/>
        </p:nvGrpSpPr>
        <p:grpSpPr>
          <a:xfrm>
            <a:off x="5943931" y="1109466"/>
            <a:ext cx="1985968" cy="442587"/>
            <a:chOff x="5878085" y="3170352"/>
            <a:chExt cx="1985968" cy="442587"/>
          </a:xfrm>
        </p:grpSpPr>
        <p:grpSp>
          <p:nvGrpSpPr>
            <p:cNvPr id="4872" name="Group 4871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307" name="Group 530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5" name="Rounded Rectangle 5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6" name="Block Arc 5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8" name="Group 530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3" name="Rounded Rectangle 5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4" name="Block Arc 5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9" name="Group 530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1" name="Rounded Rectangle 5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2" name="Block Arc 5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0" name="Group 530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9" name="Rounded Rectangle 5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0" name="Block Arc 5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1" name="Group 531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7" name="Rounded Rectangle 5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8" name="Block Arc 5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2" name="Group 531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5" name="Rounded Rectangle 5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6" name="Block Arc 5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3" name="Group 531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3" name="Rounded Rectangle 5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4" name="Block Arc 5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4" name="Group 531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1" name="Rounded Rectangle 5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2" name="Block Arc 5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5" name="Group 531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9" name="Rounded Rectangle 5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0" name="Block Arc 5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6" name="Group 531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7" name="Rounded Rectangle 53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8" name="Block Arc 5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3" name="Group 4872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277" name="Group 527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5" name="Rounded Rectangle 5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6" name="Block Arc 5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8" name="Group 527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3" name="Rounded Rectangle 5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4" name="Block Arc 5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9" name="Group 527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1" name="Rounded Rectangle 5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2" name="Block Arc 5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0" name="Group 527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9" name="Rounded Rectangle 5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0" name="Block Arc 5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1" name="Group 528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7" name="Rounded Rectangle 5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8" name="Block Arc 5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2" name="Group 528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5" name="Rounded Rectangle 5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6" name="Block Arc 5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3" name="Group 528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3" name="Rounded Rectangle 5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4" name="Block Arc 5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4" name="Group 528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1" name="Rounded Rectangle 5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2" name="Block Arc 5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5" name="Group 528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9" name="Rounded Rectangle 5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0" name="Block Arc 5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6" name="Group 528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7" name="Rounded Rectangle 5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8" name="Block Arc 5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4" name="Group 4873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247" name="Group 524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5" name="Rounded Rectangle 52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6" name="Block Arc 52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8" name="Group 524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3" name="Rounded Rectangle 52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4" name="Block Arc 52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9" name="Group 524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1" name="Rounded Rectangle 52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2" name="Block Arc 52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0" name="Group 524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9" name="Rounded Rectangle 5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0" name="Block Arc 52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1" name="Group 525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7" name="Rounded Rectangle 52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8" name="Block Arc 52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2" name="Group 525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5" name="Rounded Rectangle 52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6" name="Block Arc 52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3" name="Group 525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3" name="Rounded Rectangle 52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4" name="Block Arc 52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4" name="Group 525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1" name="Rounded Rectangle 5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2" name="Block Arc 52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5" name="Group 525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9" name="Rounded Rectangle 52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0" name="Block Arc 52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6" name="Group 525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7" name="Rounded Rectangle 52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8" name="Block Arc 52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5" name="Group 4874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217" name="Group 521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5" name="Rounded Rectangle 5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6" name="Block Arc 5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8" name="Group 521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3" name="Rounded Rectangle 5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4" name="Block Arc 5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9" name="Group 521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1" name="Rounded Rectangle 5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2" name="Block Arc 5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0" name="Group 521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9" name="Rounded Rectangle 5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0" name="Block Arc 5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1" name="Group 522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7" name="Rounded Rectangle 5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8" name="Block Arc 5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2" name="Group 522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5" name="Rounded Rectangle 5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6" name="Block Arc 5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3" name="Group 522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3" name="Rounded Rectangle 5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4" name="Block Arc 5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4" name="Group 522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1" name="Rounded Rectangle 5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2" name="Block Arc 5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5" name="Group 522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9" name="Rounded Rectangle 5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0" name="Block Arc 5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6" name="Group 522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7" name="Rounded Rectangle 52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8" name="Block Arc 5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6" name="Group 4875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187" name="Group 518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5" name="Rounded Rectangle 5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6" name="Block Arc 5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8" name="Group 518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3" name="Rounded Rectangle 5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4" name="Block Arc 5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9" name="Group 518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1" name="Rounded Rectangle 5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2" name="Block Arc 5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0" name="Group 518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9" name="Rounded Rectangle 5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0" name="Block Arc 5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1" name="Group 519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7" name="Rounded Rectangle 5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8" name="Block Arc 5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2" name="Group 519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5" name="Rounded Rectangle 5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6" name="Block Arc 5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3" name="Group 519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3" name="Rounded Rectangle 5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4" name="Block Arc 5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4" name="Group 519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1" name="Rounded Rectangle 5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2" name="Block Arc 5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5" name="Group 519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9" name="Rounded Rectangle 5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0" name="Block Arc 5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6" name="Group 519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7" name="Rounded Rectangle 5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8" name="Block Arc 5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7" name="Group 4876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157" name="Group 51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5" name="Rounded Rectangle 5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6" name="Block Arc 5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8" name="Group 51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3" name="Rounded Rectangle 5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4" name="Block Arc 5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9" name="Group 51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1" name="Rounded Rectangle 5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2" name="Block Arc 5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0" name="Group 51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9" name="Rounded Rectangle 5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0" name="Block Arc 5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1" name="Group 51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7" name="Rounded Rectangle 5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8" name="Block Arc 5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2" name="Group 51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5" name="Rounded Rectangle 5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6" name="Block Arc 5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3" name="Group 51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3" name="Rounded Rectangle 5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4" name="Block Arc 5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4" name="Group 51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1" name="Rounded Rectangle 5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2" name="Block Arc 5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5" name="Group 51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9" name="Rounded Rectangle 5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0" name="Block Arc 5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6" name="Group 51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7" name="Rounded Rectangle 51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8" name="Block Arc 5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8" name="Group 4877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127" name="Group 51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5" name="Rounded Rectangle 5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6" name="Block Arc 5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8" name="Group 51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3" name="Rounded Rectangle 5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4" name="Block Arc 5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9" name="Group 51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1" name="Rounded Rectangle 5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2" name="Block Arc 5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0" name="Group 51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9" name="Rounded Rectangle 5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0" name="Block Arc 5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1" name="Group 51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7" name="Rounded Rectangle 5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8" name="Block Arc 5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2" name="Group 51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5" name="Rounded Rectangle 5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6" name="Block Arc 5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3" name="Group 51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3" name="Rounded Rectangle 5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4" name="Block Arc 5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4" name="Group 51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1" name="Rounded Rectangle 5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2" name="Block Arc 5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5" name="Group 51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9" name="Rounded Rectangle 5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0" name="Block Arc 5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6" name="Group 51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7" name="Rounded Rectangle 5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8" name="Block Arc 5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79" name="Group 4878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097" name="Group 50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5" name="Rounded Rectangle 51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6" name="Block Arc 51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8" name="Group 50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3" name="Rounded Rectangle 51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4" name="Block Arc 51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9" name="Group 50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1" name="Rounded Rectangle 51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2" name="Block Arc 51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0" name="Group 50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9" name="Rounded Rectangle 51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0" name="Block Arc 51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1" name="Group 51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7" name="Rounded Rectangle 51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8" name="Block Arc 51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2" name="Group 51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5" name="Rounded Rectangle 51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6" name="Block Arc 51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3" name="Group 51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3" name="Rounded Rectangle 51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4" name="Block Arc 51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4" name="Group 51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1" name="Rounded Rectangle 51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2" name="Block Arc 51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5" name="Group 51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9" name="Rounded Rectangle 5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0" name="Block Arc 51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6" name="Group 51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7" name="Rounded Rectangle 51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8" name="Block Arc 51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0" name="Group 4879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067" name="Group 50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5" name="Rounded Rectangle 5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6" name="Block Arc 5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8" name="Group 50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3" name="Rounded Rectangle 5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4" name="Block Arc 5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9" name="Group 50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1" name="Rounded Rectangle 5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2" name="Block Arc 5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0" name="Group 50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9" name="Rounded Rectangle 5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0" name="Block Arc 5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1" name="Group 50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7" name="Rounded Rectangle 5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8" name="Block Arc 5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2" name="Group 50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5" name="Rounded Rectangle 5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6" name="Block Arc 5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3" name="Group 50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3" name="Rounded Rectangle 5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4" name="Block Arc 5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4" name="Group 50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1" name="Rounded Rectangle 5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2" name="Block Arc 5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5" name="Group 50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9" name="Rounded Rectangle 5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0" name="Block Arc 5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6" name="Group 50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7" name="Rounded Rectangle 50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8" name="Block Arc 5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1" name="Group 4880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037" name="Group 503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5" name="Rounded Rectangle 5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6" name="Block Arc 5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8" name="Group 503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3" name="Rounded Rectangle 5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4" name="Block Arc 5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9" name="Group 503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1" name="Rounded Rectangle 5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2" name="Block Arc 5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0" name="Group 503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9" name="Rounded Rectangle 5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0" name="Block Arc 5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1" name="Group 504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7" name="Rounded Rectangle 5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8" name="Block Arc 5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2" name="Group 504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5" name="Rounded Rectangle 5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6" name="Block Arc 5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3" name="Group 504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3" name="Rounded Rectangle 5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054" name="Block Arc 5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4" name="Group 504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1" name="Rounded Rectangle 5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2" name="Block Arc 5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5" name="Group 504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9" name="Rounded Rectangle 5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0" name="Block Arc 5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6" name="Group 504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7" name="Rounded Rectangle 5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8" name="Block Arc 5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2" name="Group 4881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007" name="Group 500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5" name="Rounded Rectangle 5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6" name="Block Arc 5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8" name="Group 500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3" name="Rounded Rectangle 5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4" name="Block Arc 5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9" name="Group 500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1" name="Rounded Rectangle 5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2" name="Block Arc 5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0" name="Group 500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9" name="Rounded Rectangle 5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0" name="Block Arc 5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1" name="Group 501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7" name="Rounded Rectangle 5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8" name="Block Arc 5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2" name="Group 501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5" name="Rounded Rectangle 5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6" name="Block Arc 5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3" name="Group 501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3" name="Rounded Rectangle 5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4" name="Block Arc 5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4" name="Group 501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1" name="Rounded Rectangle 5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2" name="Block Arc 5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5" name="Group 501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9" name="Rounded Rectangle 5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0" name="Block Arc 5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6" name="Group 501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7" name="Rounded Rectangle 50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8" name="Block Arc 5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3" name="Group 4882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977" name="Group 497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5" name="Rounded Rectangle 5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6" name="Block Arc 5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8" name="Group 497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3" name="Rounded Rectangle 5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4" name="Block Arc 5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9" name="Group 497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1" name="Rounded Rectangle 5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2" name="Block Arc 5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0" name="Group 497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9" name="Rounded Rectangle 4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0" name="Block Arc 4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1" name="Group 498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7" name="Rounded Rectangle 4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8" name="Block Arc 4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2" name="Group 498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5" name="Rounded Rectangle 4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6" name="Block Arc 4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3" name="Group 498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3" name="Rounded Rectangle 4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4" name="Block Arc 4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4" name="Group 498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1" name="Rounded Rectangle 4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2" name="Block Arc 4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5" name="Group 498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9" name="Rounded Rectangle 4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0" name="Block Arc 4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6" name="Group 498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7" name="Rounded Rectangle 4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8" name="Block Arc 4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4" name="Group 4883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947" name="Group 494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5" name="Rounded Rectangle 49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6" name="Block Arc 49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8" name="Group 494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3" name="Rounded Rectangle 49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4" name="Block Arc 49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9" name="Group 494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1" name="Rounded Rectangle 49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2" name="Block Arc 49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0" name="Group 494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9" name="Rounded Rectangle 49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0" name="Block Arc 49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1" name="Group 495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7" name="Rounded Rectangle 49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8" name="Block Arc 49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2" name="Group 495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5" name="Rounded Rectangle 49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6" name="Block Arc 49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3" name="Group 495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3" name="Rounded Rectangle 49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4" name="Block Arc 49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4" name="Group 495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1" name="Rounded Rectangle 49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2" name="Block Arc 49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5" name="Group 495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9" name="Rounded Rectangle 4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0" name="Block Arc 49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6" name="Group 495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7" name="Rounded Rectangle 49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8" name="Block Arc 49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5" name="Group 4884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917" name="Group 491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5" name="Rounded Rectangle 4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6" name="Block Arc 4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18" name="Group 491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3" name="Rounded Rectangle 4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4" name="Block Arc 4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19" name="Group 491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1" name="Rounded Rectangle 4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2" name="Block Arc 4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0" name="Group 491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9" name="Rounded Rectangle 4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0" name="Block Arc 4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1" name="Group 492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7" name="Rounded Rectangle 4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8" name="Block Arc 4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2" name="Group 492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5" name="Rounded Rectangle 4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6" name="Block Arc 4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3" name="Group 492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3" name="Rounded Rectangle 4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4" name="Block Arc 4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4" name="Group 492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1" name="Rounded Rectangle 4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2" name="Block Arc 4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5" name="Group 492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9" name="Rounded Rectangle 4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0" name="Block Arc 4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26" name="Group 492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7" name="Rounded Rectangle 49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8" name="Block Arc 4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6" name="Group 4885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887" name="Group 488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5" name="Rounded Rectangle 4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6" name="Block Arc 4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88" name="Group 488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3" name="Rounded Rectangle 4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4" name="Block Arc 4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89" name="Group 488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1" name="Rounded Rectangle 4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2" name="Block Arc 4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0" name="Group 488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9" name="Rounded Rectangle 4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0" name="Block Arc 4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1" name="Group 489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7" name="Rounded Rectangle 4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8" name="Block Arc 4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2" name="Group 489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5" name="Rounded Rectangle 4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6" name="Block Arc 4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3" name="Group 489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3" name="Rounded Rectangle 4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4" name="Block Arc 4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4" name="Group 489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1" name="Rounded Rectangle 4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2" name="Block Arc 4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5" name="Group 489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9" name="Rounded Rectangle 4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0" name="Block Arc 4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96" name="Group 489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7" name="Rounded Rectangle 4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8" name="Block Arc 4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4" name="Group 4283"/>
          <p:cNvGrpSpPr/>
          <p:nvPr/>
        </p:nvGrpSpPr>
        <p:grpSpPr>
          <a:xfrm flipV="1">
            <a:off x="5943931" y="5339304"/>
            <a:ext cx="1985968" cy="442587"/>
            <a:chOff x="5878085" y="3170352"/>
            <a:chExt cx="1985968" cy="442587"/>
          </a:xfrm>
        </p:grpSpPr>
        <p:grpSp>
          <p:nvGrpSpPr>
            <p:cNvPr id="4407" name="Group 4406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842" name="Group 484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0" name="Rounded Rectangle 4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1" name="Block Arc 4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3" name="Group 484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8" name="Rounded Rectangle 4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9" name="Block Arc 4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4" name="Group 484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6" name="Rounded Rectangle 4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7" name="Block Arc 4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5" name="Group 484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4" name="Rounded Rectangle 4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5" name="Block Arc 4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6" name="Group 484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2" name="Rounded Rectangle 4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3" name="Block Arc 4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7" name="Group 484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0" name="Rounded Rectangle 4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1" name="Block Arc 4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8" name="Group 484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8" name="Rounded Rectangle 4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9" name="Block Arc 4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9" name="Group 484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6" name="Rounded Rectangle 4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7" name="Block Arc 4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0" name="Group 484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4" name="Rounded Rectangle 4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5" name="Block Arc 4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1" name="Group 485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2" name="Rounded Rectangle 4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3" name="Block Arc 4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08" name="Group 4407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812" name="Group 481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0" name="Rounded Rectangle 4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1" name="Block Arc 4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3" name="Group 481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8" name="Rounded Rectangle 4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9" name="Block Arc 4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4" name="Group 481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6" name="Rounded Rectangle 4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7" name="Block Arc 4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5" name="Group 481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4" name="Rounded Rectangle 4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5" name="Block Arc 4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6" name="Group 481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2" name="Rounded Rectangle 4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3" name="Block Arc 4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7" name="Group 481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0" name="Rounded Rectangle 4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1" name="Block Arc 4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8" name="Group 481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8" name="Rounded Rectangle 4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9" name="Block Arc 4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9" name="Group 481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6" name="Rounded Rectangle 4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7" name="Block Arc 4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0" name="Group 481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4" name="Rounded Rectangle 4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5" name="Block Arc 4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1" name="Group 482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2" name="Rounded Rectangle 4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3" name="Block Arc 4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09" name="Group 4408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782" name="Group 478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0" name="Rounded Rectangle 48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1" name="Block Arc 48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3" name="Group 478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8" name="Rounded Rectangle 48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9" name="Block Arc 48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4" name="Group 478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6" name="Rounded Rectangle 48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7" name="Block Arc 48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5" name="Group 478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4" name="Rounded Rectangle 48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5" name="Block Arc 48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6" name="Group 478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2" name="Rounded Rectangle 48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3" name="Block Arc 48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7" name="Group 478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0" name="Rounded Rectangle 47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1" name="Block Arc 48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8" name="Group 478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8" name="Rounded Rectangle 47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9" name="Block Arc 47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9" name="Group 478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6" name="Rounded Rectangle 47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7" name="Block Arc 47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0" name="Group 478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4" name="Rounded Rectangle 47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5" name="Block Arc 47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1" name="Group 479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2" name="Rounded Rectangle 47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3" name="Block Arc 47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0" name="Group 4409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752" name="Group 475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0" name="Rounded Rectangle 4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1" name="Block Arc 4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3" name="Group 475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8" name="Rounded Rectangle 4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9" name="Block Arc 4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4" name="Group 475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6" name="Rounded Rectangle 4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7" name="Block Arc 4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5" name="Group 475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4" name="Rounded Rectangle 4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5" name="Block Arc 4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6" name="Group 475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2" name="Rounded Rectangle 4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3" name="Block Arc 4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7" name="Group 475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0" name="Rounded Rectangle 4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1" name="Block Arc 4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8" name="Group 475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8" name="Rounded Rectangle 4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9" name="Block Arc 4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9" name="Group 475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6" name="Rounded Rectangle 4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7" name="Block Arc 4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0" name="Group 475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4" name="Rounded Rectangle 4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5" name="Block Arc 4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1" name="Group 476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2" name="Rounded Rectangle 47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3" name="Block Arc 4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1" name="Group 4410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722" name="Group 472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0" name="Rounded Rectangle 47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1" name="Block Arc 4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3" name="Group 472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8" name="Rounded Rectangle 4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9" name="Block Arc 4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4" name="Group 472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6" name="Rounded Rectangle 4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7" name="Block Arc 4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5" name="Group 472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4" name="Rounded Rectangle 4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5" name="Block Arc 4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6" name="Group 472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2" name="Rounded Rectangle 4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3" name="Block Arc 4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7" name="Group 472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0" name="Rounded Rectangle 4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1" name="Block Arc 4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8" name="Group 472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8" name="Rounded Rectangle 4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9" name="Block Arc 4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9" name="Group 472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6" name="Rounded Rectangle 4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7" name="Block Arc 4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0" name="Group 472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4" name="Rounded Rectangle 4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5" name="Block Arc 4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1" name="Group 473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2" name="Rounded Rectangle 4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3" name="Block Arc 4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2" name="Group 4411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4692" name="Group 469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0" name="Rounded Rectangle 47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1" name="Block Arc 47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3" name="Group 469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8" name="Rounded Rectangle 47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9" name="Block Arc 47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4" name="Group 469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6" name="Rounded Rectangle 47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7" name="Block Arc 47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5" name="Group 469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4" name="Rounded Rectangle 47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5" name="Block Arc 47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6" name="Group 469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2" name="Rounded Rectangle 47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3" name="Block Arc 47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7" name="Group 469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0" name="Rounded Rectangle 47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1" name="Block Arc 47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8" name="Group 469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8" name="Rounded Rectangle 4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9" name="Block Arc 4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9" name="Group 469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6" name="Rounded Rectangle 4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7" name="Block Arc 4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0" name="Group 469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4" name="Rounded Rectangle 4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5" name="Block Arc 4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1" name="Group 470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2" name="Rounded Rectangle 47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3" name="Block Arc 4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3" name="Group 4412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4662" name="Group 466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0" name="Rounded Rectangle 46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1" name="Block Arc 4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3" name="Group 466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8" name="Rounded Rectangle 4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9" name="Block Arc 4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4" name="Group 466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6" name="Rounded Rectangle 4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7" name="Block Arc 4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5" name="Group 466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4" name="Rounded Rectangle 4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5" name="Block Arc 4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6" name="Group 466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2" name="Rounded Rectangle 4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3" name="Block Arc 4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7" name="Group 466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0" name="Rounded Rectangle 4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1" name="Block Arc 4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8" name="Group 466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8" name="Rounded Rectangle 4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9" name="Block Arc 4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9" name="Group 466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6" name="Rounded Rectangle 4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7" name="Block Arc 4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0" name="Group 466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4" name="Rounded Rectangle 4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5" name="Block Arc 4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1" name="Group 467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2" name="Rounded Rectangle 4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3" name="Block Arc 4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4" name="Group 4413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4632" name="Group 463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0" name="Rounded Rectangle 46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1" name="Block Arc 46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3" name="Group 463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8" name="Rounded Rectangle 46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9" name="Block Arc 46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4" name="Group 463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6" name="Rounded Rectangle 46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7" name="Block Arc 46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5" name="Group 463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4" name="Rounded Rectangle 46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5" name="Block Arc 46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6" name="Group 463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2" name="Rounded Rectangle 46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3" name="Block Arc 46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7" name="Group 463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0" name="Rounded Rectangle 46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1" name="Block Arc 46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8" name="Group 463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8" name="Rounded Rectangle 46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9" name="Block Arc 46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9" name="Group 463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6" name="Rounded Rectangle 46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7" name="Block Arc 46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0" name="Group 463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4" name="Rounded Rectangle 46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5" name="Block Arc 46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1" name="Group 464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2" name="Rounded Rectangle 46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3" name="Block Arc 46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5" name="Group 4414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4602" name="Group 460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0" name="Rounded Rectangle 4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1" name="Block Arc 4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3" name="Group 460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8" name="Rounded Rectangle 4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9" name="Block Arc 4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4" name="Group 460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6" name="Rounded Rectangle 4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7" name="Block Arc 4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5" name="Group 460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4" name="Rounded Rectangle 4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5" name="Block Arc 4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6" name="Group 460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2" name="Rounded Rectangle 4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3" name="Block Arc 4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7" name="Group 460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0" name="Rounded Rectangle 4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1" name="Block Arc 4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8" name="Group 460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8" name="Rounded Rectangle 4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9" name="Block Arc 4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9" name="Group 460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6" name="Rounded Rectangle 4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7" name="Block Arc 4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0" name="Group 460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4" name="Rounded Rectangle 4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5" name="Block Arc 4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1" name="Group 461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2" name="Rounded Rectangle 46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3" name="Block Arc 4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6" name="Group 4415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4572" name="Group 457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0" name="Rounded Rectangle 4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1" name="Block Arc 4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3" name="Group 457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8" name="Rounded Rectangle 4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9" name="Block Arc 4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4" name="Group 457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6" name="Rounded Rectangle 4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7" name="Block Arc 4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5" name="Group 457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4" name="Rounded Rectangle 4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5" name="Block Arc 4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6" name="Group 457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2" name="Rounded Rectangle 4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3" name="Block Arc 4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7" name="Group 457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0" name="Rounded Rectangle 4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1" name="Block Arc 4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8" name="Group 457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8" name="Rounded Rectangle 4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9" name="Block Arc 4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9" name="Group 457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6" name="Rounded Rectangle 4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7" name="Block Arc 4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0" name="Group 457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4" name="Rounded Rectangle 4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5" name="Block Arc 4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1" name="Group 458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2" name="Rounded Rectangle 4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3" name="Block Arc 4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7" name="Group 4416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542" name="Group 454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0" name="Rounded Rectangle 45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1" name="Block Arc 45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3" name="Group 454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8" name="Rounded Rectangle 45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9" name="Block Arc 45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4" name="Group 454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6" name="Rounded Rectangle 45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7" name="Block Arc 4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5" name="Group 454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4" name="Rounded Rectangle 45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5" name="Block Arc 4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6" name="Group 454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2" name="Rounded Rectangle 4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3" name="Block Arc 4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7" name="Group 454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0" name="Rounded Rectangle 4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1" name="Block Arc 4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8" name="Group 454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8" name="Rounded Rectangle 4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9" name="Block Arc 4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49" name="Group 454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6" name="Rounded Rectangle 4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7" name="Block Arc 4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0" name="Group 454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4" name="Rounded Rectangle 4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5" name="Block Arc 4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1" name="Group 455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2" name="Rounded Rectangle 45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3" name="Block Arc 4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8" name="Group 4417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512" name="Group 451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0" name="Rounded Rectangle 4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1" name="Block Arc 4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3" name="Group 451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8" name="Rounded Rectangle 4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9" name="Block Arc 4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4" name="Group 451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6" name="Rounded Rectangle 4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7" name="Block Arc 4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5" name="Group 451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4" name="Rounded Rectangle 4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5" name="Block Arc 4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6" name="Group 451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2" name="Rounded Rectangle 4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3" name="Block Arc 4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7" name="Group 451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0" name="Rounded Rectangle 4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1" name="Block Arc 4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8" name="Group 451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8" name="Rounded Rectangle 4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9" name="Block Arc 4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9" name="Group 451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6" name="Rounded Rectangle 4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7" name="Block Arc 4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0" name="Group 451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4" name="Rounded Rectangle 4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5" name="Block Arc 4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1" name="Group 452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2" name="Rounded Rectangle 4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3" name="Block Arc 4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19" name="Group 4418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482" name="Group 448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0" name="Rounded Rectangle 45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1" name="Block Arc 45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3" name="Group 448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8" name="Rounded Rectangle 45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9" name="Block Arc 45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4" name="Group 448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6" name="Rounded Rectangle 45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7" name="Block Arc 45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5" name="Group 448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4" name="Rounded Rectangle 45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5" name="Block Arc 45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6" name="Group 448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2" name="Rounded Rectangle 45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3" name="Block Arc 45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7" name="Group 448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0" name="Rounded Rectangle 44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1" name="Block Arc 45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8" name="Group 448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8" name="Rounded Rectangle 44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9" name="Block Arc 44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9" name="Group 448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6" name="Rounded Rectangle 44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7" name="Block Arc 44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0" name="Group 448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4" name="Rounded Rectangle 44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5" name="Block Arc 44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1" name="Group 449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2" name="Rounded Rectangle 44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3" name="Block Arc 44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0" name="Group 4419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452" name="Group 445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0" name="Rounded Rectangle 4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1" name="Block Arc 4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3" name="Group 445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8" name="Rounded Rectangle 4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9" name="Block Arc 4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4" name="Group 445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6" name="Rounded Rectangle 4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7" name="Block Arc 4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5" name="Group 445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4" name="Rounded Rectangle 4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5" name="Block Arc 4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6" name="Group 445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2" name="Rounded Rectangle 4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3" name="Block Arc 4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7" name="Group 445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0" name="Rounded Rectangle 4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1" name="Block Arc 4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8" name="Group 445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8" name="Rounded Rectangle 4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9" name="Block Arc 4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9" name="Group 445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6" name="Rounded Rectangle 4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7" name="Block Arc 4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0" name="Group 445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4" name="Rounded Rectangle 4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5" name="Block Arc 4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1" name="Group 446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2" name="Rounded Rectangle 44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3" name="Block Arc 4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1" name="Group 4420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422" name="Group 442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0" name="Rounded Rectangle 4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1" name="Block Arc 4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3" name="Group 442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8" name="Rounded Rectangle 4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9" name="Block Arc 4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4" name="Group 442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6" name="Rounded Rectangle 4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7" name="Block Arc 4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5" name="Group 442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4" name="Rounded Rectangle 4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5" name="Block Arc 4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6" name="Group 442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2" name="Rounded Rectangle 4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3" name="Block Arc 4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7" name="Group 442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0" name="Rounded Rectangle 4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1" name="Block Arc 4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8" name="Group 442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8" name="Rounded Rectangle 4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9" name="Block Arc 4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29" name="Group 442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6" name="Rounded Rectangle 4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7" name="Block Arc 4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0" name="Group 442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4" name="Rounded Rectangle 4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5" name="Block Arc 4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1" name="Group 443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2" name="Rounded Rectangle 4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3" name="Block Arc 4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285" name="Rectangle 4284"/>
          <p:cNvSpPr/>
          <p:nvPr/>
        </p:nvSpPr>
        <p:spPr>
          <a:xfrm>
            <a:off x="3994711" y="4356105"/>
            <a:ext cx="191114" cy="166186"/>
          </a:xfrm>
          <a:prstGeom prst="rect">
            <a:avLst/>
          </a:prstGeom>
          <a:solidFill>
            <a:srgbClr val="FF9933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86" name="TextBox 219"/>
          <p:cNvSpPr txBox="1">
            <a:spLocks noChangeArrowheads="1"/>
          </p:cNvSpPr>
          <p:nvPr/>
        </p:nvSpPr>
        <p:spPr bwMode="auto">
          <a:xfrm>
            <a:off x="3795422" y="4490131"/>
            <a:ext cx="589493" cy="220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FF9933"/>
                </a:solidFill>
                <a:cs typeface="Arial" panose="020B0604020202020204" pitchFamily="34" charset="0"/>
              </a:rPr>
              <a:t>Elevator</a:t>
            </a:r>
          </a:p>
        </p:txBody>
      </p:sp>
      <p:grpSp>
        <p:nvGrpSpPr>
          <p:cNvPr id="4287" name="Group 4286"/>
          <p:cNvGrpSpPr>
            <a:grpSpLocks noChangeAspect="1"/>
          </p:cNvGrpSpPr>
          <p:nvPr/>
        </p:nvGrpSpPr>
        <p:grpSpPr>
          <a:xfrm>
            <a:off x="7054037" y="821145"/>
            <a:ext cx="548640" cy="174538"/>
            <a:chOff x="411004" y="628649"/>
            <a:chExt cx="4541996" cy="1444941"/>
          </a:xfrm>
        </p:grpSpPr>
        <p:grpSp>
          <p:nvGrpSpPr>
            <p:cNvPr id="4393" name="Group 439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405" name="Rectangle 440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6" name="Rectangle 440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94" name="Group 439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403" name="Rectangle 440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4" name="Rectangle 440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95" name="Group 439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401" name="Rectangle 440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2" name="Rectangle 440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96" name="Rectangle 439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7" name="Rectangle 439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8" name="Rectangle 439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9" name="Rectangle 439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0" name="Rectangle 439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88" name="Group 4287"/>
          <p:cNvGrpSpPr>
            <a:grpSpLocks noChangeAspect="1"/>
          </p:cNvGrpSpPr>
          <p:nvPr/>
        </p:nvGrpSpPr>
        <p:grpSpPr>
          <a:xfrm>
            <a:off x="6281404" y="824689"/>
            <a:ext cx="548640" cy="174538"/>
            <a:chOff x="411004" y="628649"/>
            <a:chExt cx="4541996" cy="1444941"/>
          </a:xfrm>
        </p:grpSpPr>
        <p:grpSp>
          <p:nvGrpSpPr>
            <p:cNvPr id="4379" name="Group 437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91" name="Rectangle 439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2" name="Rectangle 439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80" name="Group 437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89" name="Rectangle 438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0" name="Rectangle 438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81" name="Group 438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87" name="Rectangle 438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88" name="Rectangle 438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82" name="Rectangle 438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3" name="Rectangle 438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4" name="Rectangle 438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5" name="Rectangle 438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6" name="Rectangle 438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89" name="Group 4288"/>
          <p:cNvGrpSpPr>
            <a:grpSpLocks noChangeAspect="1"/>
          </p:cNvGrpSpPr>
          <p:nvPr/>
        </p:nvGrpSpPr>
        <p:grpSpPr>
          <a:xfrm rot="16200000">
            <a:off x="5487508" y="1992920"/>
            <a:ext cx="548640" cy="174538"/>
            <a:chOff x="411004" y="628649"/>
            <a:chExt cx="4541996" cy="1444941"/>
          </a:xfrm>
        </p:grpSpPr>
        <p:grpSp>
          <p:nvGrpSpPr>
            <p:cNvPr id="4365" name="Group 436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77" name="Rectangle 437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8" name="Rectangle 437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66" name="Group 436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75" name="Rectangle 437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6" name="Rectangle 437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67" name="Group 436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73" name="Rectangle 437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4" name="Rectangle 437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68" name="Rectangle 436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9" name="Rectangle 436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0" name="Rectangle 436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1" name="Rectangle 437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2" name="Rectangle 437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0" name="Group 4289"/>
          <p:cNvGrpSpPr>
            <a:grpSpLocks noChangeAspect="1"/>
          </p:cNvGrpSpPr>
          <p:nvPr/>
        </p:nvGrpSpPr>
        <p:grpSpPr>
          <a:xfrm>
            <a:off x="7054037" y="5896421"/>
            <a:ext cx="548640" cy="174538"/>
            <a:chOff x="411004" y="628649"/>
            <a:chExt cx="4541996" cy="1444941"/>
          </a:xfrm>
        </p:grpSpPr>
        <p:grpSp>
          <p:nvGrpSpPr>
            <p:cNvPr id="4351" name="Group 435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63" name="Rectangle 436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4" name="Rectangle 436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2" name="Group 435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61" name="Rectangle 436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2" name="Rectangle 436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3" name="Group 435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59" name="Rectangle 435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0" name="Rectangle 435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54" name="Rectangle 435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5" name="Rectangle 435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6" name="Rectangle 435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7" name="Rectangle 435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8" name="Rectangle 435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1" name="Group 4290"/>
          <p:cNvGrpSpPr>
            <a:grpSpLocks noChangeAspect="1"/>
          </p:cNvGrpSpPr>
          <p:nvPr/>
        </p:nvGrpSpPr>
        <p:grpSpPr>
          <a:xfrm>
            <a:off x="6281404" y="5899965"/>
            <a:ext cx="548640" cy="174538"/>
            <a:chOff x="411004" y="628649"/>
            <a:chExt cx="4541996" cy="1444941"/>
          </a:xfrm>
        </p:grpSpPr>
        <p:grpSp>
          <p:nvGrpSpPr>
            <p:cNvPr id="4337" name="Group 433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49" name="Rectangle 434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50" name="Rectangle 434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38" name="Group 433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47" name="Rectangle 434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8" name="Rectangle 434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39" name="Group 433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45" name="Rectangle 434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6" name="Rectangle 434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40" name="Rectangle 433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1" name="Rectangle 434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2" name="Rectangle 434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3" name="Rectangle 434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4" name="Rectangle 434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2" name="Group 4291"/>
          <p:cNvGrpSpPr>
            <a:grpSpLocks noChangeAspect="1"/>
          </p:cNvGrpSpPr>
          <p:nvPr/>
        </p:nvGrpSpPr>
        <p:grpSpPr>
          <a:xfrm rot="16200000">
            <a:off x="5487508" y="2907568"/>
            <a:ext cx="548640" cy="174538"/>
            <a:chOff x="411004" y="628649"/>
            <a:chExt cx="4541996" cy="1444941"/>
          </a:xfrm>
        </p:grpSpPr>
        <p:grpSp>
          <p:nvGrpSpPr>
            <p:cNvPr id="4323" name="Group 432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35" name="Rectangle 433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6" name="Rectangle 433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24" name="Group 432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33" name="Rectangle 433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4" name="Rectangle 433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25" name="Group 432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31" name="Rectangle 433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2" name="Rectangle 433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26" name="Rectangle 432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7" name="Rectangle 432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8" name="Rectangle 432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9" name="Rectangle 432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0" name="Rectangle 432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3" name="Group 4292"/>
          <p:cNvGrpSpPr>
            <a:grpSpLocks noChangeAspect="1"/>
          </p:cNvGrpSpPr>
          <p:nvPr/>
        </p:nvGrpSpPr>
        <p:grpSpPr>
          <a:xfrm rot="16200000">
            <a:off x="5487508" y="3833055"/>
            <a:ext cx="548640" cy="174538"/>
            <a:chOff x="411004" y="628649"/>
            <a:chExt cx="4542000" cy="1444941"/>
          </a:xfrm>
        </p:grpSpPr>
        <p:grpSp>
          <p:nvGrpSpPr>
            <p:cNvPr id="4309" name="Group 430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21" name="Rectangle 432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2" name="Rectangle 432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10" name="Group 430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19" name="Rectangle 431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0" name="Rectangle 431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11" name="Group 431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17" name="Rectangle 431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18" name="Rectangle 431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12" name="Rectangle 431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3" name="Rectangle 431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4" name="Rectangle 4313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5" name="Rectangle 431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6" name="Rectangle 431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94" name="Group 4293"/>
          <p:cNvGrpSpPr>
            <a:grpSpLocks noChangeAspect="1"/>
          </p:cNvGrpSpPr>
          <p:nvPr/>
        </p:nvGrpSpPr>
        <p:grpSpPr>
          <a:xfrm rot="16200000">
            <a:off x="5487508" y="4718439"/>
            <a:ext cx="548640" cy="174538"/>
            <a:chOff x="411004" y="628649"/>
            <a:chExt cx="4541996" cy="1444941"/>
          </a:xfrm>
        </p:grpSpPr>
        <p:grpSp>
          <p:nvGrpSpPr>
            <p:cNvPr id="4295" name="Group 429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07" name="Rectangle 430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08" name="Rectangle 430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296" name="Group 429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05" name="Rectangle 430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06" name="Rectangle 430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297" name="Group 429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03" name="Rectangle 430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04" name="Rectangle 430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298" name="Rectangle 429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9" name="Rectangle 429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0" name="Rectangle 429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1" name="Rectangle 430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2" name="Rectangle 430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0" name="Oval 380" descr="Royal_Stewart_tartan"/>
          <p:cNvSpPr>
            <a:spLocks noChangeArrowheads="1"/>
          </p:cNvSpPr>
          <p:nvPr/>
        </p:nvSpPr>
        <p:spPr bwMode="auto">
          <a:xfrm rot="10800000">
            <a:off x="8062718" y="1961607"/>
            <a:ext cx="187468" cy="328711"/>
          </a:xfrm>
          <a:prstGeom prst="ellipse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085" name="Group 4084"/>
          <p:cNvGrpSpPr/>
          <p:nvPr/>
        </p:nvGrpSpPr>
        <p:grpSpPr>
          <a:xfrm>
            <a:off x="4976044" y="5974902"/>
            <a:ext cx="141921" cy="146304"/>
            <a:chOff x="8367286" y="3351426"/>
            <a:chExt cx="141921" cy="146304"/>
          </a:xfrm>
        </p:grpSpPr>
        <p:sp>
          <p:nvSpPr>
            <p:cNvPr id="408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8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88" name="Group 4087"/>
          <p:cNvGrpSpPr/>
          <p:nvPr/>
        </p:nvGrpSpPr>
        <p:grpSpPr>
          <a:xfrm>
            <a:off x="4904586" y="5738623"/>
            <a:ext cx="141921" cy="146304"/>
            <a:chOff x="8367286" y="3351426"/>
            <a:chExt cx="141921" cy="146304"/>
          </a:xfrm>
        </p:grpSpPr>
        <p:sp>
          <p:nvSpPr>
            <p:cNvPr id="408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1" name="Group 4090"/>
          <p:cNvGrpSpPr/>
          <p:nvPr/>
        </p:nvGrpSpPr>
        <p:grpSpPr>
          <a:xfrm>
            <a:off x="4750407" y="5738624"/>
            <a:ext cx="141921" cy="146304"/>
            <a:chOff x="8367286" y="3351426"/>
            <a:chExt cx="141921" cy="146304"/>
          </a:xfrm>
        </p:grpSpPr>
        <p:sp>
          <p:nvSpPr>
            <p:cNvPr id="409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4" name="Group 4093"/>
          <p:cNvGrpSpPr/>
          <p:nvPr/>
        </p:nvGrpSpPr>
        <p:grpSpPr>
          <a:xfrm>
            <a:off x="4689638" y="5985059"/>
            <a:ext cx="141921" cy="146304"/>
            <a:chOff x="8367286" y="3351426"/>
            <a:chExt cx="141921" cy="146304"/>
          </a:xfrm>
        </p:grpSpPr>
        <p:sp>
          <p:nvSpPr>
            <p:cNvPr id="409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36" name="Group 4135"/>
          <p:cNvGrpSpPr/>
          <p:nvPr/>
        </p:nvGrpSpPr>
        <p:grpSpPr>
          <a:xfrm>
            <a:off x="5495893" y="5482971"/>
            <a:ext cx="143495" cy="146304"/>
            <a:chOff x="8365712" y="3351426"/>
            <a:chExt cx="143495" cy="146304"/>
          </a:xfrm>
        </p:grpSpPr>
        <p:sp>
          <p:nvSpPr>
            <p:cNvPr id="413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38" name="Text Box 11"/>
            <p:cNvSpPr txBox="1">
              <a:spLocks noChangeArrowheads="1"/>
            </p:cNvSpPr>
            <p:nvPr/>
          </p:nvSpPr>
          <p:spPr bwMode="auto">
            <a:xfrm rot="21540000">
              <a:off x="8365712" y="3381583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42" name="TextBox 4141"/>
          <p:cNvSpPr txBox="1"/>
          <p:nvPr/>
        </p:nvSpPr>
        <p:spPr>
          <a:xfrm flipH="1">
            <a:off x="217165" y="676275"/>
            <a:ext cx="3773809" cy="5355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 Party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Split to proceed up ramps </a:t>
            </a:r>
          </a:p>
          <a:p>
            <a:pPr marL="628650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US, Canada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Return to MPR or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Leithead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Platform Party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Form Corridor outside Newell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New York State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&amp;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lead out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Rest follow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2 rows on each side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columns 4 abreast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Followed by SLU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FLag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, Bagpipes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Bagpipes leave Newell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Recession is over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Guests free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Ushers off duty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43" name="TextBox 4142"/>
          <p:cNvSpPr txBox="1"/>
          <p:nvPr/>
        </p:nvSpPr>
        <p:spPr>
          <a:xfrm>
            <a:off x="914901" y="104775"/>
            <a:ext cx="214162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Recession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grpSp>
        <p:nvGrpSpPr>
          <p:cNvPr id="4147" name="Group 4146"/>
          <p:cNvGrpSpPr/>
          <p:nvPr/>
        </p:nvGrpSpPr>
        <p:grpSpPr>
          <a:xfrm>
            <a:off x="5281730" y="4101270"/>
            <a:ext cx="141921" cy="146304"/>
            <a:chOff x="8367286" y="3351426"/>
            <a:chExt cx="141921" cy="146304"/>
          </a:xfrm>
        </p:grpSpPr>
        <p:sp>
          <p:nvSpPr>
            <p:cNvPr id="414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3" name="Group 4152"/>
          <p:cNvGrpSpPr/>
          <p:nvPr/>
        </p:nvGrpSpPr>
        <p:grpSpPr>
          <a:xfrm>
            <a:off x="5380091" y="3626773"/>
            <a:ext cx="141921" cy="146304"/>
            <a:chOff x="8367286" y="3351426"/>
            <a:chExt cx="141921" cy="146304"/>
          </a:xfrm>
        </p:grpSpPr>
        <p:sp>
          <p:nvSpPr>
            <p:cNvPr id="415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6" name="Group 4155"/>
          <p:cNvGrpSpPr/>
          <p:nvPr/>
        </p:nvGrpSpPr>
        <p:grpSpPr>
          <a:xfrm>
            <a:off x="5592705" y="1646136"/>
            <a:ext cx="141921" cy="146304"/>
            <a:chOff x="8367286" y="3351426"/>
            <a:chExt cx="141921" cy="146304"/>
          </a:xfrm>
        </p:grpSpPr>
        <p:sp>
          <p:nvSpPr>
            <p:cNvPr id="415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9" name="Group 4158"/>
          <p:cNvGrpSpPr/>
          <p:nvPr/>
        </p:nvGrpSpPr>
        <p:grpSpPr>
          <a:xfrm>
            <a:off x="5205530" y="3112423"/>
            <a:ext cx="141921" cy="146304"/>
            <a:chOff x="8367286" y="3351426"/>
            <a:chExt cx="141921" cy="146304"/>
          </a:xfrm>
        </p:grpSpPr>
        <p:sp>
          <p:nvSpPr>
            <p:cNvPr id="416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6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69" name="Rectangle 123"/>
          <p:cNvSpPr>
            <a:spLocks noChangeArrowheads="1"/>
          </p:cNvSpPr>
          <p:nvPr/>
        </p:nvSpPr>
        <p:spPr bwMode="auto">
          <a:xfrm rot="5400000">
            <a:off x="7263746" y="3056340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74" name="Rectangle 147"/>
          <p:cNvSpPr>
            <a:spLocks noChangeArrowheads="1"/>
          </p:cNvSpPr>
          <p:nvPr/>
        </p:nvSpPr>
        <p:spPr bwMode="auto">
          <a:xfrm rot="16200000">
            <a:off x="7149446" y="3214219"/>
            <a:ext cx="27432" cy="457200"/>
          </a:xfrm>
          <a:prstGeom prst="rect">
            <a:avLst/>
          </a:prstGeom>
          <a:pattFill prst="wdUpDiag">
            <a:fgClr>
              <a:srgbClr val="AC162C"/>
            </a:fgClr>
            <a:bgClr>
              <a:srgbClr val="FFC000"/>
            </a:bgClr>
          </a:pattFill>
          <a:ln w="3175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76" name="Rectangle 147"/>
          <p:cNvSpPr>
            <a:spLocks noChangeArrowheads="1"/>
          </p:cNvSpPr>
          <p:nvPr/>
        </p:nvSpPr>
        <p:spPr bwMode="auto">
          <a:xfrm rot="5400000">
            <a:off x="7149446" y="3257798"/>
            <a:ext cx="27432" cy="457200"/>
          </a:xfrm>
          <a:prstGeom prst="rect">
            <a:avLst/>
          </a:prstGeom>
          <a:pattFill prst="dkUpDiag">
            <a:fgClr>
              <a:srgbClr val="AC162C"/>
            </a:fgClr>
            <a:bgClr>
              <a:srgbClr val="FFC000"/>
            </a:bgClr>
          </a:pattFill>
          <a:ln w="6350">
            <a:solidFill>
              <a:srgbClr val="FFFF00"/>
            </a:solidFill>
            <a:miter lim="800000"/>
            <a:headEnd/>
            <a:tailEnd/>
          </a:ln>
          <a:extLst/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EEECE1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3" name="Rectangle 123"/>
          <p:cNvSpPr>
            <a:spLocks noChangeArrowheads="1"/>
          </p:cNvSpPr>
          <p:nvPr/>
        </p:nvSpPr>
        <p:spPr bwMode="auto">
          <a:xfrm rot="16200000">
            <a:off x="7263746" y="3187078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7" name="Rectangle 123"/>
          <p:cNvSpPr>
            <a:spLocks noChangeArrowheads="1"/>
          </p:cNvSpPr>
          <p:nvPr/>
        </p:nvSpPr>
        <p:spPr bwMode="auto">
          <a:xfrm>
            <a:off x="737305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8" name="Rectangle 370" descr="Wide upward diagonal"/>
          <p:cNvSpPr>
            <a:spLocks noChangeArrowheads="1"/>
          </p:cNvSpPr>
          <p:nvPr/>
        </p:nvSpPr>
        <p:spPr bwMode="auto">
          <a:xfrm rot="5400000">
            <a:off x="5271216" y="2502365"/>
            <a:ext cx="36576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98" name="Rectangle 231"/>
          <p:cNvSpPr>
            <a:spLocks noChangeArrowheads="1"/>
          </p:cNvSpPr>
          <p:nvPr/>
        </p:nvSpPr>
        <p:spPr bwMode="auto">
          <a:xfrm rot="10800000">
            <a:off x="5406557" y="3187369"/>
            <a:ext cx="36576" cy="2743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05" name="Group 4204"/>
          <p:cNvGrpSpPr/>
          <p:nvPr/>
        </p:nvGrpSpPr>
        <p:grpSpPr>
          <a:xfrm>
            <a:off x="5341332" y="2942929"/>
            <a:ext cx="217489" cy="219075"/>
            <a:chOff x="2067654" y="4497630"/>
            <a:chExt cx="217489" cy="219075"/>
          </a:xfrm>
        </p:grpSpPr>
        <p:sp>
          <p:nvSpPr>
            <p:cNvPr id="420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8" name="Group 4207"/>
          <p:cNvGrpSpPr/>
          <p:nvPr/>
        </p:nvGrpSpPr>
        <p:grpSpPr>
          <a:xfrm>
            <a:off x="6317035" y="3339382"/>
            <a:ext cx="217489" cy="219075"/>
            <a:chOff x="2067654" y="4497630"/>
            <a:chExt cx="217489" cy="219075"/>
          </a:xfrm>
        </p:grpSpPr>
        <p:sp>
          <p:nvSpPr>
            <p:cNvPr id="420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1" name="Group 4210"/>
          <p:cNvGrpSpPr/>
          <p:nvPr/>
        </p:nvGrpSpPr>
        <p:grpSpPr>
          <a:xfrm>
            <a:off x="7181632" y="3234629"/>
            <a:ext cx="139541" cy="146304"/>
            <a:chOff x="8367286" y="3351427"/>
            <a:chExt cx="139541" cy="146304"/>
          </a:xfrm>
        </p:grpSpPr>
        <p:sp>
          <p:nvSpPr>
            <p:cNvPr id="421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4" name="Group 4213"/>
          <p:cNvGrpSpPr/>
          <p:nvPr/>
        </p:nvGrpSpPr>
        <p:grpSpPr>
          <a:xfrm>
            <a:off x="7175253" y="3566272"/>
            <a:ext cx="139541" cy="146304"/>
            <a:chOff x="8367286" y="3351427"/>
            <a:chExt cx="139541" cy="146304"/>
          </a:xfrm>
        </p:grpSpPr>
        <p:sp>
          <p:nvSpPr>
            <p:cNvPr id="421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3" name="Group 4222"/>
          <p:cNvGrpSpPr/>
          <p:nvPr/>
        </p:nvGrpSpPr>
        <p:grpSpPr>
          <a:xfrm>
            <a:off x="6707890" y="3312929"/>
            <a:ext cx="217489" cy="219075"/>
            <a:chOff x="2067654" y="4497630"/>
            <a:chExt cx="217489" cy="219075"/>
          </a:xfrm>
        </p:grpSpPr>
        <p:sp>
          <p:nvSpPr>
            <p:cNvPr id="4224" name="Oval 4223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32" name="Group 4231"/>
          <p:cNvGrpSpPr/>
          <p:nvPr/>
        </p:nvGrpSpPr>
        <p:grpSpPr>
          <a:xfrm>
            <a:off x="6700746" y="3420122"/>
            <a:ext cx="217489" cy="219075"/>
            <a:chOff x="2067654" y="4497630"/>
            <a:chExt cx="217489" cy="219075"/>
          </a:xfrm>
        </p:grpSpPr>
        <p:sp>
          <p:nvSpPr>
            <p:cNvPr id="423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35" name="Group 4234"/>
          <p:cNvGrpSpPr/>
          <p:nvPr/>
        </p:nvGrpSpPr>
        <p:grpSpPr>
          <a:xfrm>
            <a:off x="7833729" y="3348582"/>
            <a:ext cx="217489" cy="219075"/>
            <a:chOff x="2067654" y="4497630"/>
            <a:chExt cx="217489" cy="219075"/>
          </a:xfrm>
        </p:grpSpPr>
        <p:sp>
          <p:nvSpPr>
            <p:cNvPr id="423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7" name="Group 4246"/>
          <p:cNvGrpSpPr/>
          <p:nvPr/>
        </p:nvGrpSpPr>
        <p:grpSpPr>
          <a:xfrm>
            <a:off x="7848947" y="3233931"/>
            <a:ext cx="139541" cy="146304"/>
            <a:chOff x="8367286" y="3351427"/>
            <a:chExt cx="139541" cy="146304"/>
          </a:xfrm>
        </p:grpSpPr>
        <p:sp>
          <p:nvSpPr>
            <p:cNvPr id="42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3" name="Group 4252"/>
          <p:cNvGrpSpPr/>
          <p:nvPr/>
        </p:nvGrpSpPr>
        <p:grpSpPr>
          <a:xfrm>
            <a:off x="5413390" y="2704322"/>
            <a:ext cx="217489" cy="219075"/>
            <a:chOff x="2067654" y="4497630"/>
            <a:chExt cx="217489" cy="219075"/>
          </a:xfrm>
        </p:grpSpPr>
        <p:sp>
          <p:nvSpPr>
            <p:cNvPr id="425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256" name="Rectangle 231"/>
          <p:cNvSpPr>
            <a:spLocks noChangeArrowheads="1"/>
          </p:cNvSpPr>
          <p:nvPr/>
        </p:nvSpPr>
        <p:spPr bwMode="auto">
          <a:xfrm rot="10800000">
            <a:off x="5472960" y="3189579"/>
            <a:ext cx="36576" cy="2743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57" name="Rectangle 231"/>
          <p:cNvSpPr>
            <a:spLocks noChangeArrowheads="1"/>
          </p:cNvSpPr>
          <p:nvPr/>
        </p:nvSpPr>
        <p:spPr bwMode="auto">
          <a:xfrm rot="5400000">
            <a:off x="5894443" y="3047448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20" name="Group 4219"/>
          <p:cNvGrpSpPr/>
          <p:nvPr/>
        </p:nvGrpSpPr>
        <p:grpSpPr>
          <a:xfrm>
            <a:off x="5213365" y="2704322"/>
            <a:ext cx="227013" cy="219075"/>
            <a:chOff x="2067654" y="4497630"/>
            <a:chExt cx="227013" cy="219075"/>
          </a:xfrm>
        </p:grpSpPr>
        <p:sp>
          <p:nvSpPr>
            <p:cNvPr id="422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2" name="Text Box 59"/>
            <p:cNvSpPr txBox="1">
              <a:spLocks noChangeArrowheads="1"/>
            </p:cNvSpPr>
            <p:nvPr/>
          </p:nvSpPr>
          <p:spPr bwMode="auto">
            <a:xfrm rot="21540000">
              <a:off x="2077179" y="4576118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71" name="Group 3670"/>
          <p:cNvGrpSpPr/>
          <p:nvPr/>
        </p:nvGrpSpPr>
        <p:grpSpPr>
          <a:xfrm>
            <a:off x="5334763" y="1641086"/>
            <a:ext cx="180160" cy="261432"/>
            <a:chOff x="2210000" y="893391"/>
            <a:chExt cx="180160" cy="261432"/>
          </a:xfrm>
        </p:grpSpPr>
        <p:sp>
          <p:nvSpPr>
            <p:cNvPr id="3672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3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4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4260" name="Rectangle 370" descr="Wide upward diagonal"/>
          <p:cNvSpPr>
            <a:spLocks noChangeArrowheads="1"/>
          </p:cNvSpPr>
          <p:nvPr/>
        </p:nvSpPr>
        <p:spPr bwMode="auto">
          <a:xfrm rot="5400000">
            <a:off x="5193335" y="2498442"/>
            <a:ext cx="36576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70" name="Group 4269"/>
          <p:cNvGrpSpPr/>
          <p:nvPr/>
        </p:nvGrpSpPr>
        <p:grpSpPr>
          <a:xfrm>
            <a:off x="5262871" y="1661676"/>
            <a:ext cx="180399" cy="262558"/>
            <a:chOff x="3952330" y="3088572"/>
            <a:chExt cx="212529" cy="306318"/>
          </a:xfrm>
        </p:grpSpPr>
        <p:sp>
          <p:nvSpPr>
            <p:cNvPr id="4271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72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73" name="Group 4272"/>
          <p:cNvGrpSpPr/>
          <p:nvPr/>
        </p:nvGrpSpPr>
        <p:grpSpPr>
          <a:xfrm>
            <a:off x="5271487" y="1565182"/>
            <a:ext cx="180160" cy="261432"/>
            <a:chOff x="3954221" y="3202966"/>
            <a:chExt cx="212247" cy="305004"/>
          </a:xfrm>
        </p:grpSpPr>
        <p:sp>
          <p:nvSpPr>
            <p:cNvPr id="4274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75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76" name="Group 4275"/>
          <p:cNvGrpSpPr/>
          <p:nvPr/>
        </p:nvGrpSpPr>
        <p:grpSpPr>
          <a:xfrm>
            <a:off x="6629395" y="3232667"/>
            <a:ext cx="178507" cy="233862"/>
            <a:chOff x="3952668" y="2974658"/>
            <a:chExt cx="210300" cy="272839"/>
          </a:xfrm>
        </p:grpSpPr>
        <p:sp>
          <p:nvSpPr>
            <p:cNvPr id="4277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78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99" name="Group 4198"/>
          <p:cNvGrpSpPr/>
          <p:nvPr/>
        </p:nvGrpSpPr>
        <p:grpSpPr>
          <a:xfrm>
            <a:off x="5330320" y="1934973"/>
            <a:ext cx="217489" cy="219075"/>
            <a:chOff x="2067654" y="4497630"/>
            <a:chExt cx="217489" cy="219075"/>
          </a:xfrm>
        </p:grpSpPr>
        <p:sp>
          <p:nvSpPr>
            <p:cNvPr id="420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2" name="Group 4201"/>
          <p:cNvGrpSpPr/>
          <p:nvPr/>
        </p:nvGrpSpPr>
        <p:grpSpPr>
          <a:xfrm>
            <a:off x="5262441" y="2137152"/>
            <a:ext cx="217864" cy="219075"/>
            <a:chOff x="5639091" y="1598354"/>
            <a:chExt cx="217864" cy="219075"/>
          </a:xfrm>
        </p:grpSpPr>
        <p:sp>
          <p:nvSpPr>
            <p:cNvPr id="420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00" name="Rectangle 231"/>
          <p:cNvSpPr>
            <a:spLocks noChangeArrowheads="1"/>
          </p:cNvSpPr>
          <p:nvPr/>
        </p:nvSpPr>
        <p:spPr bwMode="auto">
          <a:xfrm rot="5400000">
            <a:off x="5896824" y="3126029"/>
            <a:ext cx="36576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04" name="TextBox 219"/>
          <p:cNvSpPr txBox="1">
            <a:spLocks noChangeArrowheads="1"/>
          </p:cNvSpPr>
          <p:nvPr/>
        </p:nvSpPr>
        <p:spPr bwMode="auto">
          <a:xfrm>
            <a:off x="7411412" y="2819533"/>
            <a:ext cx="413761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705" name="TextBox 219"/>
          <p:cNvSpPr txBox="1">
            <a:spLocks noChangeArrowheads="1"/>
          </p:cNvSpPr>
          <p:nvPr/>
        </p:nvSpPr>
        <p:spPr bwMode="auto">
          <a:xfrm>
            <a:off x="7420890" y="3743726"/>
            <a:ext cx="394805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grpSp>
        <p:nvGrpSpPr>
          <p:cNvPr id="7811" name="Group 7810"/>
          <p:cNvGrpSpPr/>
          <p:nvPr/>
        </p:nvGrpSpPr>
        <p:grpSpPr>
          <a:xfrm>
            <a:off x="7349370" y="1705283"/>
            <a:ext cx="537852" cy="749810"/>
            <a:chOff x="7349370" y="1705283"/>
            <a:chExt cx="537852" cy="749810"/>
          </a:xfrm>
        </p:grpSpPr>
        <p:grpSp>
          <p:nvGrpSpPr>
            <p:cNvPr id="7812" name="Group 7811"/>
            <p:cNvGrpSpPr/>
            <p:nvPr/>
          </p:nvGrpSpPr>
          <p:grpSpPr>
            <a:xfrm rot="16200000">
              <a:off x="7005232" y="2049421"/>
              <a:ext cx="749809" cy="61534"/>
              <a:chOff x="949033" y="1185648"/>
              <a:chExt cx="3335185" cy="273709"/>
            </a:xfrm>
          </p:grpSpPr>
          <p:grpSp>
            <p:nvGrpSpPr>
              <p:cNvPr id="7937" name="Group 7936"/>
              <p:cNvGrpSpPr/>
              <p:nvPr/>
            </p:nvGrpSpPr>
            <p:grpSpPr>
              <a:xfrm>
                <a:off x="949033" y="1185650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65" name="Rounded Rectangle 7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6" name="Block Arc 7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8" name="Group 7937"/>
              <p:cNvGrpSpPr/>
              <p:nvPr/>
            </p:nvGrpSpPr>
            <p:grpSpPr>
              <a:xfrm>
                <a:off x="1272702" y="1185652"/>
                <a:ext cx="422196" cy="273700"/>
                <a:chOff x="5352472" y="1436253"/>
                <a:chExt cx="1339273" cy="868213"/>
              </a:xfrm>
            </p:grpSpPr>
            <p:sp>
              <p:nvSpPr>
                <p:cNvPr id="7963" name="Rounded Rectangle 7962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4" name="Block Arc 7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9" name="Group 7938"/>
              <p:cNvGrpSpPr/>
              <p:nvPr/>
            </p:nvGrpSpPr>
            <p:grpSpPr>
              <a:xfrm>
                <a:off x="1596364" y="1185652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61" name="Rounded Rectangle 7960"/>
                <p:cNvSpPr/>
                <p:nvPr/>
              </p:nvSpPr>
              <p:spPr>
                <a:xfrm>
                  <a:off x="5564925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2" name="Block Arc 7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0" name="Group 7939"/>
              <p:cNvGrpSpPr/>
              <p:nvPr/>
            </p:nvGrpSpPr>
            <p:grpSpPr>
              <a:xfrm>
                <a:off x="1920031" y="1185655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59" name="Rounded Rectangle 7958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0" name="Block Arc 7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1" name="Group 7940"/>
              <p:cNvGrpSpPr/>
              <p:nvPr/>
            </p:nvGrpSpPr>
            <p:grpSpPr>
              <a:xfrm>
                <a:off x="2891026" y="118564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57" name="Rounded Rectangle 7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8" name="Block Arc 7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2" name="Group 7941"/>
              <p:cNvGrpSpPr/>
              <p:nvPr/>
            </p:nvGrpSpPr>
            <p:grpSpPr>
              <a:xfrm>
                <a:off x="3214692" y="118565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55" name="Rounded Rectangle 7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6" name="Block Arc 7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3" name="Group 7942"/>
              <p:cNvGrpSpPr/>
              <p:nvPr/>
            </p:nvGrpSpPr>
            <p:grpSpPr>
              <a:xfrm>
                <a:off x="2243695" y="1185650"/>
                <a:ext cx="422195" cy="273698"/>
                <a:chOff x="5352472" y="1436253"/>
                <a:chExt cx="1339273" cy="868213"/>
              </a:xfrm>
            </p:grpSpPr>
            <p:sp>
              <p:nvSpPr>
                <p:cNvPr id="7953" name="Rounded Rectangle 7952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4" name="Block Arc 7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4" name="Group 7943"/>
              <p:cNvGrpSpPr/>
              <p:nvPr/>
            </p:nvGrpSpPr>
            <p:grpSpPr>
              <a:xfrm>
                <a:off x="256736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51" name="Rounded Rectangle 7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2" name="Block Arc 7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5" name="Group 7944"/>
              <p:cNvGrpSpPr/>
              <p:nvPr/>
            </p:nvGrpSpPr>
            <p:grpSpPr>
              <a:xfrm>
                <a:off x="3538357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9" name="Rounded Rectangle 7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0" name="Block Arc 7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6" name="Group 7945"/>
              <p:cNvGrpSpPr/>
              <p:nvPr/>
            </p:nvGrpSpPr>
            <p:grpSpPr>
              <a:xfrm>
                <a:off x="386202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7" name="Rounded Rectangle 7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8" name="Block Arc 7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13" name="Group 7812"/>
            <p:cNvGrpSpPr/>
            <p:nvPr/>
          </p:nvGrpSpPr>
          <p:grpSpPr>
            <a:xfrm rot="16200000">
              <a:off x="7100493" y="2049418"/>
              <a:ext cx="749808" cy="61541"/>
              <a:chOff x="949039" y="1608981"/>
              <a:chExt cx="3335179" cy="273744"/>
            </a:xfrm>
          </p:grpSpPr>
          <p:grpSp>
            <p:nvGrpSpPr>
              <p:cNvPr id="7907" name="Group 7906"/>
              <p:cNvGrpSpPr/>
              <p:nvPr/>
            </p:nvGrpSpPr>
            <p:grpSpPr>
              <a:xfrm>
                <a:off x="949039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35" name="Rounded Rectangle 7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6" name="Block Arc 7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8" name="Group 7907"/>
              <p:cNvGrpSpPr/>
              <p:nvPr/>
            </p:nvGrpSpPr>
            <p:grpSpPr>
              <a:xfrm>
                <a:off x="1272705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33" name="Rounded Rectangle 7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4" name="Block Arc 7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9" name="Group 7908"/>
              <p:cNvGrpSpPr/>
              <p:nvPr/>
            </p:nvGrpSpPr>
            <p:grpSpPr>
              <a:xfrm>
                <a:off x="1596371" y="1609021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31" name="Rounded Rectangle 7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2" name="Block Arc 7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0" name="Group 7909"/>
              <p:cNvGrpSpPr/>
              <p:nvPr/>
            </p:nvGrpSpPr>
            <p:grpSpPr>
              <a:xfrm>
                <a:off x="1920033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29" name="Rounded Rectangle 7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0" name="Block Arc 7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1" name="Group 7910"/>
              <p:cNvGrpSpPr/>
              <p:nvPr/>
            </p:nvGrpSpPr>
            <p:grpSpPr>
              <a:xfrm>
                <a:off x="2891026" y="160900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927" name="Rounded Rectangle 7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8" name="Block Arc 7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2" name="Group 7911"/>
              <p:cNvGrpSpPr/>
              <p:nvPr/>
            </p:nvGrpSpPr>
            <p:grpSpPr>
              <a:xfrm>
                <a:off x="3214692" y="1608992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25" name="Rounded Rectangle 7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6" name="Block Arc 7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3" name="Group 7912"/>
              <p:cNvGrpSpPr/>
              <p:nvPr/>
            </p:nvGrpSpPr>
            <p:grpSpPr>
              <a:xfrm>
                <a:off x="2243695" y="1608981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3" name="Rounded Rectangle 7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4" name="Block Arc 7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4" name="Group 7913"/>
              <p:cNvGrpSpPr/>
              <p:nvPr/>
            </p:nvGrpSpPr>
            <p:grpSpPr>
              <a:xfrm>
                <a:off x="256736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1" name="Rounded Rectangle 7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2" name="Block Arc 7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5" name="Group 7914"/>
              <p:cNvGrpSpPr/>
              <p:nvPr/>
            </p:nvGrpSpPr>
            <p:grpSpPr>
              <a:xfrm>
                <a:off x="3538357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9" name="Rounded Rectangle 7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0" name="Block Arc 7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6" name="Group 7915"/>
              <p:cNvGrpSpPr/>
              <p:nvPr/>
            </p:nvGrpSpPr>
            <p:grpSpPr>
              <a:xfrm>
                <a:off x="386202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7" name="Rounded Rectangle 7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8" name="Block Arc 7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14" name="Group 7813"/>
            <p:cNvGrpSpPr/>
            <p:nvPr/>
          </p:nvGrpSpPr>
          <p:grpSpPr>
            <a:xfrm rot="16200000">
              <a:off x="7291024" y="2049420"/>
              <a:ext cx="749809" cy="61536"/>
              <a:chOff x="949031" y="2456698"/>
              <a:chExt cx="3335184" cy="273718"/>
            </a:xfrm>
          </p:grpSpPr>
          <p:grpSp>
            <p:nvGrpSpPr>
              <p:cNvPr id="7877" name="Group 7876"/>
              <p:cNvGrpSpPr/>
              <p:nvPr/>
            </p:nvGrpSpPr>
            <p:grpSpPr>
              <a:xfrm>
                <a:off x="949031" y="245670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5" name="Rounded Rectangle 79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6" name="Block Arc 79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8" name="Group 7877"/>
              <p:cNvGrpSpPr/>
              <p:nvPr/>
            </p:nvGrpSpPr>
            <p:grpSpPr>
              <a:xfrm>
                <a:off x="1272697" y="2456709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3" name="Rounded Rectangle 7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4" name="Block Arc 7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9" name="Group 7878"/>
              <p:cNvGrpSpPr/>
              <p:nvPr/>
            </p:nvGrpSpPr>
            <p:grpSpPr>
              <a:xfrm>
                <a:off x="1596366" y="2456711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01" name="Rounded Rectangle 79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2" name="Block Arc 79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0" name="Group 7879"/>
              <p:cNvGrpSpPr/>
              <p:nvPr/>
            </p:nvGrpSpPr>
            <p:grpSpPr>
              <a:xfrm>
                <a:off x="1920028" y="245671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99" name="Rounded Rectangle 78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0" name="Block Arc 78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1" name="Group 7880"/>
              <p:cNvGrpSpPr/>
              <p:nvPr/>
            </p:nvGrpSpPr>
            <p:grpSpPr>
              <a:xfrm>
                <a:off x="2891023" y="245669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7" name="Rounded Rectangle 78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8" name="Block Arc 78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2" name="Group 7881"/>
              <p:cNvGrpSpPr/>
              <p:nvPr/>
            </p:nvGrpSpPr>
            <p:grpSpPr>
              <a:xfrm>
                <a:off x="3214689" y="2456716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95" name="Rounded Rectangle 78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6" name="Block Arc 78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3" name="Group 7882"/>
              <p:cNvGrpSpPr/>
              <p:nvPr/>
            </p:nvGrpSpPr>
            <p:grpSpPr>
              <a:xfrm>
                <a:off x="2243692" y="2456700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3" name="Rounded Rectangle 78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4" name="Block Arc 78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4" name="Group 7883"/>
              <p:cNvGrpSpPr/>
              <p:nvPr/>
            </p:nvGrpSpPr>
            <p:grpSpPr>
              <a:xfrm>
                <a:off x="256736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91" name="Rounded Rectangle 78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2" name="Block Arc 78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5" name="Group 7884"/>
              <p:cNvGrpSpPr/>
              <p:nvPr/>
            </p:nvGrpSpPr>
            <p:grpSpPr>
              <a:xfrm>
                <a:off x="3538354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9" name="Rounded Rectangle 78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0" name="Block Arc 78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6" name="Group 7885"/>
              <p:cNvGrpSpPr/>
              <p:nvPr/>
            </p:nvGrpSpPr>
            <p:grpSpPr>
              <a:xfrm>
                <a:off x="386202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7" name="Rounded Rectangle 78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8" name="Block Arc 78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15" name="Group 7814"/>
            <p:cNvGrpSpPr/>
            <p:nvPr/>
          </p:nvGrpSpPr>
          <p:grpSpPr>
            <a:xfrm rot="16200000">
              <a:off x="7386283" y="2049415"/>
              <a:ext cx="749809" cy="61546"/>
              <a:chOff x="947832" y="2880954"/>
              <a:chExt cx="3335182" cy="273766"/>
            </a:xfrm>
          </p:grpSpPr>
          <p:grpSp>
            <p:nvGrpSpPr>
              <p:cNvPr id="7847" name="Group 7846"/>
              <p:cNvGrpSpPr/>
              <p:nvPr/>
            </p:nvGrpSpPr>
            <p:grpSpPr>
              <a:xfrm>
                <a:off x="947832" y="288100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75" name="Rounded Rectangle 7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6" name="Block Arc 7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8" name="Group 7847"/>
              <p:cNvGrpSpPr/>
              <p:nvPr/>
            </p:nvGrpSpPr>
            <p:grpSpPr>
              <a:xfrm>
                <a:off x="1271498" y="2881010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73" name="Rounded Rectangle 7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4" name="Block Arc 7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9" name="Group 7848"/>
              <p:cNvGrpSpPr/>
              <p:nvPr/>
            </p:nvGrpSpPr>
            <p:grpSpPr>
              <a:xfrm>
                <a:off x="1595167" y="2881012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71" name="Rounded Rectangle 7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2" name="Block Arc 7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0" name="Group 7849"/>
              <p:cNvGrpSpPr/>
              <p:nvPr/>
            </p:nvGrpSpPr>
            <p:grpSpPr>
              <a:xfrm>
                <a:off x="1918829" y="2881016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69" name="Rounded Rectangle 7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0" name="Block Arc 7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1" name="Group 7850"/>
              <p:cNvGrpSpPr/>
              <p:nvPr/>
            </p:nvGrpSpPr>
            <p:grpSpPr>
              <a:xfrm>
                <a:off x="2889822" y="2880996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67" name="Rounded Rectangle 7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8" name="Block Arc 7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2" name="Group 7851"/>
              <p:cNvGrpSpPr/>
              <p:nvPr/>
            </p:nvGrpSpPr>
            <p:grpSpPr>
              <a:xfrm>
                <a:off x="3213488" y="288097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65" name="Rounded Rectangle 7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6" name="Block Arc 7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3" name="Group 7852"/>
              <p:cNvGrpSpPr/>
              <p:nvPr/>
            </p:nvGrpSpPr>
            <p:grpSpPr>
              <a:xfrm>
                <a:off x="2242491" y="2880954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63" name="Rounded Rectangle 7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4" name="Block Arc 7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4" name="Group 7853"/>
              <p:cNvGrpSpPr/>
              <p:nvPr/>
            </p:nvGrpSpPr>
            <p:grpSpPr>
              <a:xfrm>
                <a:off x="256615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61" name="Rounded Rectangle 7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2" name="Block Arc 7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5" name="Group 7854"/>
              <p:cNvGrpSpPr/>
              <p:nvPr/>
            </p:nvGrpSpPr>
            <p:grpSpPr>
              <a:xfrm>
                <a:off x="3537153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9" name="Rounded Rectangle 7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0" name="Block Arc 7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6" name="Group 7855"/>
              <p:cNvGrpSpPr/>
              <p:nvPr/>
            </p:nvGrpSpPr>
            <p:grpSpPr>
              <a:xfrm>
                <a:off x="386081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7" name="Rounded Rectangle 78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8" name="Block Arc 7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16" name="Group 7815"/>
            <p:cNvGrpSpPr/>
            <p:nvPr/>
          </p:nvGrpSpPr>
          <p:grpSpPr>
            <a:xfrm rot="16200000">
              <a:off x="7481547" y="2049418"/>
              <a:ext cx="749808" cy="61542"/>
              <a:chOff x="947837" y="3304603"/>
              <a:chExt cx="3335177" cy="273746"/>
            </a:xfrm>
          </p:grpSpPr>
          <p:grpSp>
            <p:nvGrpSpPr>
              <p:cNvPr id="7817" name="Group 7816"/>
              <p:cNvGrpSpPr/>
              <p:nvPr/>
            </p:nvGrpSpPr>
            <p:grpSpPr>
              <a:xfrm>
                <a:off x="947837" y="3304641"/>
                <a:ext cx="422194" cy="273702"/>
                <a:chOff x="5352472" y="1436253"/>
                <a:chExt cx="1339273" cy="868220"/>
              </a:xfrm>
            </p:grpSpPr>
            <p:sp>
              <p:nvSpPr>
                <p:cNvPr id="7845" name="Rounded Rectangle 7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6" name="Block Arc 7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8" name="Group 7817"/>
              <p:cNvGrpSpPr/>
              <p:nvPr/>
            </p:nvGrpSpPr>
            <p:grpSpPr>
              <a:xfrm>
                <a:off x="1271505" y="3304641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43" name="Rounded Rectangle 7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4" name="Block Arc 7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9" name="Group 7818"/>
              <p:cNvGrpSpPr/>
              <p:nvPr/>
            </p:nvGrpSpPr>
            <p:grpSpPr>
              <a:xfrm>
                <a:off x="1595169" y="3304643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41" name="Rounded Rectangle 7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2" name="Block Arc 7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0" name="Group 7819"/>
              <p:cNvGrpSpPr/>
              <p:nvPr/>
            </p:nvGrpSpPr>
            <p:grpSpPr>
              <a:xfrm>
                <a:off x="1918831" y="330464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39" name="Rounded Rectangle 7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0" name="Block Arc 7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1" name="Group 7820"/>
              <p:cNvGrpSpPr/>
              <p:nvPr/>
            </p:nvGrpSpPr>
            <p:grpSpPr>
              <a:xfrm>
                <a:off x="2889824" y="3304647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37" name="Rounded Rectangle 7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8" name="Block Arc 7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2" name="Group 7821"/>
              <p:cNvGrpSpPr/>
              <p:nvPr/>
            </p:nvGrpSpPr>
            <p:grpSpPr>
              <a:xfrm>
                <a:off x="3213488" y="330462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35" name="Rounded Rectangle 7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6" name="Block Arc 7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3" name="Group 7822"/>
              <p:cNvGrpSpPr/>
              <p:nvPr/>
            </p:nvGrpSpPr>
            <p:grpSpPr>
              <a:xfrm>
                <a:off x="2242491" y="330460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33" name="Rounded Rectangle 7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4" name="Block Arc 7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4" name="Group 7823"/>
              <p:cNvGrpSpPr/>
              <p:nvPr/>
            </p:nvGrpSpPr>
            <p:grpSpPr>
              <a:xfrm>
                <a:off x="256615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31" name="Rounded Rectangle 7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2" name="Block Arc 7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5" name="Group 7824"/>
              <p:cNvGrpSpPr/>
              <p:nvPr/>
            </p:nvGrpSpPr>
            <p:grpSpPr>
              <a:xfrm>
                <a:off x="3537153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29" name="Rounded Rectangle 7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0" name="Block Arc 7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6" name="Group 7825"/>
              <p:cNvGrpSpPr/>
              <p:nvPr/>
            </p:nvGrpSpPr>
            <p:grpSpPr>
              <a:xfrm>
                <a:off x="386081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27" name="Rounded Rectangle 7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8" name="Block Arc 7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7967" name="TextBox 219"/>
          <p:cNvSpPr txBox="1">
            <a:spLocks noChangeArrowheads="1"/>
          </p:cNvSpPr>
          <p:nvPr/>
        </p:nvSpPr>
        <p:spPr bwMode="auto">
          <a:xfrm>
            <a:off x="7368601" y="4630403"/>
            <a:ext cx="510450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grpSp>
        <p:nvGrpSpPr>
          <p:cNvPr id="7968" name="Group 7967"/>
          <p:cNvGrpSpPr/>
          <p:nvPr/>
        </p:nvGrpSpPr>
        <p:grpSpPr>
          <a:xfrm>
            <a:off x="5948869" y="3545420"/>
            <a:ext cx="1201141" cy="749808"/>
            <a:chOff x="5948869" y="3545420"/>
            <a:chExt cx="1201141" cy="749808"/>
          </a:xfrm>
        </p:grpSpPr>
        <p:grpSp>
          <p:nvGrpSpPr>
            <p:cNvPr id="7969" name="Group 7968"/>
            <p:cNvGrpSpPr/>
            <p:nvPr/>
          </p:nvGrpSpPr>
          <p:grpSpPr>
            <a:xfrm rot="16200000">
              <a:off x="5605898" y="3888391"/>
              <a:ext cx="747266" cy="61323"/>
              <a:chOff x="949036" y="762001"/>
              <a:chExt cx="3335180" cy="273698"/>
            </a:xfrm>
          </p:grpSpPr>
          <p:grpSp>
            <p:nvGrpSpPr>
              <p:cNvPr id="8311" name="Group 831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9" name="Rounded Rectangle 8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0" name="Block Arc 8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2" name="Group 831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7" name="Rounded Rectangle 8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8" name="Block Arc 8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3" name="Group 831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5" name="Rounded Rectangle 8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6" name="Block Arc 8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4" name="Group 831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3" name="Rounded Rectangle 8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4" name="Block Arc 8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5" name="Group 831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1" name="Rounded Rectangle 8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2" name="Block Arc 8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6" name="Group 831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9" name="Rounded Rectangle 8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0" name="Block Arc 8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7" name="Group 831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7" name="Rounded Rectangle 8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8" name="Block Arc 8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8" name="Group 831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5" name="Rounded Rectangle 8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6" name="Block Arc 8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9" name="Group 831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3" name="Rounded Rectangle 8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4" name="Block Arc 8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20" name="Group 831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1" name="Rounded Rectangle 83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2" name="Block Arc 8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0" name="Group 7969"/>
            <p:cNvGrpSpPr/>
            <p:nvPr/>
          </p:nvGrpSpPr>
          <p:grpSpPr>
            <a:xfrm rot="16200000">
              <a:off x="5700838" y="3888391"/>
              <a:ext cx="747266" cy="61323"/>
              <a:chOff x="949036" y="1185650"/>
              <a:chExt cx="3335180" cy="273698"/>
            </a:xfrm>
          </p:grpSpPr>
          <p:grpSp>
            <p:nvGrpSpPr>
              <p:cNvPr id="8281" name="Group 828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9" name="Rounded Rectangle 8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0" name="Block Arc 8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2" name="Group 828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7" name="Rounded Rectangle 8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8" name="Block Arc 8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3" name="Group 828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5" name="Rounded Rectangle 8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6" name="Block Arc 8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4" name="Group 828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3" name="Rounded Rectangle 8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4" name="Block Arc 8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5" name="Group 828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1" name="Rounded Rectangle 8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2" name="Block Arc 8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6" name="Group 828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9" name="Rounded Rectangle 8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0" name="Block Arc 8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7" name="Group 828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7" name="Rounded Rectangle 8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8" name="Block Arc 8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8" name="Group 828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5" name="Rounded Rectangle 8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6" name="Block Arc 8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9" name="Group 828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3" name="Rounded Rectangle 8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4" name="Block Arc 8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90" name="Group 828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1" name="Rounded Rectangle 8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2" name="Block Arc 8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1" name="Group 7970"/>
            <p:cNvGrpSpPr/>
            <p:nvPr/>
          </p:nvGrpSpPr>
          <p:grpSpPr>
            <a:xfrm rot="16200000">
              <a:off x="5795780" y="3888391"/>
              <a:ext cx="747266" cy="61323"/>
              <a:chOff x="949036" y="1608981"/>
              <a:chExt cx="3335180" cy="273698"/>
            </a:xfrm>
          </p:grpSpPr>
          <p:grpSp>
            <p:nvGrpSpPr>
              <p:cNvPr id="8251" name="Group 825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9" name="Rounded Rectangle 8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0" name="Block Arc 8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2" name="Group 825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7" name="Rounded Rectangle 8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8" name="Block Arc 8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3" name="Group 825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5" name="Rounded Rectangle 8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6" name="Block Arc 8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4" name="Group 825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3" name="Rounded Rectangle 8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4" name="Block Arc 8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5" name="Group 825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1" name="Rounded Rectangle 8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2" name="Block Arc 8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6" name="Group 825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9" name="Rounded Rectangle 8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0" name="Block Arc 8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7" name="Group 825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7" name="Rounded Rectangle 8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8" name="Block Arc 8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8" name="Group 825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5" name="Rounded Rectangle 8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6" name="Block Arc 8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9" name="Group 825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3" name="Rounded Rectangle 8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4" name="Block Arc 8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60" name="Group 825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1" name="Rounded Rectangle 8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2" name="Block Arc 8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2" name="Group 7971"/>
            <p:cNvGrpSpPr/>
            <p:nvPr/>
          </p:nvGrpSpPr>
          <p:grpSpPr>
            <a:xfrm rot="16200000">
              <a:off x="5890721" y="3888391"/>
              <a:ext cx="747266" cy="61323"/>
              <a:chOff x="949036" y="2032630"/>
              <a:chExt cx="3335180" cy="273698"/>
            </a:xfrm>
          </p:grpSpPr>
          <p:grpSp>
            <p:nvGrpSpPr>
              <p:cNvPr id="8221" name="Group 822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9" name="Rounded Rectangle 8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0" name="Block Arc 8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2" name="Group 822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7" name="Rounded Rectangle 8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8" name="Block Arc 8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3" name="Group 822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5" name="Rounded Rectangle 8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6" name="Block Arc 8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4" name="Group 822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3" name="Rounded Rectangle 8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4" name="Block Arc 8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5" name="Group 822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1" name="Rounded Rectangle 8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2" name="Block Arc 8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6" name="Group 822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9" name="Rounded Rectangle 8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0" name="Block Arc 8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7" name="Group 822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7" name="Rounded Rectangle 8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8" name="Block Arc 8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8" name="Group 822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5" name="Rounded Rectangle 8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6" name="Block Arc 8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9" name="Group 822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3" name="Rounded Rectangle 8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4" name="Block Arc 8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30" name="Group 822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1" name="Rounded Rectangle 8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2" name="Block Arc 8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3" name="Group 7972"/>
            <p:cNvGrpSpPr/>
            <p:nvPr/>
          </p:nvGrpSpPr>
          <p:grpSpPr>
            <a:xfrm rot="16200000">
              <a:off x="5985662" y="3888391"/>
              <a:ext cx="747266" cy="61323"/>
              <a:chOff x="949033" y="2456700"/>
              <a:chExt cx="3335180" cy="273698"/>
            </a:xfrm>
          </p:grpSpPr>
          <p:grpSp>
            <p:nvGrpSpPr>
              <p:cNvPr id="8191" name="Group 819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9" name="Rounded Rectangle 82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0" name="Block Arc 82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2" name="Group 819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7" name="Rounded Rectangle 82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8" name="Block Arc 82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3" name="Group 819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5" name="Rounded Rectangle 82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6" name="Block Arc 82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4" name="Group 819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3" name="Rounded Rectangle 82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4" name="Block Arc 82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5" name="Group 819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1" name="Rounded Rectangle 82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2" name="Block Arc 82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6" name="Group 819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9" name="Rounded Rectangle 82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0" name="Block Arc 82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7" name="Group 819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7" name="Rounded Rectangle 82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8" name="Block Arc 82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8" name="Group 819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5" name="Rounded Rectangle 82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6" name="Block Arc 82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9" name="Group 819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3" name="Rounded Rectangle 82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4" name="Block Arc 82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00" name="Group 819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1" name="Rounded Rectangle 82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2" name="Block Arc 82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4" name="Group 7973"/>
            <p:cNvGrpSpPr/>
            <p:nvPr/>
          </p:nvGrpSpPr>
          <p:grpSpPr>
            <a:xfrm rot="16200000">
              <a:off x="6080603" y="3888391"/>
              <a:ext cx="747266" cy="61323"/>
              <a:chOff x="947832" y="2880954"/>
              <a:chExt cx="3335180" cy="273698"/>
            </a:xfrm>
          </p:grpSpPr>
          <p:grpSp>
            <p:nvGrpSpPr>
              <p:cNvPr id="8161" name="Group 816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9" name="Rounded Rectangle 8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0" name="Block Arc 8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2" name="Group 816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7" name="Rounded Rectangle 8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8" name="Block Arc 8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3" name="Group 816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5" name="Rounded Rectangle 8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6" name="Block Arc 8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4" name="Group 816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3" name="Rounded Rectangle 8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4" name="Block Arc 8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5" name="Group 816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1" name="Rounded Rectangle 8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2" name="Block Arc 8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6" name="Group 816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9" name="Rounded Rectangle 8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0" name="Block Arc 8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7" name="Group 816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7" name="Rounded Rectangle 8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8" name="Block Arc 8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8" name="Group 816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5" name="Rounded Rectangle 8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6" name="Block Arc 8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9" name="Group 816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3" name="Rounded Rectangle 8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4" name="Block Arc 8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70" name="Group 816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1" name="Rounded Rectangle 81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2" name="Block Arc 8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5" name="Group 7974"/>
            <p:cNvGrpSpPr/>
            <p:nvPr/>
          </p:nvGrpSpPr>
          <p:grpSpPr>
            <a:xfrm rot="16200000">
              <a:off x="6175544" y="3888391"/>
              <a:ext cx="747266" cy="61323"/>
              <a:chOff x="947832" y="3304603"/>
              <a:chExt cx="3335180" cy="273698"/>
            </a:xfrm>
          </p:grpSpPr>
          <p:grpSp>
            <p:nvGrpSpPr>
              <p:cNvPr id="8131" name="Group 813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9" name="Rounded Rectangle 8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0" name="Block Arc 8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2" name="Group 813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7" name="Rounded Rectangle 8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8" name="Block Arc 8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3" name="Group 813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5" name="Rounded Rectangle 8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6" name="Block Arc 8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4" name="Group 813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3" name="Rounded Rectangle 8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4" name="Block Arc 8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5" name="Group 813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1" name="Rounded Rectangle 8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2" name="Block Arc 8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6" name="Group 813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9" name="Rounded Rectangle 8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0" name="Block Arc 8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7" name="Group 813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7" name="Rounded Rectangle 8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8" name="Block Arc 8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8" name="Group 813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5" name="Rounded Rectangle 8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6" name="Block Arc 8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9" name="Group 813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3" name="Rounded Rectangle 8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4" name="Block Arc 8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0" name="Group 813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1" name="Rounded Rectangle 8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2" name="Block Arc 8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6" name="Group 7975"/>
            <p:cNvGrpSpPr/>
            <p:nvPr/>
          </p:nvGrpSpPr>
          <p:grpSpPr>
            <a:xfrm rot="16200000">
              <a:off x="6270485" y="3888391"/>
              <a:ext cx="747266" cy="61323"/>
              <a:chOff x="947832" y="3727934"/>
              <a:chExt cx="3335180" cy="273698"/>
            </a:xfrm>
          </p:grpSpPr>
          <p:grpSp>
            <p:nvGrpSpPr>
              <p:cNvPr id="8101" name="Group 810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9" name="Rounded Rectangle 8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0" name="Block Arc 8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2" name="Group 810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7" name="Rounded Rectangle 8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8" name="Block Arc 8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3" name="Group 810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5" name="Rounded Rectangle 8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6" name="Block Arc 8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4" name="Group 810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3" name="Rounded Rectangle 8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4" name="Block Arc 8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5" name="Group 810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1" name="Rounded Rectangle 8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2" name="Block Arc 8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6" name="Group 810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9" name="Rounded Rectangle 8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0" name="Block Arc 8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7" name="Group 810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7" name="Rounded Rectangle 8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8" name="Block Arc 8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8" name="Group 810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5" name="Rounded Rectangle 8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6" name="Block Arc 8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9" name="Group 810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3" name="Rounded Rectangle 8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4" name="Block Arc 8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0" name="Group 810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1" name="Rounded Rectangle 81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2" name="Block Arc 8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7" name="Group 7976"/>
            <p:cNvGrpSpPr/>
            <p:nvPr/>
          </p:nvGrpSpPr>
          <p:grpSpPr>
            <a:xfrm rot="16200000">
              <a:off x="6365427" y="3888391"/>
              <a:ext cx="747266" cy="61323"/>
              <a:chOff x="947832" y="4151583"/>
              <a:chExt cx="3335180" cy="273698"/>
            </a:xfrm>
          </p:grpSpPr>
          <p:grpSp>
            <p:nvGrpSpPr>
              <p:cNvPr id="8071" name="Group 807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9" name="Rounded Rectangle 8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0" name="Block Arc 8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2" name="Group 807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7" name="Rounded Rectangle 8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8" name="Block Arc 8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3" name="Group 807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5" name="Rounded Rectangle 8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6" name="Block Arc 8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4" name="Group 807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3" name="Rounded Rectangle 8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4" name="Block Arc 8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5" name="Group 807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1" name="Rounded Rectangle 8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2" name="Block Arc 8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6" name="Group 807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9" name="Rounded Rectangle 8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0" name="Block Arc 8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7" name="Group 807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7" name="Rounded Rectangle 8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8" name="Block Arc 8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8" name="Group 807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5" name="Rounded Rectangle 8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6" name="Block Arc 8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9" name="Group 807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3" name="Rounded Rectangle 8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4" name="Block Arc 8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0" name="Group 807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1" name="Rounded Rectangle 8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2" name="Block Arc 8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8" name="Group 7977"/>
            <p:cNvGrpSpPr/>
            <p:nvPr/>
          </p:nvGrpSpPr>
          <p:grpSpPr>
            <a:xfrm rot="16200000">
              <a:off x="6555829" y="3890929"/>
              <a:ext cx="747266" cy="61332"/>
              <a:chOff x="947832" y="3727934"/>
              <a:chExt cx="3335180" cy="273741"/>
            </a:xfrm>
          </p:grpSpPr>
          <p:grpSp>
            <p:nvGrpSpPr>
              <p:cNvPr id="8041" name="Group 804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9" name="Rounded Rectangle 8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0" name="Block Arc 8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2" name="Group 804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7" name="Rounded Rectangle 8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8" name="Block Arc 8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3" name="Group 8042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8065" name="Rounded Rectangle 8064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6" name="Block Arc 8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4" name="Group 8043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8063" name="Rounded Rectangle 8062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4" name="Block Arc 8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5" name="Group 8044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61" name="Rounded Rectangle 8060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2" name="Block Arc 8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6" name="Group 8045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59" name="Rounded Rectangle 8058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0" name="Block Arc 8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7" name="Group 8046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8057" name="Rounded Rectangle 8056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8" name="Block Arc 8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8" name="Group 8047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8055" name="Rounded Rectangle 8054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6" name="Block Arc 8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9" name="Group 8048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53" name="Rounded Rectangle 805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4" name="Block Arc 8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0" name="Group 8049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51" name="Rounded Rectangle 805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2" name="Block Arc 8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79" name="Group 7978"/>
            <p:cNvGrpSpPr/>
            <p:nvPr/>
          </p:nvGrpSpPr>
          <p:grpSpPr>
            <a:xfrm rot="16200000">
              <a:off x="6650775" y="3890933"/>
              <a:ext cx="747266" cy="61323"/>
              <a:chOff x="947832" y="4151583"/>
              <a:chExt cx="3335180" cy="273698"/>
            </a:xfrm>
          </p:grpSpPr>
          <p:grpSp>
            <p:nvGrpSpPr>
              <p:cNvPr id="8011" name="Group 801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9" name="Rounded Rectangle 8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0" name="Block Arc 8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2" name="Group 801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7" name="Rounded Rectangle 8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8" name="Block Arc 8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3" name="Group 801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5" name="Rounded Rectangle 8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6" name="Block Arc 8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4" name="Group 801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3" name="Rounded Rectangle 8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4" name="Block Arc 8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5" name="Group 801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31" name="Rounded Rectangle 8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2" name="Block Arc 8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6" name="Group 801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9" name="Rounded Rectangle 8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0" name="Block Arc 8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7" name="Group 801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7" name="Rounded Rectangle 8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8" name="Block Arc 8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8" name="Group 801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5" name="Rounded Rectangle 8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6" name="Block Arc 8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9" name="Group 801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3" name="Rounded Rectangle 8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4" name="Block Arc 8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20" name="Group 801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1" name="Rounded Rectangle 8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2" name="Block Arc 8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80" name="Group 7979"/>
            <p:cNvGrpSpPr/>
            <p:nvPr/>
          </p:nvGrpSpPr>
          <p:grpSpPr>
            <a:xfrm>
              <a:off x="7088687" y="3547962"/>
              <a:ext cx="61323" cy="747266"/>
              <a:chOff x="2292480" y="2962485"/>
              <a:chExt cx="75039" cy="914400"/>
            </a:xfrm>
          </p:grpSpPr>
          <p:grpSp>
            <p:nvGrpSpPr>
              <p:cNvPr id="7981" name="Group 7980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9" name="Rounded Rectangle 8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0" name="Block Arc 8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2" name="Group 7981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7" name="Rounded Rectangle 8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8" name="Block Arc 8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3" name="Group 7982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5" name="Rounded Rectangle 8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6" name="Block Arc 8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4" name="Group 7983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3" name="Rounded Rectangle 8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4" name="Block Arc 8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5" name="Group 7984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8001" name="Rounded Rectangle 8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2" name="Block Arc 8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6" name="Group 7985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7999" name="Rounded Rectangle 7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0" name="Block Arc 7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7" name="Group 7986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7997" name="Rounded Rectangle 7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8" name="Block Arc 7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8" name="Group 7987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7995" name="Rounded Rectangle 7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6" name="Block Arc 7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9" name="Group 7988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7993" name="Rounded Rectangle 7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4" name="Block Arc 7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90" name="Group 7989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7991" name="Rounded Rectangle 79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2" name="Block Arc 7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179" name="Rectangle 123"/>
          <p:cNvSpPr>
            <a:spLocks noChangeArrowheads="1"/>
          </p:cNvSpPr>
          <p:nvPr/>
        </p:nvSpPr>
        <p:spPr bwMode="auto">
          <a:xfrm>
            <a:off x="7664871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0" name="Rectangle 123"/>
          <p:cNvSpPr>
            <a:spLocks noChangeArrowheads="1"/>
          </p:cNvSpPr>
          <p:nvPr/>
        </p:nvSpPr>
        <p:spPr bwMode="auto">
          <a:xfrm>
            <a:off x="756723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1" name="Rectangle 123"/>
          <p:cNvSpPr>
            <a:spLocks noChangeArrowheads="1"/>
          </p:cNvSpPr>
          <p:nvPr/>
        </p:nvSpPr>
        <p:spPr bwMode="auto">
          <a:xfrm>
            <a:off x="747198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2" name="Rectangle 123"/>
          <p:cNvSpPr>
            <a:spLocks noChangeArrowheads="1"/>
          </p:cNvSpPr>
          <p:nvPr/>
        </p:nvSpPr>
        <p:spPr bwMode="auto">
          <a:xfrm>
            <a:off x="7376739" y="2658671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29" name="Group 4228"/>
          <p:cNvGrpSpPr/>
          <p:nvPr/>
        </p:nvGrpSpPr>
        <p:grpSpPr>
          <a:xfrm>
            <a:off x="7630183" y="3265341"/>
            <a:ext cx="217489" cy="219075"/>
            <a:chOff x="2067654" y="4497630"/>
            <a:chExt cx="217489" cy="219075"/>
          </a:xfrm>
        </p:grpSpPr>
        <p:sp>
          <p:nvSpPr>
            <p:cNvPr id="423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0" name="Group 4249"/>
          <p:cNvGrpSpPr/>
          <p:nvPr/>
        </p:nvGrpSpPr>
        <p:grpSpPr>
          <a:xfrm>
            <a:off x="7454797" y="3254101"/>
            <a:ext cx="139541" cy="146304"/>
            <a:chOff x="8367286" y="3351427"/>
            <a:chExt cx="139541" cy="146304"/>
          </a:xfrm>
        </p:grpSpPr>
        <p:sp>
          <p:nvSpPr>
            <p:cNvPr id="42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84" name="Rectangle 123"/>
          <p:cNvSpPr>
            <a:spLocks noChangeArrowheads="1"/>
          </p:cNvSpPr>
          <p:nvPr/>
        </p:nvSpPr>
        <p:spPr bwMode="auto">
          <a:xfrm>
            <a:off x="7661187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5" name="Rectangle 123"/>
          <p:cNvSpPr>
            <a:spLocks noChangeArrowheads="1"/>
          </p:cNvSpPr>
          <p:nvPr/>
        </p:nvSpPr>
        <p:spPr bwMode="auto">
          <a:xfrm>
            <a:off x="756355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86" name="Rectangle 123"/>
          <p:cNvSpPr>
            <a:spLocks noChangeArrowheads="1"/>
          </p:cNvSpPr>
          <p:nvPr/>
        </p:nvSpPr>
        <p:spPr bwMode="auto">
          <a:xfrm>
            <a:off x="7468305" y="3578964"/>
            <a:ext cx="27432" cy="685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26" name="Group 4225"/>
          <p:cNvGrpSpPr/>
          <p:nvPr/>
        </p:nvGrpSpPr>
        <p:grpSpPr>
          <a:xfrm>
            <a:off x="7625420" y="3451041"/>
            <a:ext cx="217489" cy="219075"/>
            <a:chOff x="2067654" y="4497630"/>
            <a:chExt cx="217489" cy="219075"/>
          </a:xfrm>
        </p:grpSpPr>
        <p:sp>
          <p:nvSpPr>
            <p:cNvPr id="422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1" name="Group 4240"/>
          <p:cNvGrpSpPr/>
          <p:nvPr/>
        </p:nvGrpSpPr>
        <p:grpSpPr>
          <a:xfrm>
            <a:off x="7841103" y="3484064"/>
            <a:ext cx="139541" cy="146304"/>
            <a:chOff x="8367286" y="3351427"/>
            <a:chExt cx="139541" cy="146304"/>
          </a:xfrm>
        </p:grpSpPr>
        <p:sp>
          <p:nvSpPr>
            <p:cNvPr id="424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4" name="Group 4243"/>
          <p:cNvGrpSpPr/>
          <p:nvPr/>
        </p:nvGrpSpPr>
        <p:grpSpPr>
          <a:xfrm>
            <a:off x="7464322" y="3484064"/>
            <a:ext cx="139541" cy="146304"/>
            <a:chOff x="8367286" y="3351427"/>
            <a:chExt cx="139541" cy="146304"/>
          </a:xfrm>
        </p:grpSpPr>
        <p:sp>
          <p:nvSpPr>
            <p:cNvPr id="42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7" name="Group 4216"/>
          <p:cNvGrpSpPr/>
          <p:nvPr/>
        </p:nvGrpSpPr>
        <p:grpSpPr>
          <a:xfrm>
            <a:off x="6767496" y="3683416"/>
            <a:ext cx="139541" cy="146304"/>
            <a:chOff x="8367286" y="3351427"/>
            <a:chExt cx="139541" cy="146304"/>
          </a:xfrm>
        </p:grpSpPr>
        <p:sp>
          <p:nvSpPr>
            <p:cNvPr id="421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44" name="Group 3643"/>
          <p:cNvGrpSpPr/>
          <p:nvPr/>
        </p:nvGrpSpPr>
        <p:grpSpPr>
          <a:xfrm>
            <a:off x="5589399" y="2437320"/>
            <a:ext cx="138748" cy="146304"/>
            <a:chOff x="8369667" y="3351427"/>
            <a:chExt cx="138748" cy="146304"/>
          </a:xfrm>
        </p:grpSpPr>
        <p:sp>
          <p:nvSpPr>
            <p:cNvPr id="36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46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47" name="Group 3646"/>
          <p:cNvGrpSpPr/>
          <p:nvPr/>
        </p:nvGrpSpPr>
        <p:grpSpPr>
          <a:xfrm>
            <a:off x="4395763" y="1119769"/>
            <a:ext cx="139541" cy="146304"/>
            <a:chOff x="8367286" y="3351427"/>
            <a:chExt cx="139541" cy="146304"/>
          </a:xfrm>
        </p:grpSpPr>
        <p:sp>
          <p:nvSpPr>
            <p:cNvPr id="36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0" name="Group 3649"/>
          <p:cNvGrpSpPr/>
          <p:nvPr/>
        </p:nvGrpSpPr>
        <p:grpSpPr>
          <a:xfrm>
            <a:off x="4558129" y="869483"/>
            <a:ext cx="140350" cy="146304"/>
            <a:chOff x="8372047" y="3351426"/>
            <a:chExt cx="140350" cy="146304"/>
          </a:xfrm>
        </p:grpSpPr>
        <p:sp>
          <p:nvSpPr>
            <p:cNvPr id="365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2" name="Text Box 11"/>
            <p:cNvSpPr txBox="1">
              <a:spLocks noChangeArrowheads="1"/>
            </p:cNvSpPr>
            <p:nvPr/>
          </p:nvSpPr>
          <p:spPr bwMode="auto">
            <a:xfrm rot="21540000">
              <a:off x="8375237" y="3391108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3" name="Group 3652"/>
          <p:cNvGrpSpPr/>
          <p:nvPr/>
        </p:nvGrpSpPr>
        <p:grpSpPr>
          <a:xfrm>
            <a:off x="7497339" y="2390048"/>
            <a:ext cx="139541" cy="146304"/>
            <a:chOff x="8367286" y="3351427"/>
            <a:chExt cx="139541" cy="146304"/>
          </a:xfrm>
        </p:grpSpPr>
        <p:sp>
          <p:nvSpPr>
            <p:cNvPr id="365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6" name="Group 3655"/>
          <p:cNvGrpSpPr/>
          <p:nvPr/>
        </p:nvGrpSpPr>
        <p:grpSpPr>
          <a:xfrm>
            <a:off x="7018844" y="4275053"/>
            <a:ext cx="139541" cy="146304"/>
            <a:chOff x="8367286" y="3351427"/>
            <a:chExt cx="139541" cy="146304"/>
          </a:xfrm>
        </p:grpSpPr>
        <p:sp>
          <p:nvSpPr>
            <p:cNvPr id="365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9" name="Group 3658"/>
          <p:cNvGrpSpPr/>
          <p:nvPr/>
        </p:nvGrpSpPr>
        <p:grpSpPr>
          <a:xfrm>
            <a:off x="7185794" y="3036162"/>
            <a:ext cx="137160" cy="146304"/>
            <a:chOff x="8369667" y="3351427"/>
            <a:chExt cx="137160" cy="146304"/>
          </a:xfrm>
        </p:grpSpPr>
        <p:sp>
          <p:nvSpPr>
            <p:cNvPr id="366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61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2" name="Group 3661"/>
          <p:cNvGrpSpPr/>
          <p:nvPr/>
        </p:nvGrpSpPr>
        <p:grpSpPr>
          <a:xfrm>
            <a:off x="5916005" y="6030843"/>
            <a:ext cx="250343" cy="215444"/>
            <a:chOff x="5654068" y="5306942"/>
            <a:chExt cx="250343" cy="215444"/>
          </a:xfrm>
        </p:grpSpPr>
        <p:sp>
          <p:nvSpPr>
            <p:cNvPr id="3663" name="Rectangle 3662"/>
            <p:cNvSpPr/>
            <p:nvPr/>
          </p:nvSpPr>
          <p:spPr>
            <a:xfrm>
              <a:off x="5687533" y="5324722"/>
              <a:ext cx="183412" cy="179884"/>
            </a:xfrm>
            <a:prstGeom prst="rect">
              <a:avLst/>
            </a:prstGeom>
            <a:solidFill>
              <a:srgbClr val="6633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64" name="TextBox 219"/>
            <p:cNvSpPr txBox="1">
              <a:spLocks noChangeArrowheads="1"/>
            </p:cNvSpPr>
            <p:nvPr/>
          </p:nvSpPr>
          <p:spPr bwMode="auto">
            <a:xfrm>
              <a:off x="5654068" y="5306942"/>
              <a:ext cx="2503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B66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IT</a:t>
              </a:r>
            </a:p>
          </p:txBody>
        </p:sp>
      </p:grpSp>
      <p:grpSp>
        <p:nvGrpSpPr>
          <p:cNvPr id="3674" name="Group 3673"/>
          <p:cNvGrpSpPr/>
          <p:nvPr/>
        </p:nvGrpSpPr>
        <p:grpSpPr>
          <a:xfrm>
            <a:off x="5391866" y="2137918"/>
            <a:ext cx="217864" cy="219075"/>
            <a:chOff x="5639091" y="1598354"/>
            <a:chExt cx="217864" cy="219075"/>
          </a:xfrm>
        </p:grpSpPr>
        <p:sp>
          <p:nvSpPr>
            <p:cNvPr id="3675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76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77" name="Group 3676"/>
          <p:cNvGrpSpPr/>
          <p:nvPr/>
        </p:nvGrpSpPr>
        <p:grpSpPr>
          <a:xfrm>
            <a:off x="8647741" y="3774087"/>
            <a:ext cx="182292" cy="232252"/>
            <a:chOff x="3948547" y="2867890"/>
            <a:chExt cx="214759" cy="270961"/>
          </a:xfrm>
        </p:grpSpPr>
        <p:grpSp>
          <p:nvGrpSpPr>
            <p:cNvPr id="3678" name="Group 3677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3680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3681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3679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2381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7" name="Group 3676"/>
          <p:cNvGrpSpPr>
            <a:grpSpLocks noChangeAspect="1"/>
          </p:cNvGrpSpPr>
          <p:nvPr/>
        </p:nvGrpSpPr>
        <p:grpSpPr>
          <a:xfrm>
            <a:off x="3812183" y="118616"/>
            <a:ext cx="202409" cy="265176"/>
            <a:chOff x="3952668" y="2974658"/>
            <a:chExt cx="210300" cy="272839"/>
          </a:xfrm>
        </p:grpSpPr>
        <p:sp>
          <p:nvSpPr>
            <p:cNvPr id="3678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2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679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18" name="Group 3717"/>
          <p:cNvGrpSpPr/>
          <p:nvPr/>
        </p:nvGrpSpPr>
        <p:grpSpPr>
          <a:xfrm>
            <a:off x="5948869" y="2619933"/>
            <a:ext cx="1201141" cy="749808"/>
            <a:chOff x="5948869" y="2619933"/>
            <a:chExt cx="1201141" cy="749808"/>
          </a:xfrm>
        </p:grpSpPr>
        <p:grpSp>
          <p:nvGrpSpPr>
            <p:cNvPr id="3719" name="Group 3718"/>
            <p:cNvGrpSpPr/>
            <p:nvPr/>
          </p:nvGrpSpPr>
          <p:grpSpPr>
            <a:xfrm rot="16200000">
              <a:off x="5605898" y="2962904"/>
              <a:ext cx="747266" cy="61323"/>
              <a:chOff x="949036" y="762001"/>
              <a:chExt cx="3335180" cy="273698"/>
            </a:xfrm>
          </p:grpSpPr>
          <p:grpSp>
            <p:nvGrpSpPr>
              <p:cNvPr id="7805" name="Group 780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33" name="Rounded Rectangle 7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4" name="Block Arc 7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6" name="Group 780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31" name="Rounded Rectangle 7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2" name="Block Arc 7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7" name="Group 780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9" name="Rounded Rectangle 7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0" name="Block Arc 7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8" name="Group 780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7" name="Rounded Rectangle 7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8" name="Block Arc 7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9" name="Group 780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5" name="Rounded Rectangle 7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6" name="Block Arc 7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0" name="Group 780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3" name="Rounded Rectangle 7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4" name="Block Arc 7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1" name="Group 781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1" name="Rounded Rectangle 7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2" name="Block Arc 7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2" name="Group 781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9" name="Rounded Rectangle 7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0" name="Block Arc 7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3" name="Group 781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7" name="Rounded Rectangle 7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8" name="Block Arc 7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4" name="Group 781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5" name="Rounded Rectangle 78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6" name="Block Arc 7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0" name="Group 3719"/>
            <p:cNvGrpSpPr/>
            <p:nvPr/>
          </p:nvGrpSpPr>
          <p:grpSpPr>
            <a:xfrm rot="16200000">
              <a:off x="5700838" y="2962904"/>
              <a:ext cx="747266" cy="61323"/>
              <a:chOff x="949036" y="1185650"/>
              <a:chExt cx="3335180" cy="273698"/>
            </a:xfrm>
          </p:grpSpPr>
          <p:grpSp>
            <p:nvGrpSpPr>
              <p:cNvPr id="4062" name="Group 406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3" name="Rounded Rectangle 7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4" name="Block Arc 7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3" name="Group 406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1" name="Rounded Rectangle 7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2" name="Block Arc 7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4" name="Group 406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9" name="Rounded Rectangle 7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0" name="Block Arc 7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5" name="Group 406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7" name="Rounded Rectangle 7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8" name="Block Arc 7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6" name="Group 406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5" name="Rounded Rectangle 7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6" name="Block Arc 7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7" name="Group 406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0" name="Rounded Rectangle 4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1" name="Block Arc 4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8" name="Group 406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8" name="Rounded Rectangle 4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9" name="Block Arc 4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9" name="Group 406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6" name="Rounded Rectangle 4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7" name="Block Arc 4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0" name="Group 406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4" name="Rounded Rectangle 4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5" name="Block Arc 4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1" name="Group 407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2" name="Rounded Rectangle 4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Block Arc 4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1" name="Group 3720"/>
            <p:cNvGrpSpPr/>
            <p:nvPr/>
          </p:nvGrpSpPr>
          <p:grpSpPr>
            <a:xfrm rot="16200000">
              <a:off x="5795780" y="2962904"/>
              <a:ext cx="747266" cy="61323"/>
              <a:chOff x="949036" y="1608981"/>
              <a:chExt cx="3335180" cy="273698"/>
            </a:xfrm>
          </p:grpSpPr>
          <p:grpSp>
            <p:nvGrpSpPr>
              <p:cNvPr id="4032" name="Group 403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0" name="Rounded Rectangle 4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1" name="Block Arc 4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3" name="Group 403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8" name="Rounded Rectangle 4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9" name="Block Arc 4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4" name="Group 403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6" name="Rounded Rectangle 4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7" name="Block Arc 4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5" name="Group 403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4" name="Rounded Rectangle 4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5" name="Block Arc 4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6" name="Group 403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2" name="Rounded Rectangle 4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3" name="Block Arc 4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7" name="Group 403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0" name="Rounded Rectangle 4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1" name="Block Arc 4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8" name="Group 403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8" name="Rounded Rectangle 4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9" name="Block Arc 4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9" name="Group 403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6" name="Rounded Rectangle 4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Block Arc 4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40" name="Group 403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4" name="Rounded Rectangle 4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5" name="Block Arc 4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41" name="Group 404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2" name="Rounded Rectangle 40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Block Arc 4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2" name="Group 3721"/>
            <p:cNvGrpSpPr/>
            <p:nvPr/>
          </p:nvGrpSpPr>
          <p:grpSpPr>
            <a:xfrm rot="16200000">
              <a:off x="5890721" y="2962904"/>
              <a:ext cx="747266" cy="61323"/>
              <a:chOff x="949036" y="2032630"/>
              <a:chExt cx="3335180" cy="273698"/>
            </a:xfrm>
          </p:grpSpPr>
          <p:grpSp>
            <p:nvGrpSpPr>
              <p:cNvPr id="4002" name="Group 400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0" name="Rounded Rectangle 4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1" name="Block Arc 4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3" name="Group 400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8" name="Rounded Rectangle 4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9" name="Block Arc 4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4" name="Group 400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6" name="Rounded Rectangle 4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7" name="Block Arc 4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5" name="Group 400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4" name="Rounded Rectangle 4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5" name="Block Arc 4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6" name="Group 400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2" name="Rounded Rectangle 4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3" name="Block Arc 4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7" name="Group 400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20" name="Rounded Rectangle 4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1" name="Block Arc 4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8" name="Group 400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8" name="Rounded Rectangle 4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9" name="Block Arc 4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09" name="Group 400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6" name="Rounded Rectangle 4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7" name="Block Arc 4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10" name="Group 400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4" name="Rounded Rectangle 4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5" name="Block Arc 4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11" name="Group 401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12" name="Rounded Rectangle 4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3" name="Block Arc 4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3" name="Group 3722"/>
            <p:cNvGrpSpPr/>
            <p:nvPr/>
          </p:nvGrpSpPr>
          <p:grpSpPr>
            <a:xfrm rot="16200000">
              <a:off x="5985662" y="2962904"/>
              <a:ext cx="747266" cy="61323"/>
              <a:chOff x="949033" y="2456700"/>
              <a:chExt cx="3335180" cy="273698"/>
            </a:xfrm>
          </p:grpSpPr>
          <p:grpSp>
            <p:nvGrpSpPr>
              <p:cNvPr id="3972" name="Group 397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00" name="Rounded Rectangle 3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1" name="Block Arc 4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3" name="Group 397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8" name="Rounded Rectangle 3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9" name="Block Arc 3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4" name="Group 397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6" name="Rounded Rectangle 3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7" name="Block Arc 3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5" name="Group 397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4" name="Rounded Rectangle 3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5" name="Block Arc 3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6" name="Group 397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2" name="Rounded Rectangle 39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3" name="Block Arc 39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7" name="Group 397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0" name="Rounded Rectangle 39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1" name="Block Arc 39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8" name="Group 397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8" name="Rounded Rectangle 39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9" name="Block Arc 39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9" name="Group 397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6" name="Rounded Rectangle 39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7" name="Block Arc 39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80" name="Group 397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4" name="Rounded Rectangle 39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5" name="Block Arc 39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81" name="Group 398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2" name="Rounded Rectangle 39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3" name="Block Arc 39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4" name="Group 3723"/>
            <p:cNvGrpSpPr/>
            <p:nvPr/>
          </p:nvGrpSpPr>
          <p:grpSpPr>
            <a:xfrm rot="16200000">
              <a:off x="6080603" y="2962904"/>
              <a:ext cx="747266" cy="61323"/>
              <a:chOff x="947832" y="2880954"/>
              <a:chExt cx="3335180" cy="273698"/>
            </a:xfrm>
          </p:grpSpPr>
          <p:grpSp>
            <p:nvGrpSpPr>
              <p:cNvPr id="3942" name="Group 394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0" name="Rounded Rectangle 3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1" name="Block Arc 3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3" name="Group 394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8" name="Rounded Rectangle 3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9" name="Block Arc 3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4" name="Group 394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6" name="Rounded Rectangle 3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7" name="Block Arc 3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5" name="Group 394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4" name="Rounded Rectangle 3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5" name="Block Arc 3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6" name="Group 394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2" name="Rounded Rectangle 3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3" name="Block Arc 3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7" name="Group 394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0" name="Rounded Rectangle 3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1" name="Block Arc 3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8" name="Group 394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8" name="Rounded Rectangle 3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9" name="Block Arc 3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9" name="Group 394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6" name="Rounded Rectangle 3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7" name="Block Arc 3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0" name="Group 394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4" name="Rounded Rectangle 3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5" name="Block Arc 3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1" name="Group 395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2" name="Rounded Rectangle 39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3" name="Block Arc 3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5" name="Group 3724"/>
            <p:cNvGrpSpPr/>
            <p:nvPr/>
          </p:nvGrpSpPr>
          <p:grpSpPr>
            <a:xfrm rot="16200000">
              <a:off x="6175544" y="2962904"/>
              <a:ext cx="747266" cy="61323"/>
              <a:chOff x="947832" y="3304603"/>
              <a:chExt cx="3335180" cy="273698"/>
            </a:xfrm>
          </p:grpSpPr>
          <p:grpSp>
            <p:nvGrpSpPr>
              <p:cNvPr id="3912" name="Group 391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0" name="Rounded Rectangle 3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1" name="Block Arc 3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3" name="Group 391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8" name="Rounded Rectangle 3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9" name="Block Arc 3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4" name="Group 391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6" name="Rounded Rectangle 3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7" name="Block Arc 3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5" name="Group 391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4" name="Rounded Rectangle 3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5" name="Block Arc 3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6" name="Group 391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2" name="Rounded Rectangle 3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3" name="Block Arc 3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7" name="Group 391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0" name="Rounded Rectangle 3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1" name="Block Arc 3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8" name="Group 391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8" name="Rounded Rectangle 3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9" name="Block Arc 3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9" name="Group 391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6" name="Rounded Rectangle 3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7" name="Block Arc 3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0" name="Group 391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4" name="Rounded Rectangle 3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5" name="Block Arc 3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1" name="Group 392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2" name="Rounded Rectangle 3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Block Arc 3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6" name="Group 3725"/>
            <p:cNvGrpSpPr/>
            <p:nvPr/>
          </p:nvGrpSpPr>
          <p:grpSpPr>
            <a:xfrm rot="16200000">
              <a:off x="6270485" y="2962904"/>
              <a:ext cx="747266" cy="61323"/>
              <a:chOff x="947832" y="3727934"/>
              <a:chExt cx="3335180" cy="273698"/>
            </a:xfrm>
          </p:grpSpPr>
          <p:grpSp>
            <p:nvGrpSpPr>
              <p:cNvPr id="3882" name="Group 388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0" name="Rounded Rectangle 3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1" name="Block Arc 3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3" name="Group 388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8" name="Rounded Rectangle 3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9" name="Block Arc 3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4" name="Group 388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6" name="Rounded Rectangle 3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7" name="Block Arc 3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5" name="Group 388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4" name="Rounded Rectangle 3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5" name="Block Arc 3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6" name="Group 388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2" name="Rounded Rectangle 39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3" name="Block Arc 3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7" name="Group 388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0" name="Rounded Rectangle 38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1" name="Block Arc 39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8" name="Group 388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8" name="Rounded Rectangle 3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9" name="Block Arc 3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89" name="Group 388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6" name="Rounded Rectangle 3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7" name="Block Arc 3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0" name="Group 388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4" name="Rounded Rectangle 3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5" name="Block Arc 3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1" name="Group 389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2" name="Rounded Rectangle 38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3" name="Block Arc 3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7" name="Group 3726"/>
            <p:cNvGrpSpPr/>
            <p:nvPr/>
          </p:nvGrpSpPr>
          <p:grpSpPr>
            <a:xfrm rot="16200000">
              <a:off x="6365427" y="2962904"/>
              <a:ext cx="747266" cy="61323"/>
              <a:chOff x="947832" y="4151583"/>
              <a:chExt cx="3335180" cy="273698"/>
            </a:xfrm>
          </p:grpSpPr>
          <p:grpSp>
            <p:nvGrpSpPr>
              <p:cNvPr id="3852" name="Group 385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0" name="Rounded Rectangle 3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1" name="Block Arc 3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3" name="Group 385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8" name="Rounded Rectangle 3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9" name="Block Arc 3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4" name="Group 385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6" name="Rounded Rectangle 3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7" name="Block Arc 3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5" name="Group 385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4" name="Rounded Rectangle 3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5" name="Block Arc 3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6" name="Group 385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2" name="Rounded Rectangle 3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3" name="Block Arc 3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7" name="Group 385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0" name="Rounded Rectangle 3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1" name="Block Arc 3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8" name="Group 385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8" name="Rounded Rectangle 3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9" name="Block Arc 3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59" name="Group 385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6" name="Rounded Rectangle 3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7" name="Block Arc 3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0" name="Group 385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4" name="Rounded Rectangle 3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5" name="Block Arc 3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1" name="Group 386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2" name="Rounded Rectangle 3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Block Arc 3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8" name="Group 3727"/>
            <p:cNvGrpSpPr/>
            <p:nvPr/>
          </p:nvGrpSpPr>
          <p:grpSpPr>
            <a:xfrm rot="16200000">
              <a:off x="6460367" y="2962904"/>
              <a:ext cx="747266" cy="61323"/>
              <a:chOff x="947829" y="4575653"/>
              <a:chExt cx="3335180" cy="273698"/>
            </a:xfrm>
          </p:grpSpPr>
          <p:grpSp>
            <p:nvGrpSpPr>
              <p:cNvPr id="3822" name="Group 3821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0" name="Rounded Rectangle 3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1" name="Block Arc 3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3" name="Group 3822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8" name="Rounded Rectangle 3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9" name="Block Arc 3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4" name="Group 3823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6" name="Rounded Rectangle 3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7" name="Block Arc 3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5" name="Group 3824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4" name="Rounded Rectangle 38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5" name="Block Arc 38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6" name="Group 3825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2" name="Rounded Rectangle 38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3" name="Block Arc 38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7" name="Group 3826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0" name="Rounded Rectangle 3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1" name="Block Arc 3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8" name="Group 3827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8" name="Rounded Rectangle 3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9" name="Block Arc 3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29" name="Group 3828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6" name="Rounded Rectangle 3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7" name="Block Arc 3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0" name="Group 3829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4" name="Rounded Rectangle 3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5" name="Block Arc 3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1" name="Group 3830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2" name="Rounded Rectangle 38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3" name="Block Arc 3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729" name="Group 3728"/>
            <p:cNvGrpSpPr/>
            <p:nvPr/>
          </p:nvGrpSpPr>
          <p:grpSpPr>
            <a:xfrm rot="16200000">
              <a:off x="6555833" y="2965446"/>
              <a:ext cx="747266" cy="61323"/>
              <a:chOff x="947832" y="3727934"/>
              <a:chExt cx="3335180" cy="273698"/>
            </a:xfrm>
          </p:grpSpPr>
          <p:grpSp>
            <p:nvGrpSpPr>
              <p:cNvPr id="3792" name="Group 379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0" name="Rounded Rectangle 3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1" name="Block Arc 3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3" name="Group 379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8" name="Rounded Rectangle 3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9" name="Block Arc 3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4" name="Group 379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6" name="Rounded Rectangle 3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7" name="Block Arc 3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5" name="Group 379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4" name="Rounded Rectangle 3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5" name="Block Arc 3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6" name="Group 379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2" name="Rounded Rectangle 38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3" name="Block Arc 3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7" name="Group 379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0" name="Rounded Rectangle 38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1" name="Block Arc 38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8" name="Group 379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8" name="Rounded Rectangle 38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9" name="Block Arc 38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9" name="Group 379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6" name="Rounded Rectangle 3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7" name="Block Arc 3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00" name="Group 379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4" name="Rounded Rectangle 3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5" name="Block Arc 3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01" name="Group 380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2" name="Rounded Rectangle 38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3" name="Block Arc 3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30" name="Group 3729"/>
            <p:cNvGrpSpPr/>
            <p:nvPr/>
          </p:nvGrpSpPr>
          <p:grpSpPr>
            <a:xfrm rot="16200000">
              <a:off x="6650775" y="2965446"/>
              <a:ext cx="747266" cy="61323"/>
              <a:chOff x="947832" y="4151583"/>
              <a:chExt cx="3335180" cy="273698"/>
            </a:xfrm>
          </p:grpSpPr>
          <p:grpSp>
            <p:nvGrpSpPr>
              <p:cNvPr id="3762" name="Group 376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0" name="Rounded Rectangle 3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1" name="Block Arc 3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3" name="Group 376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8" name="Rounded Rectangle 3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9" name="Block Arc 3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4" name="Group 376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6" name="Rounded Rectangle 3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7" name="Block Arc 3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5" name="Group 376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4" name="Rounded Rectangle 3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5" name="Block Arc 3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6" name="Group 376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2" name="Rounded Rectangle 3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3" name="Block Arc 3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7" name="Group 376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0" name="Rounded Rectangle 3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1" name="Block Arc 3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8" name="Group 376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8" name="Rounded Rectangle 3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9" name="Block Arc 3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9" name="Group 376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6" name="Rounded Rectangle 3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7" name="Block Arc 3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0" name="Group 376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4" name="Rounded Rectangle 3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5" name="Block Arc 3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1" name="Group 377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2" name="Rounded Rectangle 3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3" name="Block Arc 3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31" name="Group 3730"/>
            <p:cNvGrpSpPr/>
            <p:nvPr/>
          </p:nvGrpSpPr>
          <p:grpSpPr>
            <a:xfrm>
              <a:off x="7088687" y="2622475"/>
              <a:ext cx="61323" cy="747266"/>
              <a:chOff x="2292480" y="2962485"/>
              <a:chExt cx="75039" cy="914400"/>
            </a:xfrm>
          </p:grpSpPr>
          <p:grpSp>
            <p:nvGrpSpPr>
              <p:cNvPr id="3732" name="Group 3731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60" name="Rounded Rectangle 3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1" name="Block Arc 3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3" name="Group 3732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8" name="Rounded Rectangle 3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9" name="Block Arc 3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4" name="Group 3733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6" name="Rounded Rectangle 3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7" name="Block Arc 3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5" name="Group 3734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4" name="Rounded Rectangle 3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5" name="Block Arc 3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6" name="Group 3735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2" name="Rounded Rectangle 3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3" name="Block Arc 3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7" name="Group 3736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3750" name="Rounded Rectangle 37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1" name="Block Arc 3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8" name="Group 3737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8" name="Rounded Rectangle 3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9" name="Block Arc 3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9" name="Group 3738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6" name="Rounded Rectangle 3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7" name="Block Arc 3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40" name="Group 3739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4" name="Rounded Rectangle 3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5" name="Block Arc 3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41" name="Group 3740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3742" name="Rounded Rectangle 37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3" name="Block Arc 3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835" name="Group 7834"/>
          <p:cNvGrpSpPr/>
          <p:nvPr/>
        </p:nvGrpSpPr>
        <p:grpSpPr>
          <a:xfrm>
            <a:off x="7349370" y="1705283"/>
            <a:ext cx="537852" cy="749810"/>
            <a:chOff x="7349370" y="1705283"/>
            <a:chExt cx="537852" cy="749810"/>
          </a:xfrm>
        </p:grpSpPr>
        <p:grpSp>
          <p:nvGrpSpPr>
            <p:cNvPr id="7836" name="Group 7835"/>
            <p:cNvGrpSpPr/>
            <p:nvPr/>
          </p:nvGrpSpPr>
          <p:grpSpPr>
            <a:xfrm rot="16200000">
              <a:off x="7005232" y="2049421"/>
              <a:ext cx="749809" cy="61534"/>
              <a:chOff x="949033" y="1185648"/>
              <a:chExt cx="3335185" cy="273709"/>
            </a:xfrm>
          </p:grpSpPr>
          <p:grpSp>
            <p:nvGrpSpPr>
              <p:cNvPr id="7961" name="Group 7960"/>
              <p:cNvGrpSpPr/>
              <p:nvPr/>
            </p:nvGrpSpPr>
            <p:grpSpPr>
              <a:xfrm>
                <a:off x="949033" y="1185650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89" name="Rounded Rectangle 7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0" name="Block Arc 7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2" name="Group 7961"/>
              <p:cNvGrpSpPr/>
              <p:nvPr/>
            </p:nvGrpSpPr>
            <p:grpSpPr>
              <a:xfrm>
                <a:off x="1272702" y="1185652"/>
                <a:ext cx="422196" cy="273700"/>
                <a:chOff x="5352472" y="1436253"/>
                <a:chExt cx="1339273" cy="868213"/>
              </a:xfrm>
            </p:grpSpPr>
            <p:sp>
              <p:nvSpPr>
                <p:cNvPr id="7987" name="Rounded Rectangle 7986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8" name="Block Arc 7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3" name="Group 7962"/>
              <p:cNvGrpSpPr/>
              <p:nvPr/>
            </p:nvGrpSpPr>
            <p:grpSpPr>
              <a:xfrm>
                <a:off x="1596364" y="1185652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85" name="Rounded Rectangle 7984"/>
                <p:cNvSpPr/>
                <p:nvPr/>
              </p:nvSpPr>
              <p:spPr>
                <a:xfrm>
                  <a:off x="5564925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6" name="Block Arc 7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4" name="Group 7963"/>
              <p:cNvGrpSpPr/>
              <p:nvPr/>
            </p:nvGrpSpPr>
            <p:grpSpPr>
              <a:xfrm>
                <a:off x="1920031" y="1185655"/>
                <a:ext cx="422195" cy="273700"/>
                <a:chOff x="5352472" y="1436253"/>
                <a:chExt cx="1339273" cy="868213"/>
              </a:xfrm>
            </p:grpSpPr>
            <p:sp>
              <p:nvSpPr>
                <p:cNvPr id="7983" name="Rounded Rectangle 7982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4" name="Block Arc 7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5" name="Group 7964"/>
              <p:cNvGrpSpPr/>
              <p:nvPr/>
            </p:nvGrpSpPr>
            <p:grpSpPr>
              <a:xfrm>
                <a:off x="2891026" y="118564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81" name="Rounded Rectangle 7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2" name="Block Arc 7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6" name="Group 7965"/>
              <p:cNvGrpSpPr/>
              <p:nvPr/>
            </p:nvGrpSpPr>
            <p:grpSpPr>
              <a:xfrm>
                <a:off x="3214692" y="118565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79" name="Rounded Rectangle 7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0" name="Block Arc 7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7" name="Group 7966"/>
              <p:cNvGrpSpPr/>
              <p:nvPr/>
            </p:nvGrpSpPr>
            <p:grpSpPr>
              <a:xfrm>
                <a:off x="2243695" y="1185650"/>
                <a:ext cx="422195" cy="273698"/>
                <a:chOff x="5352472" y="1436253"/>
                <a:chExt cx="1339273" cy="868213"/>
              </a:xfrm>
            </p:grpSpPr>
            <p:sp>
              <p:nvSpPr>
                <p:cNvPr id="7977" name="Rounded Rectangle 7976"/>
                <p:cNvSpPr/>
                <p:nvPr/>
              </p:nvSpPr>
              <p:spPr>
                <a:xfrm>
                  <a:off x="5564911" y="1648692"/>
                  <a:ext cx="914395" cy="655774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8" name="Block Arc 7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8" name="Group 7967"/>
              <p:cNvGrpSpPr/>
              <p:nvPr/>
            </p:nvGrpSpPr>
            <p:grpSpPr>
              <a:xfrm>
                <a:off x="256736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75" name="Rounded Rectangle 7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6" name="Block Arc 7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69" name="Group 7968"/>
              <p:cNvGrpSpPr/>
              <p:nvPr/>
            </p:nvGrpSpPr>
            <p:grpSpPr>
              <a:xfrm>
                <a:off x="3538357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73" name="Rounded Rectangle 7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4" name="Block Arc 7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0" name="Group 7969"/>
              <p:cNvGrpSpPr/>
              <p:nvPr/>
            </p:nvGrpSpPr>
            <p:grpSpPr>
              <a:xfrm>
                <a:off x="3862023" y="118565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71" name="Rounded Rectangle 7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2" name="Block Arc 7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37" name="Group 7836"/>
            <p:cNvGrpSpPr/>
            <p:nvPr/>
          </p:nvGrpSpPr>
          <p:grpSpPr>
            <a:xfrm rot="16200000">
              <a:off x="7100493" y="2049418"/>
              <a:ext cx="749808" cy="61541"/>
              <a:chOff x="949039" y="1608981"/>
              <a:chExt cx="3335179" cy="273744"/>
            </a:xfrm>
          </p:grpSpPr>
          <p:grpSp>
            <p:nvGrpSpPr>
              <p:cNvPr id="7931" name="Group 7930"/>
              <p:cNvGrpSpPr/>
              <p:nvPr/>
            </p:nvGrpSpPr>
            <p:grpSpPr>
              <a:xfrm>
                <a:off x="949039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59" name="Rounded Rectangle 7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0" name="Block Arc 7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2" name="Group 7931"/>
              <p:cNvGrpSpPr/>
              <p:nvPr/>
            </p:nvGrpSpPr>
            <p:grpSpPr>
              <a:xfrm>
                <a:off x="1272705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57" name="Rounded Rectangle 7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8" name="Block Arc 7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3" name="Group 7932"/>
              <p:cNvGrpSpPr/>
              <p:nvPr/>
            </p:nvGrpSpPr>
            <p:grpSpPr>
              <a:xfrm>
                <a:off x="1596371" y="1609021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55" name="Rounded Rectangle 7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6" name="Block Arc 7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4" name="Group 7933"/>
              <p:cNvGrpSpPr/>
              <p:nvPr/>
            </p:nvGrpSpPr>
            <p:grpSpPr>
              <a:xfrm>
                <a:off x="1920033" y="160901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953" name="Rounded Rectangle 7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4" name="Block Arc 7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5" name="Group 7934"/>
              <p:cNvGrpSpPr/>
              <p:nvPr/>
            </p:nvGrpSpPr>
            <p:grpSpPr>
              <a:xfrm>
                <a:off x="2891026" y="160900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951" name="Rounded Rectangle 7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2" name="Block Arc 7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6" name="Group 7935"/>
              <p:cNvGrpSpPr/>
              <p:nvPr/>
            </p:nvGrpSpPr>
            <p:grpSpPr>
              <a:xfrm>
                <a:off x="3214692" y="1608992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49" name="Rounded Rectangle 7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0" name="Block Arc 7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7" name="Group 7936"/>
              <p:cNvGrpSpPr/>
              <p:nvPr/>
            </p:nvGrpSpPr>
            <p:grpSpPr>
              <a:xfrm>
                <a:off x="2243695" y="1608981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7" name="Rounded Rectangle 7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8" name="Block Arc 7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8" name="Group 7937"/>
              <p:cNvGrpSpPr/>
              <p:nvPr/>
            </p:nvGrpSpPr>
            <p:grpSpPr>
              <a:xfrm>
                <a:off x="256736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5" name="Rounded Rectangle 7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6" name="Block Arc 7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39" name="Group 7938"/>
              <p:cNvGrpSpPr/>
              <p:nvPr/>
            </p:nvGrpSpPr>
            <p:grpSpPr>
              <a:xfrm>
                <a:off x="3538357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3" name="Rounded Rectangle 7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4" name="Block Arc 7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0" name="Group 7939"/>
              <p:cNvGrpSpPr/>
              <p:nvPr/>
            </p:nvGrpSpPr>
            <p:grpSpPr>
              <a:xfrm>
                <a:off x="3862023" y="160898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41" name="Rounded Rectangle 79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2" name="Block Arc 7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38" name="Group 7837"/>
            <p:cNvGrpSpPr/>
            <p:nvPr/>
          </p:nvGrpSpPr>
          <p:grpSpPr>
            <a:xfrm rot="16200000">
              <a:off x="7291024" y="2049420"/>
              <a:ext cx="749809" cy="61536"/>
              <a:chOff x="949031" y="2456698"/>
              <a:chExt cx="3335184" cy="273718"/>
            </a:xfrm>
          </p:grpSpPr>
          <p:grpSp>
            <p:nvGrpSpPr>
              <p:cNvPr id="7901" name="Group 7900"/>
              <p:cNvGrpSpPr/>
              <p:nvPr/>
            </p:nvGrpSpPr>
            <p:grpSpPr>
              <a:xfrm>
                <a:off x="949031" y="245670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29" name="Rounded Rectangle 79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30" name="Block Arc 79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2" name="Group 7901"/>
              <p:cNvGrpSpPr/>
              <p:nvPr/>
            </p:nvGrpSpPr>
            <p:grpSpPr>
              <a:xfrm>
                <a:off x="1272697" y="2456709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27" name="Rounded Rectangle 79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8" name="Block Arc 79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3" name="Group 7902"/>
              <p:cNvGrpSpPr/>
              <p:nvPr/>
            </p:nvGrpSpPr>
            <p:grpSpPr>
              <a:xfrm>
                <a:off x="1596366" y="2456711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25" name="Rounded Rectangle 79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6" name="Block Arc 79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4" name="Group 7903"/>
              <p:cNvGrpSpPr/>
              <p:nvPr/>
            </p:nvGrpSpPr>
            <p:grpSpPr>
              <a:xfrm>
                <a:off x="1920028" y="245671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23" name="Rounded Rectangle 79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4" name="Block Arc 79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5" name="Group 7904"/>
              <p:cNvGrpSpPr/>
              <p:nvPr/>
            </p:nvGrpSpPr>
            <p:grpSpPr>
              <a:xfrm>
                <a:off x="2891023" y="2456698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21" name="Rounded Rectangle 7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2" name="Block Arc 7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6" name="Group 7905"/>
              <p:cNvGrpSpPr/>
              <p:nvPr/>
            </p:nvGrpSpPr>
            <p:grpSpPr>
              <a:xfrm>
                <a:off x="3214689" y="2456716"/>
                <a:ext cx="422195" cy="273700"/>
                <a:chOff x="5352472" y="1436253"/>
                <a:chExt cx="1339273" cy="868220"/>
              </a:xfrm>
            </p:grpSpPr>
            <p:sp>
              <p:nvSpPr>
                <p:cNvPr id="7919" name="Rounded Rectangle 7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0" name="Block Arc 7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7" name="Group 7906"/>
              <p:cNvGrpSpPr/>
              <p:nvPr/>
            </p:nvGrpSpPr>
            <p:grpSpPr>
              <a:xfrm>
                <a:off x="2243692" y="2456700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7" name="Rounded Rectangle 7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8" name="Block Arc 79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8" name="Group 7907"/>
              <p:cNvGrpSpPr/>
              <p:nvPr/>
            </p:nvGrpSpPr>
            <p:grpSpPr>
              <a:xfrm>
                <a:off x="256736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5" name="Rounded Rectangle 79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6" name="Block Arc 79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9" name="Group 7908"/>
              <p:cNvGrpSpPr/>
              <p:nvPr/>
            </p:nvGrpSpPr>
            <p:grpSpPr>
              <a:xfrm>
                <a:off x="3538354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3" name="Rounded Rectangle 7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4" name="Block Arc 7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0" name="Group 7909"/>
              <p:cNvGrpSpPr/>
              <p:nvPr/>
            </p:nvGrpSpPr>
            <p:grpSpPr>
              <a:xfrm>
                <a:off x="3862020" y="2456702"/>
                <a:ext cx="422195" cy="273698"/>
                <a:chOff x="5352472" y="1436253"/>
                <a:chExt cx="1339273" cy="868220"/>
              </a:xfrm>
            </p:grpSpPr>
            <p:sp>
              <p:nvSpPr>
                <p:cNvPr id="7911" name="Rounded Rectangle 7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2" name="Block Arc 7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39" name="Group 7838"/>
            <p:cNvGrpSpPr/>
            <p:nvPr/>
          </p:nvGrpSpPr>
          <p:grpSpPr>
            <a:xfrm rot="16200000">
              <a:off x="7386283" y="2049415"/>
              <a:ext cx="749809" cy="61546"/>
              <a:chOff x="947832" y="2880954"/>
              <a:chExt cx="3335182" cy="273766"/>
            </a:xfrm>
          </p:grpSpPr>
          <p:grpSp>
            <p:nvGrpSpPr>
              <p:cNvPr id="7871" name="Group 7870"/>
              <p:cNvGrpSpPr/>
              <p:nvPr/>
            </p:nvGrpSpPr>
            <p:grpSpPr>
              <a:xfrm>
                <a:off x="947832" y="2881007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99" name="Rounded Rectangle 7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0" name="Block Arc 7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2" name="Group 7871"/>
              <p:cNvGrpSpPr/>
              <p:nvPr/>
            </p:nvGrpSpPr>
            <p:grpSpPr>
              <a:xfrm>
                <a:off x="1271498" y="2881010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97" name="Rounded Rectangle 7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8" name="Block Arc 7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3" name="Group 7872"/>
              <p:cNvGrpSpPr/>
              <p:nvPr/>
            </p:nvGrpSpPr>
            <p:grpSpPr>
              <a:xfrm>
                <a:off x="1595167" y="2881012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95" name="Rounded Rectangle 7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6" name="Block Arc 7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4" name="Group 7873"/>
              <p:cNvGrpSpPr/>
              <p:nvPr/>
            </p:nvGrpSpPr>
            <p:grpSpPr>
              <a:xfrm>
                <a:off x="1918829" y="2881016"/>
                <a:ext cx="422195" cy="273704"/>
                <a:chOff x="5352472" y="1436253"/>
                <a:chExt cx="1339273" cy="868220"/>
              </a:xfrm>
            </p:grpSpPr>
            <p:sp>
              <p:nvSpPr>
                <p:cNvPr id="7893" name="Rounded Rectangle 7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4" name="Block Arc 7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5" name="Group 7874"/>
              <p:cNvGrpSpPr/>
              <p:nvPr/>
            </p:nvGrpSpPr>
            <p:grpSpPr>
              <a:xfrm>
                <a:off x="2889822" y="2880996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91" name="Rounded Rectangle 7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2" name="Block Arc 7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6" name="Group 7875"/>
              <p:cNvGrpSpPr/>
              <p:nvPr/>
            </p:nvGrpSpPr>
            <p:grpSpPr>
              <a:xfrm>
                <a:off x="3213488" y="2880974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89" name="Rounded Rectangle 7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0" name="Block Arc 7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7" name="Group 7876"/>
              <p:cNvGrpSpPr/>
              <p:nvPr/>
            </p:nvGrpSpPr>
            <p:grpSpPr>
              <a:xfrm>
                <a:off x="2242491" y="2880954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7" name="Rounded Rectangle 7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8" name="Block Arc 7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8" name="Group 7877"/>
              <p:cNvGrpSpPr/>
              <p:nvPr/>
            </p:nvGrpSpPr>
            <p:grpSpPr>
              <a:xfrm>
                <a:off x="256615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5" name="Rounded Rectangle 7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6" name="Block Arc 7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9" name="Group 7878"/>
              <p:cNvGrpSpPr/>
              <p:nvPr/>
            </p:nvGrpSpPr>
            <p:grpSpPr>
              <a:xfrm>
                <a:off x="3537153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3" name="Rounded Rectangle 7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4" name="Block Arc 7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80" name="Group 7879"/>
              <p:cNvGrpSpPr/>
              <p:nvPr/>
            </p:nvGrpSpPr>
            <p:grpSpPr>
              <a:xfrm>
                <a:off x="3860819" y="2880956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81" name="Rounded Rectangle 78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2" name="Block Arc 7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40" name="Group 7839"/>
            <p:cNvGrpSpPr/>
            <p:nvPr/>
          </p:nvGrpSpPr>
          <p:grpSpPr>
            <a:xfrm rot="16200000">
              <a:off x="7481547" y="2049418"/>
              <a:ext cx="749808" cy="61542"/>
              <a:chOff x="947837" y="3304603"/>
              <a:chExt cx="3335177" cy="273746"/>
            </a:xfrm>
          </p:grpSpPr>
          <p:grpSp>
            <p:nvGrpSpPr>
              <p:cNvPr id="7841" name="Group 7840"/>
              <p:cNvGrpSpPr/>
              <p:nvPr/>
            </p:nvGrpSpPr>
            <p:grpSpPr>
              <a:xfrm>
                <a:off x="947837" y="3304641"/>
                <a:ext cx="422194" cy="273702"/>
                <a:chOff x="5352472" y="1436253"/>
                <a:chExt cx="1339273" cy="868220"/>
              </a:xfrm>
            </p:grpSpPr>
            <p:sp>
              <p:nvSpPr>
                <p:cNvPr id="7869" name="Rounded Rectangle 7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0" name="Block Arc 7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2" name="Group 7841"/>
              <p:cNvGrpSpPr/>
              <p:nvPr/>
            </p:nvGrpSpPr>
            <p:grpSpPr>
              <a:xfrm>
                <a:off x="1271505" y="3304641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67" name="Rounded Rectangle 7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8" name="Block Arc 7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3" name="Group 7842"/>
              <p:cNvGrpSpPr/>
              <p:nvPr/>
            </p:nvGrpSpPr>
            <p:grpSpPr>
              <a:xfrm>
                <a:off x="1595169" y="3304643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65" name="Rounded Rectangle 7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6" name="Block Arc 7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4" name="Group 7843"/>
              <p:cNvGrpSpPr/>
              <p:nvPr/>
            </p:nvGrpSpPr>
            <p:grpSpPr>
              <a:xfrm>
                <a:off x="1918831" y="3304645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63" name="Rounded Rectangle 7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4" name="Block Arc 7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5" name="Group 7844"/>
              <p:cNvGrpSpPr/>
              <p:nvPr/>
            </p:nvGrpSpPr>
            <p:grpSpPr>
              <a:xfrm>
                <a:off x="2889824" y="3304647"/>
                <a:ext cx="422195" cy="273702"/>
                <a:chOff x="5352472" y="1436253"/>
                <a:chExt cx="1339273" cy="868220"/>
              </a:xfrm>
            </p:grpSpPr>
            <p:sp>
              <p:nvSpPr>
                <p:cNvPr id="7861" name="Rounded Rectangle 7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2" name="Block Arc 7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6" name="Group 7845"/>
              <p:cNvGrpSpPr/>
              <p:nvPr/>
            </p:nvGrpSpPr>
            <p:grpSpPr>
              <a:xfrm>
                <a:off x="3213488" y="3304627"/>
                <a:ext cx="422195" cy="273700"/>
                <a:chOff x="5352472" y="1436253"/>
                <a:chExt cx="1339273" cy="868220"/>
              </a:xfrm>
            </p:grpSpPr>
            <p:sp>
              <p:nvSpPr>
                <p:cNvPr id="7859" name="Rounded Rectangle 7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0" name="Block Arc 7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7" name="Group 7846"/>
              <p:cNvGrpSpPr/>
              <p:nvPr/>
            </p:nvGrpSpPr>
            <p:grpSpPr>
              <a:xfrm>
                <a:off x="2242491" y="3304603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7" name="Rounded Rectangle 7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8" name="Block Arc 7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8" name="Group 7847"/>
              <p:cNvGrpSpPr/>
              <p:nvPr/>
            </p:nvGrpSpPr>
            <p:grpSpPr>
              <a:xfrm>
                <a:off x="256615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5" name="Rounded Rectangle 7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6" name="Block Arc 7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9" name="Group 7848"/>
              <p:cNvGrpSpPr/>
              <p:nvPr/>
            </p:nvGrpSpPr>
            <p:grpSpPr>
              <a:xfrm>
                <a:off x="3537153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3" name="Rounded Rectangle 7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4" name="Block Arc 7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50" name="Group 7849"/>
              <p:cNvGrpSpPr/>
              <p:nvPr/>
            </p:nvGrpSpPr>
            <p:grpSpPr>
              <a:xfrm>
                <a:off x="3860819" y="3304605"/>
                <a:ext cx="422195" cy="273698"/>
                <a:chOff x="5352472" y="1436253"/>
                <a:chExt cx="1339273" cy="868220"/>
              </a:xfrm>
            </p:grpSpPr>
            <p:sp>
              <p:nvSpPr>
                <p:cNvPr id="7851" name="Rounded Rectangle 7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2" name="Block Arc 7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992" name="Group 7991"/>
          <p:cNvGrpSpPr/>
          <p:nvPr/>
        </p:nvGrpSpPr>
        <p:grpSpPr>
          <a:xfrm>
            <a:off x="5948869" y="3545420"/>
            <a:ext cx="1201141" cy="749808"/>
            <a:chOff x="5948869" y="3545420"/>
            <a:chExt cx="1201141" cy="749808"/>
          </a:xfrm>
        </p:grpSpPr>
        <p:grpSp>
          <p:nvGrpSpPr>
            <p:cNvPr id="7993" name="Group 7992"/>
            <p:cNvGrpSpPr/>
            <p:nvPr/>
          </p:nvGrpSpPr>
          <p:grpSpPr>
            <a:xfrm rot="16200000">
              <a:off x="5605898" y="3888391"/>
              <a:ext cx="747266" cy="61323"/>
              <a:chOff x="949036" y="762001"/>
              <a:chExt cx="3335180" cy="273698"/>
            </a:xfrm>
          </p:grpSpPr>
          <p:grpSp>
            <p:nvGrpSpPr>
              <p:cNvPr id="8335" name="Group 833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3" name="Rounded Rectangle 8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4" name="Block Arc 8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6" name="Group 833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61" name="Rounded Rectangle 8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2" name="Block Arc 8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7" name="Group 833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9" name="Rounded Rectangle 8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0" name="Block Arc 8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8" name="Group 833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7" name="Rounded Rectangle 8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8" name="Block Arc 8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39" name="Group 833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5" name="Rounded Rectangle 8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6" name="Block Arc 8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0" name="Group 833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3" name="Rounded Rectangle 8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4" name="Block Arc 8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1" name="Group 834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51" name="Rounded Rectangle 8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2" name="Block Arc 8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2" name="Group 834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9" name="Rounded Rectangle 8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0" name="Block Arc 8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3" name="Group 834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7" name="Rounded Rectangle 8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8" name="Block Arc 8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4" name="Group 834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45" name="Rounded Rectangle 83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6" name="Block Arc 8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4" name="Group 7993"/>
            <p:cNvGrpSpPr/>
            <p:nvPr/>
          </p:nvGrpSpPr>
          <p:grpSpPr>
            <a:xfrm rot="16200000">
              <a:off x="5700838" y="3888391"/>
              <a:ext cx="747266" cy="61323"/>
              <a:chOff x="949036" y="1185650"/>
              <a:chExt cx="3335180" cy="273698"/>
            </a:xfrm>
          </p:grpSpPr>
          <p:grpSp>
            <p:nvGrpSpPr>
              <p:cNvPr id="8305" name="Group 830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3" name="Rounded Rectangle 8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4" name="Block Arc 8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6" name="Group 830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31" name="Rounded Rectangle 8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2" name="Block Arc 8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7" name="Group 830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9" name="Rounded Rectangle 8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0" name="Block Arc 8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8" name="Group 830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7" name="Rounded Rectangle 8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8" name="Block Arc 8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9" name="Group 830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5" name="Rounded Rectangle 8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6" name="Block Arc 8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0" name="Group 830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3" name="Rounded Rectangle 8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4" name="Block Arc 8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1" name="Group 831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1" name="Rounded Rectangle 8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2" name="Block Arc 8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2" name="Group 831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9" name="Rounded Rectangle 8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0" name="Block Arc 8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3" name="Group 831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7" name="Rounded Rectangle 8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8" name="Block Arc 8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4" name="Group 831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5" name="Rounded Rectangle 8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6" name="Block Arc 8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5" name="Group 7994"/>
            <p:cNvGrpSpPr/>
            <p:nvPr/>
          </p:nvGrpSpPr>
          <p:grpSpPr>
            <a:xfrm rot="16200000">
              <a:off x="5795780" y="3888391"/>
              <a:ext cx="747266" cy="61323"/>
              <a:chOff x="949036" y="1608981"/>
              <a:chExt cx="3335180" cy="273698"/>
            </a:xfrm>
          </p:grpSpPr>
          <p:grpSp>
            <p:nvGrpSpPr>
              <p:cNvPr id="8275" name="Group 827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3" name="Rounded Rectangle 8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4" name="Block Arc 8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6" name="Group 827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01" name="Rounded Rectangle 8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2" name="Block Arc 8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7" name="Group 827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9" name="Rounded Rectangle 8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0" name="Block Arc 8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8" name="Group 827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7" name="Rounded Rectangle 8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8" name="Block Arc 8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9" name="Group 827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5" name="Rounded Rectangle 8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6" name="Block Arc 8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0" name="Group 827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3" name="Rounded Rectangle 8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4" name="Block Arc 8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1" name="Group 828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1" name="Rounded Rectangle 8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2" name="Block Arc 8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2" name="Group 828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9" name="Rounded Rectangle 8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0" name="Block Arc 8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3" name="Group 828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7" name="Rounded Rectangle 8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8" name="Block Arc 8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4" name="Group 828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5" name="Rounded Rectangle 82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6" name="Block Arc 8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6" name="Group 7995"/>
            <p:cNvGrpSpPr/>
            <p:nvPr/>
          </p:nvGrpSpPr>
          <p:grpSpPr>
            <a:xfrm rot="16200000">
              <a:off x="5890721" y="3888391"/>
              <a:ext cx="747266" cy="61323"/>
              <a:chOff x="949036" y="2032630"/>
              <a:chExt cx="3335180" cy="273698"/>
            </a:xfrm>
          </p:grpSpPr>
          <p:grpSp>
            <p:nvGrpSpPr>
              <p:cNvPr id="8245" name="Group 824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3" name="Rounded Rectangle 8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4" name="Block Arc 8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6" name="Group 824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1" name="Rounded Rectangle 8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2" name="Block Arc 8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7" name="Group 824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9" name="Rounded Rectangle 8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0" name="Block Arc 8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8" name="Group 824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7" name="Rounded Rectangle 8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8" name="Block Arc 8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9" name="Group 824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5" name="Rounded Rectangle 8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6" name="Block Arc 8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0" name="Group 824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3" name="Rounded Rectangle 8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4" name="Block Arc 8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1" name="Group 825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1" name="Rounded Rectangle 8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2" name="Block Arc 8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2" name="Group 825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9" name="Rounded Rectangle 8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0" name="Block Arc 8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3" name="Group 825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7" name="Rounded Rectangle 8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8" name="Block Arc 8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4" name="Group 825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5" name="Rounded Rectangle 8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6" name="Block Arc 8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7" name="Group 7996"/>
            <p:cNvGrpSpPr/>
            <p:nvPr/>
          </p:nvGrpSpPr>
          <p:grpSpPr>
            <a:xfrm rot="16200000">
              <a:off x="5985662" y="3888391"/>
              <a:ext cx="747266" cy="61323"/>
              <a:chOff x="949033" y="2456700"/>
              <a:chExt cx="3335180" cy="273698"/>
            </a:xfrm>
          </p:grpSpPr>
          <p:grpSp>
            <p:nvGrpSpPr>
              <p:cNvPr id="8215" name="Group 821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3" name="Rounded Rectangle 82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4" name="Block Arc 82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6" name="Group 821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41" name="Rounded Rectangle 82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2" name="Block Arc 82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7" name="Group 821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9" name="Rounded Rectangle 82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0" name="Block Arc 82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8" name="Group 821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7" name="Rounded Rectangle 82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8" name="Block Arc 82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9" name="Group 821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5" name="Rounded Rectangle 82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6" name="Block Arc 82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0" name="Group 821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3" name="Rounded Rectangle 82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4" name="Block Arc 82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1" name="Group 822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1" name="Rounded Rectangle 82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2" name="Block Arc 82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2" name="Group 822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9" name="Rounded Rectangle 82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0" name="Block Arc 82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3" name="Group 822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7" name="Rounded Rectangle 82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8" name="Block Arc 82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4" name="Group 822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5" name="Rounded Rectangle 82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6" name="Block Arc 82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8" name="Group 7997"/>
            <p:cNvGrpSpPr/>
            <p:nvPr/>
          </p:nvGrpSpPr>
          <p:grpSpPr>
            <a:xfrm rot="16200000">
              <a:off x="6080603" y="3888391"/>
              <a:ext cx="747266" cy="61323"/>
              <a:chOff x="947832" y="2880954"/>
              <a:chExt cx="3335180" cy="273698"/>
            </a:xfrm>
          </p:grpSpPr>
          <p:grpSp>
            <p:nvGrpSpPr>
              <p:cNvPr id="8185" name="Group 818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3" name="Rounded Rectangle 8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4" name="Block Arc 8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6" name="Group 818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1" name="Rounded Rectangle 8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2" name="Block Arc 8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7" name="Group 818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9" name="Rounded Rectangle 8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0" name="Block Arc 8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8" name="Group 818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7" name="Rounded Rectangle 8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8" name="Block Arc 8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9" name="Group 818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5" name="Rounded Rectangle 8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6" name="Block Arc 8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0" name="Group 818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3" name="Rounded Rectangle 8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4" name="Block Arc 8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1" name="Group 819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1" name="Rounded Rectangle 8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2" name="Block Arc 8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2" name="Group 819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9" name="Rounded Rectangle 8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0" name="Block Arc 8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3" name="Group 819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7" name="Rounded Rectangle 8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8" name="Block Arc 8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4" name="Group 819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5" name="Rounded Rectangle 81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6" name="Block Arc 8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99" name="Group 7998"/>
            <p:cNvGrpSpPr/>
            <p:nvPr/>
          </p:nvGrpSpPr>
          <p:grpSpPr>
            <a:xfrm rot="16200000">
              <a:off x="6175544" y="3888391"/>
              <a:ext cx="747266" cy="61323"/>
              <a:chOff x="947832" y="3304603"/>
              <a:chExt cx="3335180" cy="273698"/>
            </a:xfrm>
          </p:grpSpPr>
          <p:grpSp>
            <p:nvGrpSpPr>
              <p:cNvPr id="8155" name="Group 815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3" name="Rounded Rectangle 8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4" name="Block Arc 8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6" name="Group 815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81" name="Rounded Rectangle 8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2" name="Block Arc 8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7" name="Group 815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9" name="Rounded Rectangle 8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0" name="Block Arc 8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8" name="Group 815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7" name="Rounded Rectangle 8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8" name="Block Arc 8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9" name="Group 815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5" name="Rounded Rectangle 8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6" name="Block Arc 8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0" name="Group 815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3" name="Rounded Rectangle 8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4" name="Block Arc 8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1" name="Group 816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1" name="Rounded Rectangle 8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2" name="Block Arc 8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2" name="Group 816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9" name="Rounded Rectangle 8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0" name="Block Arc 8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3" name="Group 816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7" name="Rounded Rectangle 8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8" name="Block Arc 8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4" name="Group 816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5" name="Rounded Rectangle 8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6" name="Block Arc 8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000" name="Group 7999"/>
            <p:cNvGrpSpPr/>
            <p:nvPr/>
          </p:nvGrpSpPr>
          <p:grpSpPr>
            <a:xfrm rot="16200000">
              <a:off x="6270485" y="3888391"/>
              <a:ext cx="747266" cy="61323"/>
              <a:chOff x="947832" y="3727934"/>
              <a:chExt cx="3335180" cy="273698"/>
            </a:xfrm>
          </p:grpSpPr>
          <p:grpSp>
            <p:nvGrpSpPr>
              <p:cNvPr id="8125" name="Group 812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3" name="Rounded Rectangle 8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4" name="Block Arc 8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6" name="Group 812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1" name="Rounded Rectangle 8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2" name="Block Arc 8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7" name="Group 812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9" name="Rounded Rectangle 8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0" name="Block Arc 8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8" name="Group 812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7" name="Rounded Rectangle 8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8" name="Block Arc 8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9" name="Group 812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5" name="Rounded Rectangle 8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6" name="Block Arc 8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0" name="Group 812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3" name="Rounded Rectangle 8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4" name="Block Arc 8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1" name="Group 813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1" name="Rounded Rectangle 8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2" name="Block Arc 8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2" name="Group 813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9" name="Rounded Rectangle 8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0" name="Block Arc 8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3" name="Group 813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7" name="Rounded Rectangle 8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8" name="Block Arc 8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4" name="Group 813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5" name="Rounded Rectangle 81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6" name="Block Arc 8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001" name="Group 8000"/>
            <p:cNvGrpSpPr/>
            <p:nvPr/>
          </p:nvGrpSpPr>
          <p:grpSpPr>
            <a:xfrm rot="16200000">
              <a:off x="6365427" y="3888391"/>
              <a:ext cx="747266" cy="61323"/>
              <a:chOff x="947832" y="4151583"/>
              <a:chExt cx="3335180" cy="273698"/>
            </a:xfrm>
          </p:grpSpPr>
          <p:grpSp>
            <p:nvGrpSpPr>
              <p:cNvPr id="8095" name="Group 809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3" name="Rounded Rectangle 8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4" name="Block Arc 8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6" name="Group 809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21" name="Rounded Rectangle 8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2" name="Block Arc 8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7" name="Group 809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9" name="Rounded Rectangle 8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0" name="Block Arc 8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8" name="Group 809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7" name="Rounded Rectangle 8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8" name="Block Arc 8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9" name="Group 809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5" name="Rounded Rectangle 8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6" name="Block Arc 8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0" name="Group 809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3" name="Rounded Rectangle 8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4" name="Block Arc 8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1" name="Group 810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1" name="Rounded Rectangle 8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2" name="Block Arc 8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2" name="Group 810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9" name="Rounded Rectangle 8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0" name="Block Arc 8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3" name="Group 810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7" name="Rounded Rectangle 8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8" name="Block Arc 8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4" name="Group 810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5" name="Rounded Rectangle 8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6" name="Block Arc 8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002" name="Group 8001"/>
            <p:cNvGrpSpPr/>
            <p:nvPr/>
          </p:nvGrpSpPr>
          <p:grpSpPr>
            <a:xfrm rot="16200000">
              <a:off x="6555829" y="3890929"/>
              <a:ext cx="747266" cy="61332"/>
              <a:chOff x="947832" y="3727934"/>
              <a:chExt cx="3335180" cy="273741"/>
            </a:xfrm>
          </p:grpSpPr>
          <p:grpSp>
            <p:nvGrpSpPr>
              <p:cNvPr id="8065" name="Group 806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3" name="Rounded Rectangle 8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4" name="Block Arc 8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6" name="Group 806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91" name="Rounded Rectangle 8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2" name="Block Arc 8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7" name="Group 8066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8089" name="Rounded Rectangle 8088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0" name="Block Arc 8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8" name="Group 8067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8087" name="Rounded Rectangle 8086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8" name="Block Arc 8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9" name="Group 8068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85" name="Rounded Rectangle 8084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6" name="Block Arc 8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0" name="Group 8069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83" name="Rounded Rectangle 8082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4" name="Block Arc 8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1" name="Group 8070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8081" name="Rounded Rectangle 8080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2" name="Block Arc 8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2" name="Group 8071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8079" name="Rounded Rectangle 8078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0" name="Block Arc 8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3" name="Group 8072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77" name="Rounded Rectangle 8076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8" name="Block Arc 8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4" name="Group 8073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075" name="Rounded Rectangle 8074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6" name="Block Arc 8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003" name="Group 8002"/>
            <p:cNvGrpSpPr/>
            <p:nvPr/>
          </p:nvGrpSpPr>
          <p:grpSpPr>
            <a:xfrm rot="16200000">
              <a:off x="6650775" y="3890933"/>
              <a:ext cx="747266" cy="61323"/>
              <a:chOff x="947832" y="4151583"/>
              <a:chExt cx="3335180" cy="273698"/>
            </a:xfrm>
          </p:grpSpPr>
          <p:grpSp>
            <p:nvGrpSpPr>
              <p:cNvPr id="8035" name="Group 803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3" name="Rounded Rectangle 8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4" name="Block Arc 8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6" name="Group 803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61" name="Rounded Rectangle 8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2" name="Block Arc 8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7" name="Group 803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9" name="Rounded Rectangle 8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0" name="Block Arc 8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8" name="Group 803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7" name="Rounded Rectangle 8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8" name="Block Arc 8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9" name="Group 803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5" name="Rounded Rectangle 8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6" name="Block Arc 8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0" name="Group 803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3" name="Rounded Rectangle 8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4" name="Block Arc 8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1" name="Group 804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1" name="Rounded Rectangle 8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2" name="Block Arc 8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2" name="Group 804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9" name="Rounded Rectangle 8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0" name="Block Arc 8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3" name="Group 804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7" name="Rounded Rectangle 8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8" name="Block Arc 8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4" name="Group 804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5" name="Rounded Rectangle 8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6" name="Block Arc 8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004" name="Group 8003"/>
            <p:cNvGrpSpPr/>
            <p:nvPr/>
          </p:nvGrpSpPr>
          <p:grpSpPr>
            <a:xfrm>
              <a:off x="7088687" y="3547962"/>
              <a:ext cx="61323" cy="747266"/>
              <a:chOff x="2292480" y="2962485"/>
              <a:chExt cx="75039" cy="914400"/>
            </a:xfrm>
          </p:grpSpPr>
          <p:grpSp>
            <p:nvGrpSpPr>
              <p:cNvPr id="8005" name="Group 8004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8033" name="Rounded Rectangle 8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4" name="Block Arc 8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6" name="Group 8005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8031" name="Rounded Rectangle 8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2" name="Block Arc 8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7" name="Group 8006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9" name="Rounded Rectangle 8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0" name="Block Arc 8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8" name="Group 8007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7" name="Rounded Rectangle 8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8" name="Block Arc 8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9" name="Group 8008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5" name="Rounded Rectangle 8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6" name="Block Arc 8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0" name="Group 8009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3" name="Rounded Rectangle 8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4" name="Block Arc 8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1" name="Group 8010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8021" name="Rounded Rectangle 8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2" name="Block Arc 8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2" name="Group 8011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9" name="Rounded Rectangle 8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0" name="Block Arc 8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3" name="Group 8012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7" name="Rounded Rectangle 8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8" name="Block Arc 8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4" name="Group 8013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8015" name="Rounded Rectangle 80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6" name="Block Arc 8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cxnSp>
        <p:nvCxnSpPr>
          <p:cNvPr id="4122" name="Straight Connector 4121"/>
          <p:cNvCxnSpPr/>
          <p:nvPr/>
        </p:nvCxnSpPr>
        <p:spPr>
          <a:xfrm rot="20400000" flipV="1">
            <a:off x="5125972" y="271355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3" name="Straight Connector 4122"/>
          <p:cNvCxnSpPr/>
          <p:nvPr/>
        </p:nvCxnSpPr>
        <p:spPr>
          <a:xfrm rot="1200000">
            <a:off x="5125972" y="281978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4" name="Straight Connector 4123"/>
          <p:cNvCxnSpPr/>
          <p:nvPr/>
        </p:nvCxnSpPr>
        <p:spPr>
          <a:xfrm rot="1200000">
            <a:off x="5125972" y="4335364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5" name="Straight Connector 4124"/>
          <p:cNvCxnSpPr/>
          <p:nvPr/>
        </p:nvCxnSpPr>
        <p:spPr>
          <a:xfrm rot="20400000" flipV="1">
            <a:off x="5125972" y="4225593"/>
            <a:ext cx="67989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6" name="Straight Connector 4125"/>
          <p:cNvCxnSpPr/>
          <p:nvPr/>
        </p:nvCxnSpPr>
        <p:spPr>
          <a:xfrm flipV="1">
            <a:off x="5157841" y="390605"/>
            <a:ext cx="17677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7" name="Straight Connector 4126"/>
          <p:cNvCxnSpPr/>
          <p:nvPr/>
        </p:nvCxnSpPr>
        <p:spPr>
          <a:xfrm flipV="1">
            <a:off x="5186170" y="6371851"/>
            <a:ext cx="3101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39" name="Group 4138"/>
          <p:cNvGrpSpPr/>
          <p:nvPr/>
        </p:nvGrpSpPr>
        <p:grpSpPr>
          <a:xfrm>
            <a:off x="5367751" y="514335"/>
            <a:ext cx="3213546" cy="5737284"/>
            <a:chOff x="5658513" y="1183341"/>
            <a:chExt cx="2160995" cy="3858119"/>
          </a:xfrm>
        </p:grpSpPr>
        <p:sp>
          <p:nvSpPr>
            <p:cNvPr id="7764" name="Rectangle 7763"/>
            <p:cNvSpPr/>
            <p:nvPr/>
          </p:nvSpPr>
          <p:spPr>
            <a:xfrm>
              <a:off x="5742238" y="2256302"/>
              <a:ext cx="271022" cy="1755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5" name="Rectangle 7764"/>
            <p:cNvSpPr/>
            <p:nvPr/>
          </p:nvSpPr>
          <p:spPr>
            <a:xfrm>
              <a:off x="7455708" y="1240505"/>
              <a:ext cx="362947" cy="3785021"/>
            </a:xfrm>
            <a:prstGeom prst="rect">
              <a:avLst/>
            </a:prstGeom>
            <a:solidFill>
              <a:srgbClr val="E7BFC5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6" name="Block Arc 7765"/>
            <p:cNvSpPr>
              <a:spLocks/>
            </p:cNvSpPr>
            <p:nvPr/>
          </p:nvSpPr>
          <p:spPr>
            <a:xfrm rot="10800000">
              <a:off x="5745526" y="2967476"/>
              <a:ext cx="2073982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767" name="Block Arc 7766"/>
            <p:cNvSpPr>
              <a:spLocks/>
            </p:cNvSpPr>
            <p:nvPr/>
          </p:nvSpPr>
          <p:spPr>
            <a:xfrm flipH="1">
              <a:off x="5745523" y="1224105"/>
              <a:ext cx="2073984" cy="2073984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7768" name="Straight Connector 7767"/>
            <p:cNvCxnSpPr/>
            <p:nvPr/>
          </p:nvCxnSpPr>
          <p:spPr>
            <a:xfrm rot="5400000">
              <a:off x="592506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9" name="Straight Connector 7768"/>
            <p:cNvCxnSpPr/>
            <p:nvPr/>
          </p:nvCxnSpPr>
          <p:spPr>
            <a:xfrm rot="5400000">
              <a:off x="5877034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0" name="Straight Connector 7769"/>
            <p:cNvCxnSpPr/>
            <p:nvPr/>
          </p:nvCxnSpPr>
          <p:spPr>
            <a:xfrm rot="5400000">
              <a:off x="583504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1" name="Straight Connector 7770"/>
            <p:cNvCxnSpPr/>
            <p:nvPr/>
          </p:nvCxnSpPr>
          <p:spPr>
            <a:xfrm rot="5400000">
              <a:off x="5788700" y="3133017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2" name="Straight Connector 7771"/>
            <p:cNvCxnSpPr/>
            <p:nvPr/>
          </p:nvCxnSpPr>
          <p:spPr>
            <a:xfrm rot="5400000">
              <a:off x="5743348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3" name="Straight Connector 7772"/>
            <p:cNvCxnSpPr/>
            <p:nvPr/>
          </p:nvCxnSpPr>
          <p:spPr>
            <a:xfrm rot="5400000">
              <a:off x="5700021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4" name="Straight Connector 7773"/>
            <p:cNvCxnSpPr/>
            <p:nvPr/>
          </p:nvCxnSpPr>
          <p:spPr>
            <a:xfrm rot="5400000">
              <a:off x="5655013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75" name="Rectangle 7774"/>
            <p:cNvSpPr/>
            <p:nvPr/>
          </p:nvSpPr>
          <p:spPr>
            <a:xfrm>
              <a:off x="5686718" y="1567266"/>
              <a:ext cx="57035" cy="2419648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76" name="Straight Connector 7775"/>
            <p:cNvCxnSpPr/>
            <p:nvPr/>
          </p:nvCxnSpPr>
          <p:spPr>
            <a:xfrm rot="5400000">
              <a:off x="5611805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7" name="Straight Connector 7776"/>
            <p:cNvCxnSpPr/>
            <p:nvPr/>
          </p:nvCxnSpPr>
          <p:spPr>
            <a:xfrm rot="5400000">
              <a:off x="5563196" y="3133016"/>
              <a:ext cx="378502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78" name="Straight Connector 7777"/>
            <p:cNvCxnSpPr/>
            <p:nvPr/>
          </p:nvCxnSpPr>
          <p:spPr>
            <a:xfrm rot="5400000">
              <a:off x="4554621" y="2754622"/>
              <a:ext cx="2374712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79" name="Rounded Rectangle 7778"/>
            <p:cNvSpPr>
              <a:spLocks noChangeAspect="1"/>
            </p:cNvSpPr>
            <p:nvPr/>
          </p:nvSpPr>
          <p:spPr>
            <a:xfrm rot="5400000">
              <a:off x="4870489" y="2092309"/>
              <a:ext cx="3818836" cy="207533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0" name="Rounded Rectangle 7779"/>
            <p:cNvSpPr>
              <a:spLocks noChangeAspect="1"/>
            </p:cNvSpPr>
            <p:nvPr/>
          </p:nvSpPr>
          <p:spPr>
            <a:xfrm rot="5400000">
              <a:off x="4913861" y="2138893"/>
              <a:ext cx="3732092" cy="198216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1" name="Rounded Rectangle 7780"/>
            <p:cNvSpPr>
              <a:spLocks/>
            </p:cNvSpPr>
            <p:nvPr/>
          </p:nvSpPr>
          <p:spPr>
            <a:xfrm rot="5400000">
              <a:off x="4962471" y="2183451"/>
              <a:ext cx="3634874" cy="189304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2" name="Rounded Rectangle 7781"/>
            <p:cNvSpPr>
              <a:spLocks/>
            </p:cNvSpPr>
            <p:nvPr/>
          </p:nvSpPr>
          <p:spPr>
            <a:xfrm rot="5400000">
              <a:off x="5005003" y="2228684"/>
              <a:ext cx="3549808" cy="18025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3" name="Rounded Rectangle 7782"/>
            <p:cNvSpPr>
              <a:spLocks/>
            </p:cNvSpPr>
            <p:nvPr/>
          </p:nvSpPr>
          <p:spPr>
            <a:xfrm rot="5400000">
              <a:off x="5047245" y="2274071"/>
              <a:ext cx="3465325" cy="171180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4" name="Rounded Rectangle 7783"/>
            <p:cNvSpPr>
              <a:spLocks/>
            </p:cNvSpPr>
            <p:nvPr/>
          </p:nvSpPr>
          <p:spPr>
            <a:xfrm rot="5400000">
              <a:off x="5094144" y="2317801"/>
              <a:ext cx="3371528" cy="162434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5" name="Rounded Rectangle 7784"/>
            <p:cNvSpPr>
              <a:spLocks/>
            </p:cNvSpPr>
            <p:nvPr/>
          </p:nvSpPr>
          <p:spPr>
            <a:xfrm rot="5400000">
              <a:off x="5140683" y="2368620"/>
              <a:ext cx="3282499" cy="153118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86" name="Straight Connector 7785"/>
            <p:cNvCxnSpPr/>
            <p:nvPr/>
          </p:nvCxnSpPr>
          <p:spPr>
            <a:xfrm rot="5400000">
              <a:off x="4476030" y="2777955"/>
              <a:ext cx="242137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87" name="Rectangle 7786"/>
            <p:cNvSpPr/>
            <p:nvPr/>
          </p:nvSpPr>
          <p:spPr>
            <a:xfrm>
              <a:off x="5658525" y="1184748"/>
              <a:ext cx="113421" cy="382280"/>
            </a:xfrm>
            <a:prstGeom prst="rect">
              <a:avLst/>
            </a:prstGeom>
            <a:solidFill>
              <a:srgbClr val="E7BFC5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88" name="Group 7787"/>
            <p:cNvGrpSpPr/>
            <p:nvPr/>
          </p:nvGrpSpPr>
          <p:grpSpPr>
            <a:xfrm rot="5400000">
              <a:off x="5523342" y="1318512"/>
              <a:ext cx="384411" cy="114070"/>
              <a:chOff x="244468" y="5168552"/>
              <a:chExt cx="677932" cy="201169"/>
            </a:xfrm>
          </p:grpSpPr>
          <p:cxnSp>
            <p:nvCxnSpPr>
              <p:cNvPr id="7790" name="Straight Connector 7789"/>
              <p:cNvCxnSpPr/>
              <p:nvPr/>
            </p:nvCxnSpPr>
            <p:spPr>
              <a:xfrm>
                <a:off x="244468" y="5169694"/>
                <a:ext cx="676656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1" name="Straight Connector 7790"/>
              <p:cNvCxnSpPr/>
              <p:nvPr/>
            </p:nvCxnSpPr>
            <p:spPr>
              <a:xfrm>
                <a:off x="244471" y="5369721"/>
                <a:ext cx="676655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2" name="Straight Connector 7791"/>
              <p:cNvCxnSpPr/>
              <p:nvPr/>
            </p:nvCxnSpPr>
            <p:spPr>
              <a:xfrm rot="5400000">
                <a:off x="149310" y="5269136"/>
                <a:ext cx="201167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3" name="Straight Connector 7792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4" name="Straight Connector 7793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4D4D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89" name="Straight Connector 7788"/>
            <p:cNvCxnSpPr/>
            <p:nvPr/>
          </p:nvCxnSpPr>
          <p:spPr>
            <a:xfrm rot="5400000">
              <a:off x="5715236" y="3958397"/>
              <a:ext cx="0" cy="57035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40" name="Straight Connector 4139"/>
          <p:cNvCxnSpPr/>
          <p:nvPr/>
        </p:nvCxnSpPr>
        <p:spPr>
          <a:xfrm>
            <a:off x="5186170" y="2175308"/>
            <a:ext cx="0" cy="530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1" name="Straight Connector 4140"/>
          <p:cNvCxnSpPr/>
          <p:nvPr/>
        </p:nvCxnSpPr>
        <p:spPr>
          <a:xfrm>
            <a:off x="5186170" y="2826867"/>
            <a:ext cx="0" cy="13869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4" name="Straight Connector 4143"/>
          <p:cNvCxnSpPr/>
          <p:nvPr/>
        </p:nvCxnSpPr>
        <p:spPr>
          <a:xfrm flipH="1">
            <a:off x="5183981" y="4343179"/>
            <a:ext cx="0" cy="20290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5" name="Straight Connector 4144"/>
          <p:cNvCxnSpPr/>
          <p:nvPr/>
        </p:nvCxnSpPr>
        <p:spPr>
          <a:xfrm flipV="1">
            <a:off x="556506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46" name="Group 4145"/>
          <p:cNvGrpSpPr/>
          <p:nvPr/>
        </p:nvGrpSpPr>
        <p:grpSpPr>
          <a:xfrm>
            <a:off x="5333482" y="317657"/>
            <a:ext cx="230168" cy="67989"/>
            <a:chOff x="5635468" y="1051082"/>
            <a:chExt cx="154780" cy="45720"/>
          </a:xfrm>
        </p:grpSpPr>
        <p:cxnSp>
          <p:nvCxnSpPr>
            <p:cNvPr id="7760" name="Straight Connector 775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1" name="Straight Connector 776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2" name="Straight Connector 776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3" name="Straight Connector 776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50" name="Group 4149"/>
          <p:cNvGrpSpPr/>
          <p:nvPr/>
        </p:nvGrpSpPr>
        <p:grpSpPr>
          <a:xfrm>
            <a:off x="5715920" y="317657"/>
            <a:ext cx="230168" cy="67989"/>
            <a:chOff x="5635468" y="1051082"/>
            <a:chExt cx="154780" cy="45720"/>
          </a:xfrm>
        </p:grpSpPr>
        <p:cxnSp>
          <p:nvCxnSpPr>
            <p:cNvPr id="7756" name="Straight Connector 775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7" name="Straight Connector 775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8" name="Straight Connector 775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9" name="Straight Connector 775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51" name="Straight Connector 4150"/>
          <p:cNvCxnSpPr/>
          <p:nvPr/>
        </p:nvCxnSpPr>
        <p:spPr>
          <a:xfrm flipV="1">
            <a:off x="5951043" y="390605"/>
            <a:ext cx="203966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2" name="Straight Connector 4151"/>
          <p:cNvCxnSpPr/>
          <p:nvPr/>
        </p:nvCxnSpPr>
        <p:spPr>
          <a:xfrm flipV="1">
            <a:off x="8227956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2" name="Straight Connector 4161"/>
          <p:cNvCxnSpPr/>
          <p:nvPr/>
        </p:nvCxnSpPr>
        <p:spPr>
          <a:xfrm flipV="1">
            <a:off x="8606851" y="390605"/>
            <a:ext cx="14957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63" name="Group 4162"/>
          <p:cNvGrpSpPr/>
          <p:nvPr/>
        </p:nvGrpSpPr>
        <p:grpSpPr>
          <a:xfrm>
            <a:off x="7989294" y="317657"/>
            <a:ext cx="230168" cy="67989"/>
            <a:chOff x="5635468" y="1051082"/>
            <a:chExt cx="154780" cy="45720"/>
          </a:xfrm>
        </p:grpSpPr>
        <p:cxnSp>
          <p:nvCxnSpPr>
            <p:cNvPr id="7752" name="Straight Connector 775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3" name="Straight Connector 775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4" name="Straight Connector 775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5" name="Straight Connector 775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64" name="Group 4163"/>
          <p:cNvGrpSpPr/>
          <p:nvPr/>
        </p:nvGrpSpPr>
        <p:grpSpPr>
          <a:xfrm>
            <a:off x="8371731" y="317657"/>
            <a:ext cx="230168" cy="67989"/>
            <a:chOff x="5635468" y="1051082"/>
            <a:chExt cx="154780" cy="45720"/>
          </a:xfrm>
        </p:grpSpPr>
        <p:cxnSp>
          <p:nvCxnSpPr>
            <p:cNvPr id="7748" name="Straight Connector 774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9" name="Straight Connector 774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0" name="Straight Connector 774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51" name="Straight Connector 775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65" name="Straight Connector 4164"/>
          <p:cNvCxnSpPr/>
          <p:nvPr/>
        </p:nvCxnSpPr>
        <p:spPr>
          <a:xfrm>
            <a:off x="5175237" y="372899"/>
            <a:ext cx="1973" cy="84306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66" name="Group 4165"/>
          <p:cNvGrpSpPr/>
          <p:nvPr/>
        </p:nvGrpSpPr>
        <p:grpSpPr>
          <a:xfrm rot="16200000">
            <a:off x="5014785" y="1298537"/>
            <a:ext cx="230168" cy="67989"/>
            <a:chOff x="5635468" y="1051082"/>
            <a:chExt cx="154780" cy="45720"/>
          </a:xfrm>
        </p:grpSpPr>
        <p:cxnSp>
          <p:nvCxnSpPr>
            <p:cNvPr id="7744" name="Straight Connector 774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5" name="Straight Connector 774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6" name="Straight Connector 774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7" name="Straight Connector 774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69" name="Straight Connector 4168"/>
          <p:cNvCxnSpPr/>
          <p:nvPr/>
        </p:nvCxnSpPr>
        <p:spPr>
          <a:xfrm>
            <a:off x="5175237" y="1457146"/>
            <a:ext cx="1973" cy="14957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4" name="Straight Connector 4173"/>
          <p:cNvCxnSpPr/>
          <p:nvPr/>
        </p:nvCxnSpPr>
        <p:spPr>
          <a:xfrm>
            <a:off x="5175237" y="1825419"/>
            <a:ext cx="1973" cy="35354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75" name="Rectangle 4174"/>
          <p:cNvSpPr/>
          <p:nvPr/>
        </p:nvSpPr>
        <p:spPr>
          <a:xfrm>
            <a:off x="4195887" y="2752410"/>
            <a:ext cx="783022" cy="1397457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176" name="Straight Connector 4175"/>
          <p:cNvCxnSpPr/>
          <p:nvPr/>
        </p:nvCxnSpPr>
        <p:spPr>
          <a:xfrm>
            <a:off x="4335765" y="6624216"/>
            <a:ext cx="34599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9" name="Straight Connector 4178"/>
          <p:cNvCxnSpPr/>
          <p:nvPr/>
        </p:nvCxnSpPr>
        <p:spPr>
          <a:xfrm>
            <a:off x="5143496" y="6614613"/>
            <a:ext cx="0" cy="25016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0" name="Straight Connector 4179"/>
          <p:cNvCxnSpPr/>
          <p:nvPr/>
        </p:nvCxnSpPr>
        <p:spPr>
          <a:xfrm>
            <a:off x="4676132" y="6609850"/>
            <a:ext cx="981" cy="2549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1" name="Straight Connector 4180"/>
          <p:cNvCxnSpPr/>
          <p:nvPr/>
        </p:nvCxnSpPr>
        <p:spPr>
          <a:xfrm flipV="1">
            <a:off x="8276775" y="6383765"/>
            <a:ext cx="488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2" name="Straight Connector 4181"/>
          <p:cNvCxnSpPr/>
          <p:nvPr/>
        </p:nvCxnSpPr>
        <p:spPr>
          <a:xfrm flipV="1">
            <a:off x="5151738" y="6629857"/>
            <a:ext cx="31323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3" name="Straight Connector 4182"/>
          <p:cNvCxnSpPr/>
          <p:nvPr/>
        </p:nvCxnSpPr>
        <p:spPr>
          <a:xfrm>
            <a:off x="5450275" y="6617782"/>
            <a:ext cx="0" cy="24699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4" name="Straight Connector 4183"/>
          <p:cNvCxnSpPr/>
          <p:nvPr/>
        </p:nvCxnSpPr>
        <p:spPr>
          <a:xfrm>
            <a:off x="8754932" y="372312"/>
            <a:ext cx="0" cy="60026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5" name="Straight Connector 4184"/>
          <p:cNvCxnSpPr/>
          <p:nvPr/>
        </p:nvCxnSpPr>
        <p:spPr>
          <a:xfrm>
            <a:off x="8292027" y="6386064"/>
            <a:ext cx="0" cy="478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6" name="Straight Connector 4185"/>
          <p:cNvCxnSpPr/>
          <p:nvPr/>
        </p:nvCxnSpPr>
        <p:spPr>
          <a:xfrm>
            <a:off x="4338528" y="6610478"/>
            <a:ext cx="0" cy="2542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7" name="Straight Connector 4186"/>
          <p:cNvCxnSpPr/>
          <p:nvPr/>
        </p:nvCxnSpPr>
        <p:spPr>
          <a:xfrm flipV="1">
            <a:off x="4675576" y="2157210"/>
            <a:ext cx="50686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98" name="Straight Connector 4197"/>
          <p:cNvCxnSpPr/>
          <p:nvPr/>
        </p:nvCxnSpPr>
        <p:spPr>
          <a:xfrm>
            <a:off x="4696740" y="2164093"/>
            <a:ext cx="241" cy="48428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08" name="Straight Connector 4207"/>
          <p:cNvCxnSpPr/>
          <p:nvPr/>
        </p:nvCxnSpPr>
        <p:spPr>
          <a:xfrm flipV="1">
            <a:off x="4171197" y="2629675"/>
            <a:ext cx="539650" cy="82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09" name="Group 4208"/>
          <p:cNvGrpSpPr/>
          <p:nvPr/>
        </p:nvGrpSpPr>
        <p:grpSpPr>
          <a:xfrm>
            <a:off x="4727204" y="2327704"/>
            <a:ext cx="162173" cy="196156"/>
            <a:chOff x="5352187" y="2739359"/>
            <a:chExt cx="109487" cy="119429"/>
          </a:xfrm>
        </p:grpSpPr>
        <p:cxnSp>
          <p:nvCxnSpPr>
            <p:cNvPr id="7723" name="Straight Connector 7722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4" name="Straight Connector 7723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5" name="Straight Connector 7724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6" name="Straight Connector 7725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7" name="Straight Connector 7726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8" name="Straight Connector 7727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29" name="Straight Connector 7728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0" name="Straight Connector 7729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1" name="Straight Connector 7730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2" name="Straight Connector 7731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3" name="Straight Connector 7732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4" name="Straight Connector 7733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5" name="Straight Connector 7734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6" name="Straight Connector 7735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7" name="Straight Connector 7736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8" name="Straight Connector 7737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9" name="Straight Connector 7738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0" name="Straight Connector 7739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1" name="Straight Connector 7740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2" name="Straight Connector 7741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3" name="Straight Connector 7742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10" name="Group 4209"/>
          <p:cNvGrpSpPr/>
          <p:nvPr/>
        </p:nvGrpSpPr>
        <p:grpSpPr>
          <a:xfrm>
            <a:off x="4389071" y="6262616"/>
            <a:ext cx="309433" cy="333583"/>
            <a:chOff x="5004962" y="5073901"/>
            <a:chExt cx="208906" cy="211466"/>
          </a:xfrm>
        </p:grpSpPr>
        <p:grpSp>
          <p:nvGrpSpPr>
            <p:cNvPr id="7705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7714" name="Straight Connector 7713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5" name="Straight Connector 7714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6" name="Straight Connector 7715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7" name="Straight Connector 7716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8" name="Straight Connector 7717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9" name="Straight Connector 7718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0" name="Straight Connector 7719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1" name="Straight Connector 7720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2" name="Straight Connector 7721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706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7707" name="Straight Connector 7706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8" name="Straight Connector 7707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9" name="Straight Connector 7708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0" name="Straight Connector 7709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1" name="Straight Connector 7710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2" name="Straight Connector 7711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3" name="Straight Connector 7712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4223" name="Straight Connector 4222"/>
          <p:cNvCxnSpPr/>
          <p:nvPr/>
        </p:nvCxnSpPr>
        <p:spPr>
          <a:xfrm>
            <a:off x="4001895" y="4154222"/>
            <a:ext cx="96643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4" name="Straight Connector 4223"/>
          <p:cNvCxnSpPr/>
          <p:nvPr/>
        </p:nvCxnSpPr>
        <p:spPr>
          <a:xfrm>
            <a:off x="4188832" y="2749595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5" name="Straight Connector 4224"/>
          <p:cNvCxnSpPr/>
          <p:nvPr/>
        </p:nvCxnSpPr>
        <p:spPr>
          <a:xfrm>
            <a:off x="4181779" y="2756643"/>
            <a:ext cx="7971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2" name="Straight Connector 4231"/>
          <p:cNvCxnSpPr/>
          <p:nvPr/>
        </p:nvCxnSpPr>
        <p:spPr>
          <a:xfrm>
            <a:off x="4975380" y="2753122"/>
            <a:ext cx="0" cy="14085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3" name="Straight Connector 4232"/>
          <p:cNvCxnSpPr/>
          <p:nvPr/>
        </p:nvCxnSpPr>
        <p:spPr>
          <a:xfrm>
            <a:off x="4663508" y="4498134"/>
            <a:ext cx="0" cy="1760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4" name="Straight Connector 4233"/>
          <p:cNvCxnSpPr/>
          <p:nvPr/>
        </p:nvCxnSpPr>
        <p:spPr>
          <a:xfrm>
            <a:off x="3991313" y="4351740"/>
            <a:ext cx="585504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56" name="Straight Connector 4255"/>
          <p:cNvCxnSpPr/>
          <p:nvPr/>
        </p:nvCxnSpPr>
        <p:spPr>
          <a:xfrm>
            <a:off x="4576817" y="4350912"/>
            <a:ext cx="86691" cy="15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57" name="Straight Connector 4256"/>
          <p:cNvCxnSpPr/>
          <p:nvPr/>
        </p:nvCxnSpPr>
        <p:spPr>
          <a:xfrm>
            <a:off x="4322864" y="6453079"/>
            <a:ext cx="67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5" name="Straight Connector 4264"/>
          <p:cNvCxnSpPr/>
          <p:nvPr/>
        </p:nvCxnSpPr>
        <p:spPr>
          <a:xfrm>
            <a:off x="4386353" y="6259086"/>
            <a:ext cx="28569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6" name="Straight Connector 4265"/>
          <p:cNvCxnSpPr/>
          <p:nvPr/>
        </p:nvCxnSpPr>
        <p:spPr>
          <a:xfrm flipH="1">
            <a:off x="4382825" y="6259089"/>
            <a:ext cx="3528" cy="1939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7" name="Straight Connector 4266"/>
          <p:cNvCxnSpPr/>
          <p:nvPr/>
        </p:nvCxnSpPr>
        <p:spPr>
          <a:xfrm flipH="1">
            <a:off x="4915421" y="2238153"/>
            <a:ext cx="0" cy="40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8" name="Straight Connector 4267"/>
          <p:cNvCxnSpPr/>
          <p:nvPr/>
        </p:nvCxnSpPr>
        <p:spPr>
          <a:xfrm flipH="1" flipV="1">
            <a:off x="4719324" y="2639066"/>
            <a:ext cx="1960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9" name="Straight Connector 4268"/>
          <p:cNvCxnSpPr/>
          <p:nvPr/>
        </p:nvCxnSpPr>
        <p:spPr>
          <a:xfrm>
            <a:off x="4307267" y="4522823"/>
            <a:ext cx="19124" cy="2081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70" name="Rectangle 4269"/>
          <p:cNvSpPr/>
          <p:nvPr/>
        </p:nvSpPr>
        <p:spPr>
          <a:xfrm>
            <a:off x="8082781" y="4831431"/>
            <a:ext cx="169302" cy="377405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271" name="Rectangle 4270"/>
          <p:cNvSpPr/>
          <p:nvPr/>
        </p:nvSpPr>
        <p:spPr>
          <a:xfrm>
            <a:off x="8123518" y="3054815"/>
            <a:ext cx="88179" cy="812650"/>
          </a:xfrm>
          <a:prstGeom prst="rect">
            <a:avLst/>
          </a:prstGeom>
          <a:solidFill>
            <a:srgbClr val="6633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272" name="Rectangle 4271"/>
          <p:cNvSpPr/>
          <p:nvPr/>
        </p:nvSpPr>
        <p:spPr>
          <a:xfrm rot="1370242" flipH="1">
            <a:off x="8491365" y="4282554"/>
            <a:ext cx="99059" cy="283622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273" name="Rectangle 4272"/>
          <p:cNvSpPr/>
          <p:nvPr/>
        </p:nvSpPr>
        <p:spPr>
          <a:xfrm>
            <a:off x="8206010" y="3053757"/>
            <a:ext cx="406325" cy="814767"/>
          </a:xfrm>
          <a:prstGeom prst="rect">
            <a:avLst/>
          </a:prstGeom>
          <a:solidFill>
            <a:srgbClr val="D58A9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Calibri"/>
            </a:endParaRPr>
          </a:p>
        </p:txBody>
      </p:sp>
      <p:sp>
        <p:nvSpPr>
          <p:cNvPr id="4275" name="TextBox 219"/>
          <p:cNvSpPr txBox="1">
            <a:spLocks noChangeArrowheads="1"/>
          </p:cNvSpPr>
          <p:nvPr/>
        </p:nvSpPr>
        <p:spPr bwMode="auto">
          <a:xfrm>
            <a:off x="4265565" y="3597445"/>
            <a:ext cx="643666" cy="354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100" dirty="0">
                <a:solidFill>
                  <a:srgbClr val="663300"/>
                </a:solidFill>
                <a:cs typeface="Arial" panose="020B0604020202020204" pitchFamily="34" charset="0"/>
              </a:rPr>
              <a:t>Platform </a:t>
            </a:r>
            <a:r>
              <a:rPr lang="en-US" altLang="en-US" sz="1100" dirty="0" smtClean="0">
                <a:solidFill>
                  <a:srgbClr val="663300"/>
                </a:solidFill>
                <a:cs typeface="Arial" panose="020B0604020202020204" pitchFamily="34" charset="0"/>
              </a:rPr>
              <a:t>Party</a:t>
            </a:r>
            <a:endParaRPr lang="en-US" altLang="en-US" sz="1100" dirty="0">
              <a:solidFill>
                <a:srgbClr val="663300"/>
              </a:solidFill>
              <a:cs typeface="Arial" panose="020B0604020202020204" pitchFamily="34" charset="0"/>
            </a:endParaRPr>
          </a:p>
        </p:txBody>
      </p:sp>
      <p:sp>
        <p:nvSpPr>
          <p:cNvPr id="4276" name="TextBox 219"/>
          <p:cNvSpPr txBox="1">
            <a:spLocks noChangeArrowheads="1"/>
          </p:cNvSpPr>
          <p:nvPr/>
        </p:nvSpPr>
        <p:spPr bwMode="auto">
          <a:xfrm rot="5400000">
            <a:off x="7929456" y="4879445"/>
            <a:ext cx="4911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008000"/>
                </a:solidFill>
                <a:cs typeface="Arial" panose="020B0604020202020204" pitchFamily="34" charset="0"/>
              </a:rPr>
              <a:t>Laurentian Singers</a:t>
            </a:r>
          </a:p>
        </p:txBody>
      </p:sp>
      <p:sp>
        <p:nvSpPr>
          <p:cNvPr id="4277" name="TextBox 219"/>
          <p:cNvSpPr txBox="1">
            <a:spLocks noChangeArrowheads="1"/>
          </p:cNvSpPr>
          <p:nvPr/>
        </p:nvSpPr>
        <p:spPr bwMode="auto">
          <a:xfrm rot="5400000">
            <a:off x="8012369" y="3334188"/>
            <a:ext cx="79360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50" dirty="0">
                <a:solidFill>
                  <a:srgbClr val="663300"/>
                </a:solidFill>
                <a:cs typeface="Arial" panose="020B0604020202020204" pitchFamily="34" charset="0"/>
              </a:rPr>
              <a:t>Platform</a:t>
            </a:r>
          </a:p>
        </p:txBody>
      </p:sp>
      <p:sp>
        <p:nvSpPr>
          <p:cNvPr id="4278" name="TextBox 219"/>
          <p:cNvSpPr txBox="1">
            <a:spLocks noChangeArrowheads="1"/>
          </p:cNvSpPr>
          <p:nvPr/>
        </p:nvSpPr>
        <p:spPr bwMode="auto">
          <a:xfrm rot="5400000">
            <a:off x="7891398" y="3368807"/>
            <a:ext cx="54719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600" dirty="0">
                <a:solidFill>
                  <a:srgbClr val="FFB66D"/>
                </a:solidFill>
                <a:cs typeface="Arial" panose="020B0604020202020204" pitchFamily="34" charset="0"/>
              </a:rPr>
              <a:t>Ramp</a:t>
            </a:r>
          </a:p>
        </p:txBody>
      </p:sp>
      <p:sp>
        <p:nvSpPr>
          <p:cNvPr id="4280" name="TextBox 4279"/>
          <p:cNvSpPr txBox="1"/>
          <p:nvPr/>
        </p:nvSpPr>
        <p:spPr>
          <a:xfrm>
            <a:off x="4255263" y="2872138"/>
            <a:ext cx="664270" cy="598177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 fontAlgn="base">
              <a:lnSpc>
                <a:spcPts val="13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Multi-purpose room</a:t>
            </a:r>
          </a:p>
        </p:txBody>
      </p:sp>
      <p:sp>
        <p:nvSpPr>
          <p:cNvPr id="4281" name="TextBox 4280"/>
          <p:cNvSpPr txBox="1"/>
          <p:nvPr/>
        </p:nvSpPr>
        <p:spPr>
          <a:xfrm>
            <a:off x="6065717" y="6635112"/>
            <a:ext cx="151752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i="1" cap="small" dirty="0">
                <a:solidFill>
                  <a:srgbClr val="663300"/>
                </a:solidFill>
                <a:latin typeface="Calibri" panose="020F0502020204030204" pitchFamily="34" charset="0"/>
                <a:cs typeface="Arial" charset="0"/>
              </a:rPr>
              <a:t>Fitness Center</a:t>
            </a:r>
          </a:p>
        </p:txBody>
      </p:sp>
      <p:sp>
        <p:nvSpPr>
          <p:cNvPr id="4282" name="TextBox 230"/>
          <p:cNvSpPr txBox="1">
            <a:spLocks noChangeArrowheads="1"/>
          </p:cNvSpPr>
          <p:nvPr/>
        </p:nvSpPr>
        <p:spPr bwMode="auto">
          <a:xfrm>
            <a:off x="2713053" y="6526223"/>
            <a:ext cx="167830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b="1" i="1" dirty="0">
                <a:solidFill>
                  <a:srgbClr val="663300"/>
                </a:solidFill>
                <a:cs typeface="Arial" panose="020B0604020202020204" pitchFamily="34" charset="0"/>
              </a:rPr>
              <a:t>Newell Entrance</a:t>
            </a:r>
          </a:p>
        </p:txBody>
      </p:sp>
      <p:sp>
        <p:nvSpPr>
          <p:cNvPr id="4283" name="TextBox 230"/>
          <p:cNvSpPr txBox="1">
            <a:spLocks noChangeArrowheads="1"/>
          </p:cNvSpPr>
          <p:nvPr/>
        </p:nvSpPr>
        <p:spPr bwMode="auto">
          <a:xfrm rot="16200000">
            <a:off x="4208480" y="4830773"/>
            <a:ext cx="1392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400" b="1" i="1" dirty="0" err="1">
                <a:solidFill>
                  <a:srgbClr val="663300"/>
                </a:solidFill>
                <a:cs typeface="Arial" panose="020B0604020202020204" pitchFamily="34" charset="0"/>
              </a:rPr>
              <a:t>Karpus</a:t>
            </a:r>
            <a:r>
              <a:rPr lang="en-US" altLang="en-US" sz="1400" b="1" i="1" dirty="0">
                <a:solidFill>
                  <a:srgbClr val="663300"/>
                </a:solidFill>
                <a:cs typeface="Arial" panose="020B0604020202020204" pitchFamily="34" charset="0"/>
              </a:rPr>
              <a:t> Atrium</a:t>
            </a:r>
          </a:p>
        </p:txBody>
      </p:sp>
      <p:grpSp>
        <p:nvGrpSpPr>
          <p:cNvPr id="4284" name="Group 4283"/>
          <p:cNvGrpSpPr>
            <a:grpSpLocks noChangeAspect="1"/>
          </p:cNvGrpSpPr>
          <p:nvPr/>
        </p:nvGrpSpPr>
        <p:grpSpPr>
          <a:xfrm>
            <a:off x="5974895" y="1705285"/>
            <a:ext cx="1201141" cy="749808"/>
            <a:chOff x="897731" y="1806850"/>
            <a:chExt cx="1469788" cy="917510"/>
          </a:xfrm>
        </p:grpSpPr>
        <p:grpSp>
          <p:nvGrpSpPr>
            <p:cNvPr id="7302" name="Group 7301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675" name="Group 767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3" name="Rounded Rectangle 7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4" name="Block Arc 7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6" name="Group 767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1" name="Rounded Rectangle 7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2" name="Block Arc 7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7" name="Group 767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9" name="Rounded Rectangle 7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0" name="Block Arc 7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8" name="Group 767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7" name="Rounded Rectangle 7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8" name="Block Arc 7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79" name="Group 767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5" name="Rounded Rectangle 7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6" name="Block Arc 7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0" name="Group 767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3" name="Rounded Rectangle 7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4" name="Block Arc 7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1" name="Group 768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1" name="Rounded Rectangle 7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2" name="Block Arc 7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2" name="Group 768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9" name="Rounded Rectangle 7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0" name="Block Arc 7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3" name="Group 768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7" name="Rounded Rectangle 7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8" name="Block Arc 7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4" name="Group 768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5" name="Rounded Rectangle 76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6" name="Block Arc 7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3" name="Group 7302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645" name="Group 764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3" name="Rounded Rectangle 7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4" name="Block Arc 7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6" name="Group 764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1" name="Rounded Rectangle 7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2" name="Block Arc 7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7" name="Group 764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9" name="Rounded Rectangle 7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0" name="Block Arc 7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8" name="Group 764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7" name="Rounded Rectangle 7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8" name="Block Arc 7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49" name="Group 764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5" name="Rounded Rectangle 7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6" name="Block Arc 7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0" name="Group 764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3" name="Rounded Rectangle 7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4" name="Block Arc 7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1" name="Group 765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1" name="Rounded Rectangle 7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2" name="Block Arc 7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2" name="Group 765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9" name="Rounded Rectangle 7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0" name="Block Arc 7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3" name="Group 765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7" name="Rounded Rectangle 7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8" name="Block Arc 7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4" name="Group 765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5" name="Rounded Rectangle 7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6" name="Block Arc 7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4" name="Group 7303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615" name="Group 761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3" name="Rounded Rectangle 7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4" name="Block Arc 7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6" name="Group 761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1" name="Rounded Rectangle 7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2" name="Block Arc 7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7" name="Group 761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9" name="Rounded Rectangle 7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0" name="Block Arc 7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8" name="Group 761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7" name="Rounded Rectangle 7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8" name="Block Arc 7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19" name="Group 761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5" name="Rounded Rectangle 7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6" name="Block Arc 7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0" name="Group 761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3" name="Rounded Rectangle 7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4" name="Block Arc 7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1" name="Group 762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1" name="Rounded Rectangle 7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2" name="Block Arc 7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2" name="Group 762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9" name="Rounded Rectangle 7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0" name="Block Arc 7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3" name="Group 762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7" name="Rounded Rectangle 7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8" name="Block Arc 7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4" name="Group 762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5" name="Rounded Rectangle 76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6" name="Block Arc 7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5" name="Group 7304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585" name="Group 758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3" name="Rounded Rectangle 7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4" name="Block Arc 7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6" name="Group 758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1" name="Rounded Rectangle 7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2" name="Block Arc 7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7" name="Group 758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9" name="Rounded Rectangle 7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0" name="Block Arc 7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8" name="Group 758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7" name="Rounded Rectangle 7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8" name="Block Arc 7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89" name="Group 758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5" name="Rounded Rectangle 7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6" name="Block Arc 7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0" name="Group 758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3" name="Rounded Rectangle 7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4" name="Block Arc 7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1" name="Group 759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1" name="Rounded Rectangle 7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2" name="Block Arc 7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2" name="Group 759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9" name="Rounded Rectangle 7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0" name="Block Arc 7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3" name="Group 759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7" name="Rounded Rectangle 7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8" name="Block Arc 7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4" name="Group 759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5" name="Rounded Rectangle 7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6" name="Block Arc 7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6" name="Group 7305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7555" name="Group 755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3" name="Rounded Rectangle 7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4" name="Block Arc 7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6" name="Group 755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1" name="Rounded Rectangle 7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2" name="Block Arc 75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7" name="Group 755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9" name="Rounded Rectangle 75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0" name="Block Arc 75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8" name="Group 755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7" name="Rounded Rectangle 75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8" name="Block Arc 75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59" name="Group 755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5" name="Rounded Rectangle 75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6" name="Block Arc 75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0" name="Group 755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3" name="Rounded Rectangle 75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4" name="Block Arc 75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1" name="Group 756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1" name="Rounded Rectangle 7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2" name="Block Arc 75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2" name="Group 756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9" name="Rounded Rectangle 75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0" name="Block Arc 75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3" name="Group 756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7" name="Rounded Rectangle 75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8" name="Block Arc 75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64" name="Group 756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5" name="Rounded Rectangle 75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6" name="Block Arc 75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7" name="Group 7306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7525" name="Group 752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3" name="Rounded Rectangle 7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4" name="Block Arc 7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6" name="Group 752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1" name="Rounded Rectangle 7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2" name="Block Arc 7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7" name="Group 752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9" name="Rounded Rectangle 7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0" name="Block Arc 7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8" name="Group 752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7" name="Rounded Rectangle 7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8" name="Block Arc 7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9" name="Group 752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5" name="Rounded Rectangle 7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6" name="Block Arc 7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0" name="Group 752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3" name="Rounded Rectangle 7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4" name="Block Arc 7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1" name="Group 753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1" name="Rounded Rectangle 7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2" name="Block Arc 7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2" name="Group 753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9" name="Rounded Rectangle 7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0" name="Block Arc 7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3" name="Group 753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7" name="Rounded Rectangle 7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8" name="Block Arc 7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34" name="Group 753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5" name="Rounded Rectangle 75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6" name="Block Arc 7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8" name="Group 7307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7495" name="Group 749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3" name="Rounded Rectangle 7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4" name="Block Arc 7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6" name="Group 749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1" name="Rounded Rectangle 7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2" name="Block Arc 7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7" name="Group 749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9" name="Rounded Rectangle 7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0" name="Block Arc 7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8" name="Group 749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7" name="Rounded Rectangle 7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8" name="Block Arc 7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9" name="Group 749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5" name="Rounded Rectangle 7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6" name="Block Arc 7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0" name="Group 749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3" name="Rounded Rectangle 7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4" name="Block Arc 7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1" name="Group 750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11" name="Rounded Rectangle 7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2" name="Block Arc 7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2" name="Group 750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9" name="Rounded Rectangle 7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0" name="Block Arc 7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3" name="Group 750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7" name="Rounded Rectangle 7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8" name="Block Arc 7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4" name="Group 750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5" name="Rounded Rectangle 7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6" name="Block Arc 7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09" name="Group 7308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7465" name="Group 746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3" name="Rounded Rectangle 7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4" name="Block Arc 7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6" name="Group 746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1" name="Rounded Rectangle 7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2" name="Block Arc 7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7" name="Group 746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9" name="Rounded Rectangle 7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0" name="Block Arc 7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8" name="Group 746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7" name="Rounded Rectangle 7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8" name="Block Arc 7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9" name="Group 746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5" name="Rounded Rectangle 7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6" name="Block Arc 7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0" name="Group 746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3" name="Rounded Rectangle 7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4" name="Block Arc 7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1" name="Group 747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81" name="Rounded Rectangle 7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2" name="Block Arc 7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2" name="Group 747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9" name="Rounded Rectangle 7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" name="Block Arc 7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3" name="Group 747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7" name="Rounded Rectangle 7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8" name="Block Arc 7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4" name="Group 747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5" name="Rounded Rectangle 74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6" name="Block Arc 7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10" name="Group 7309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7435" name="Group 743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3" name="Rounded Rectangle 7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4" name="Block Arc 7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6" name="Group 743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1" name="Rounded Rectangle 74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2" name="Block Arc 7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7" name="Group 743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9" name="Rounded Rectangle 74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0" name="Block Arc 74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8" name="Group 743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7" name="Rounded Rectangle 7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8" name="Block Arc 7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9" name="Group 743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5" name="Rounded Rectangle 74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6" name="Block Arc 7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0" name="Group 743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3" name="Rounded Rectangle 74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4" name="Block Arc 74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1" name="Group 744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51" name="Rounded Rectangle 74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2" name="Block Arc 74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2" name="Group 744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9" name="Rounded Rectangle 7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0" name="Block Arc 7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3" name="Group 744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7" name="Rounded Rectangle 7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8" name="Block Arc 7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4" name="Group 744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5" name="Rounded Rectangle 7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6" name="Block Arc 7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11" name="Group 7310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7405" name="Group 740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3" name="Rounded Rectangle 7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4" name="Block Arc 7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6" name="Group 740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1" name="Rounded Rectangle 7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2" name="Block Arc 7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7" name="Group 740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9" name="Rounded Rectangle 7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0" name="Block Arc 7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8" name="Group 740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7" name="Rounded Rectangle 7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8" name="Block Arc 7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9" name="Group 740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5" name="Rounded Rectangle 7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6" name="Block Arc 7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0" name="Group 740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3" name="Rounded Rectangle 7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4" name="Block Arc 7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1" name="Group 741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21" name="Rounded Rectangle 7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2" name="Block Arc 7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2" name="Group 741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9" name="Rounded Rectangle 7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0" name="Block Arc 7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3" name="Group 741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7" name="Rounded Rectangle 7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8" name="Block Arc 7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14" name="Group 741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5" name="Rounded Rectangle 74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6" name="Block Arc 7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12" name="Group 7311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7375" name="Group 737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3" name="Rounded Rectangle 7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4" name="Block Arc 7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6" name="Group 737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1" name="Rounded Rectangle 7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2" name="Block Arc 7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7" name="Group 737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9" name="Rounded Rectangle 7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0" name="Block Arc 7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8" name="Group 737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7" name="Rounded Rectangle 7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8" name="Block Arc 7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9" name="Group 737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5" name="Rounded Rectangle 7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6" name="Block Arc 7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0" name="Group 737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3" name="Rounded Rectangle 7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4" name="Block Arc 7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1" name="Group 738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1" name="Rounded Rectangle 7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2" name="Block Arc 7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2" name="Group 738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9" name="Rounded Rectangle 7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0" name="Block Arc 7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3" name="Group 738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7" name="Rounded Rectangle 7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8" name="Block Arc 7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84" name="Group 738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5" name="Rounded Rectangle 73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6" name="Block Arc 7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13" name="Group 7312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345" name="Group 734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3" name="Rounded Rectangle 7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4" name="Block Arc 7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6" name="Group 734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1" name="Rounded Rectangle 7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2" name="Block Arc 7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7" name="Group 734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9" name="Rounded Rectangle 7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0" name="Block Arc 7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8" name="Group 734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7" name="Rounded Rectangle 7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8" name="Block Arc 7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9" name="Group 734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5" name="Rounded Rectangle 7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6" name="Block Arc 7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0" name="Group 734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3" name="Rounded Rectangle 7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4" name="Block Arc 7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1" name="Group 735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61" name="Rounded Rectangle 7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2" name="Block Arc 7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2" name="Group 735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9" name="Rounded Rectangle 7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0" name="Block Arc 7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3" name="Group 735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7" name="Rounded Rectangle 7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8" name="Block Arc 7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4" name="Group 735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5" name="Rounded Rectangle 7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6" name="Block Arc 7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314" name="Group 7313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315" name="Group 731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3" name="Rounded Rectangle 7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4" name="Block Arc 7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6" name="Group 731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1" name="Rounded Rectangle 7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2" name="Block Arc 7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7" name="Group 731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9" name="Rounded Rectangle 7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0" name="Block Arc 7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8" name="Group 731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7" name="Rounded Rectangle 7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8" name="Block Arc 7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9" name="Group 731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5" name="Rounded Rectangle 7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6" name="Block Arc 7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20" name="Group 731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3" name="Rounded Rectangle 7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4" name="Block Arc 7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21" name="Group 732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1" name="Rounded Rectangle 7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2" name="Block Arc 7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22" name="Group 732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9" name="Rounded Rectangle 7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0" name="Block Arc 7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23" name="Group 732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7" name="Rounded Rectangle 7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8" name="Block Arc 7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24" name="Group 732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5" name="Rounded Rectangle 73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6" name="Block Arc 7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7" name="Group 4286"/>
          <p:cNvGrpSpPr>
            <a:grpSpLocks noChangeAspect="1"/>
          </p:cNvGrpSpPr>
          <p:nvPr/>
        </p:nvGrpSpPr>
        <p:grpSpPr>
          <a:xfrm>
            <a:off x="5948871" y="4430803"/>
            <a:ext cx="1201141" cy="749808"/>
            <a:chOff x="897731" y="1806850"/>
            <a:chExt cx="1469788" cy="917510"/>
          </a:xfrm>
        </p:grpSpPr>
        <p:grpSp>
          <p:nvGrpSpPr>
            <p:cNvPr id="6093" name="Group 6092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6466" name="Group 6465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4" name="Rounded Rectangle 6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5" name="Block Arc 6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7" name="Group 6466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2" name="Rounded Rectangle 6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3" name="Block Arc 6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8" name="Group 6467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0" name="Rounded Rectangle 6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1" name="Block Arc 6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9" name="Group 6468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8" name="Rounded Rectangle 6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9" name="Block Arc 6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0" name="Group 6469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6" name="Rounded Rectangle 6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7" name="Block Arc 6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1" name="Group 6470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4" name="Rounded Rectangle 6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5" name="Block Arc 6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2" name="Group 6471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2" name="Rounded Rectangle 6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3" name="Block Arc 6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3" name="Group 6472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0" name="Rounded Rectangle 6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1" name="Block Arc 6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4" name="Group 6473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8" name="Rounded Rectangle 6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9" name="Block Arc 6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5" name="Group 6474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6" name="Rounded Rectangle 64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7" name="Block Arc 6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4" name="Group 6093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6436" name="Group 643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4" name="Rounded Rectangle 6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5" name="Block Arc 6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7" name="Group 643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2" name="Rounded Rectangle 6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3" name="Block Arc 6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8" name="Group 643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0" name="Rounded Rectangle 6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1" name="Block Arc 6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9" name="Group 643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8" name="Rounded Rectangle 6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9" name="Block Arc 6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0" name="Group 643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6" name="Rounded Rectangle 6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7" name="Block Arc 6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1" name="Group 644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4" name="Rounded Rectangle 6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5" name="Block Arc 6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2" name="Group 644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2" name="Rounded Rectangle 6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3" name="Block Arc 6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3" name="Group 644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0" name="Rounded Rectangle 6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1" name="Block Arc 6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4" name="Group 644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8" name="Rounded Rectangle 6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9" name="Block Arc 6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5" name="Group 644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6" name="Rounded Rectangle 6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7" name="Block Arc 6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5" name="Group 6094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6406" name="Group 640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4" name="Rounded Rectangle 6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5" name="Block Arc 6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7" name="Group 640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2" name="Rounded Rectangle 6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3" name="Block Arc 6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8" name="Group 640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0" name="Rounded Rectangle 64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1" name="Block Arc 64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9" name="Group 640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8" name="Rounded Rectangle 6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9" name="Block Arc 6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0" name="Group 640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6" name="Rounded Rectangle 6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7" name="Block Arc 6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1" name="Group 641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4" name="Rounded Rectangle 6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5" name="Block Arc 6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2" name="Group 641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2" name="Rounded Rectangle 6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3" name="Block Arc 6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3" name="Group 641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0" name="Rounded Rectangle 6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1" name="Block Arc 6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4" name="Group 641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8" name="Rounded Rectangle 6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9" name="Block Arc 6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5" name="Group 641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6" name="Rounded Rectangle 64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7" name="Block Arc 6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6" name="Group 6095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6376" name="Group 637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4" name="Rounded Rectangle 64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5" name="Block Arc 6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7" name="Group 637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2" name="Rounded Rectangle 64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3" name="Block Arc 64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8" name="Group 637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0" name="Rounded Rectangle 63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1" name="Block Arc 64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9" name="Group 637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8" name="Rounded Rectangle 63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9" name="Block Arc 63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0" name="Group 637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6" name="Rounded Rectangle 6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7" name="Block Arc 6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1" name="Group 638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4" name="Rounded Rectangle 6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5" name="Block Arc 6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2" name="Group 638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2" name="Rounded Rectangle 6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3" name="Block Arc 6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3" name="Group 638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0" name="Rounded Rectangle 6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1" name="Block Arc 6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4" name="Group 638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8" name="Rounded Rectangle 6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9" name="Block Arc 6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5" name="Group 638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6" name="Rounded Rectangle 6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7" name="Block Arc 6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7" name="Group 6096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6346" name="Group 634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4" name="Rounded Rectangle 63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5" name="Block Arc 63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7" name="Group 634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2" name="Rounded Rectangle 63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3" name="Block Arc 63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8" name="Group 634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0" name="Rounded Rectangle 63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1" name="Block Arc 63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9" name="Group 634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8" name="Rounded Rectangle 63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9" name="Block Arc 63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0" name="Group 634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6" name="Rounded Rectangle 63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7" name="Block Arc 63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1" name="Group 635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4" name="Rounded Rectangle 63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5" name="Block Arc 63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2" name="Group 635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2" name="Rounded Rectangle 63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3" name="Block Arc 63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3" name="Group 635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0" name="Rounded Rectangle 63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1" name="Block Arc 63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4" name="Group 635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8" name="Rounded Rectangle 63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9" name="Block Arc 63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5" name="Group 635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6" name="Rounded Rectangle 63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7" name="Block Arc 63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8" name="Group 6097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6316" name="Group 631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4" name="Rounded Rectangle 6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5" name="Block Arc 6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7" name="Group 631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2" name="Rounded Rectangle 6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3" name="Block Arc 6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8" name="Group 631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0" name="Rounded Rectangle 6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1" name="Block Arc 6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9" name="Group 631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8" name="Rounded Rectangle 6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9" name="Block Arc 6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0" name="Group 631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6" name="Rounded Rectangle 6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7" name="Block Arc 6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1" name="Group 632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4" name="Rounded Rectangle 6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5" name="Block Arc 6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2" name="Group 632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2" name="Rounded Rectangle 6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3" name="Block Arc 6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3" name="Group 632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0" name="Rounded Rectangle 6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1" name="Block Arc 6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4" name="Group 632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8" name="Rounded Rectangle 6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9" name="Block Arc 6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5" name="Group 632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6" name="Rounded Rectangle 63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7" name="Block Arc 6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099" name="Group 6098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6286" name="Group 628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4" name="Rounded Rectangle 6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5" name="Block Arc 6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7" name="Group 628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2" name="Rounded Rectangle 6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3" name="Block Arc 6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8" name="Group 628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0" name="Rounded Rectangle 6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1" name="Block Arc 6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9" name="Group 628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8" name="Rounded Rectangle 6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9" name="Block Arc 6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0" name="Group 628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6" name="Rounded Rectangle 6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7" name="Block Arc 6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1" name="Group 629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4" name="Rounded Rectangle 6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5" name="Block Arc 6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2" name="Group 629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2" name="Rounded Rectangle 6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3" name="Block Arc 6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3" name="Group 629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0" name="Rounded Rectangle 6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1" name="Block Arc 6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4" name="Group 629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8" name="Rounded Rectangle 6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9" name="Block Arc 6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5" name="Group 629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6" name="Rounded Rectangle 6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7" name="Block Arc 6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0" name="Group 6099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6256" name="Group 625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4" name="Rounded Rectangle 6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5" name="Block Arc 6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7" name="Group 625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2" name="Rounded Rectangle 6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3" name="Block Arc 6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8" name="Group 625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0" name="Rounded Rectangle 6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1" name="Block Arc 6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9" name="Group 625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8" name="Rounded Rectangle 6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9" name="Block Arc 6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0" name="Group 625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6" name="Rounded Rectangle 6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7" name="Block Arc 6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1" name="Group 626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4" name="Rounded Rectangle 6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5" name="Block Arc 6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2" name="Group 626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2" name="Rounded Rectangle 6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3" name="Block Arc 6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3" name="Group 626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0" name="Rounded Rectangle 6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1" name="Block Arc 6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4" name="Group 626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8" name="Rounded Rectangle 6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9" name="Block Arc 6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65" name="Group 626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6" name="Rounded Rectangle 62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7" name="Block Arc 6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1" name="Group 6100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6226" name="Group 622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4" name="Rounded Rectangle 6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5" name="Block Arc 6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7" name="Group 622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2" name="Rounded Rectangle 6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3" name="Block Arc 6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8" name="Group 622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0" name="Rounded Rectangle 6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1" name="Block Arc 6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9" name="Group 622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8" name="Rounded Rectangle 6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9" name="Block Arc 6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0" name="Group 622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6" name="Rounded Rectangle 6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7" name="Block Arc 6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1" name="Group 623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4" name="Rounded Rectangle 6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5" name="Block Arc 6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2" name="Group 623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2" name="Rounded Rectangle 6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3" name="Block Arc 6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3" name="Group 623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0" name="Rounded Rectangle 6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1" name="Block Arc 6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4" name="Group 623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8" name="Rounded Rectangle 6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9" name="Block Arc 6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5" name="Group 623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6" name="Rounded Rectangle 6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7" name="Block Arc 6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2" name="Group 6101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6196" name="Group 6195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4" name="Rounded Rectangle 6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5" name="Block Arc 6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7" name="Group 6196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2" name="Rounded Rectangle 6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3" name="Block Arc 6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8" name="Group 6197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0" name="Rounded Rectangle 6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1" name="Block Arc 6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9" name="Group 6198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8" name="Rounded Rectangle 6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9" name="Block Arc 6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0" name="Group 6199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6" name="Rounded Rectangle 6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7" name="Block Arc 6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1" name="Group 6200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4" name="Rounded Rectangle 6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5" name="Block Arc 6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2" name="Group 6201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2" name="Rounded Rectangle 6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3" name="Block Arc 6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3" name="Group 6202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0" name="Rounded Rectangle 6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1" name="Block Arc 6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4" name="Group 6203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8" name="Rounded Rectangle 6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9" name="Block Arc 6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5" name="Group 6204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6" name="Rounded Rectangle 62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7" name="Block Arc 6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3" name="Group 6102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6166" name="Group 616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4" name="Rounded Rectangle 6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5" name="Block Arc 6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7" name="Group 616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2" name="Rounded Rectangle 6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3" name="Block Arc 6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8" name="Group 616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0" name="Rounded Rectangle 6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1" name="Block Arc 6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9" name="Group 616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8" name="Rounded Rectangle 6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9" name="Block Arc 6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0" name="Group 616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6" name="Rounded Rectangle 6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7" name="Block Arc 6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1" name="Group 617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4" name="Rounded Rectangle 6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5" name="Block Arc 6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2" name="Group 617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2" name="Rounded Rectangle 6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3" name="Block Arc 6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3" name="Group 617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0" name="Rounded Rectangle 6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1" name="Block Arc 6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4" name="Group 617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8" name="Rounded Rectangle 6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9" name="Block Arc 6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5" name="Group 617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6" name="Rounded Rectangle 61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7" name="Block Arc 6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4" name="Group 6103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6136" name="Group 613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4" name="Rounded Rectangle 6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5" name="Block Arc 6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7" name="Group 613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2" name="Rounded Rectangle 6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3" name="Block Arc 6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8" name="Group 613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60" name="Rounded Rectangle 6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1" name="Block Arc 6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39" name="Group 613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8" name="Rounded Rectangle 6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9" name="Block Arc 6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0" name="Group 613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6" name="Rounded Rectangle 61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7" name="Block Arc 6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1" name="Group 614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4" name="Rounded Rectangle 6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5" name="Block Arc 6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2" name="Group 614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2" name="Rounded Rectangle 6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3" name="Block Arc 6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3" name="Group 614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50" name="Rounded Rectangle 6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1" name="Block Arc 6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4" name="Group 614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8" name="Rounded Rectangle 6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9" name="Block Arc 6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45" name="Group 614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46" name="Rounded Rectangle 6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7" name="Block Arc 6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05" name="Group 6104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6106" name="Group 6105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4" name="Rounded Rectangle 6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5" name="Block Arc 6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7" name="Group 6106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2" name="Rounded Rectangle 6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3" name="Block Arc 6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8" name="Group 6107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30" name="Rounded Rectangle 6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1" name="Block Arc 6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09" name="Group 6108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8" name="Rounded Rectangle 6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9" name="Block Arc 6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0" name="Group 6109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6" name="Rounded Rectangle 6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7" name="Block Arc 6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1" name="Group 6110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4" name="Rounded Rectangle 6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5" name="Block Arc 6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2" name="Group 6111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2" name="Rounded Rectangle 6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3" name="Block Arc 6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3" name="Group 6112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20" name="Rounded Rectangle 6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1" name="Block Arc 6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4" name="Group 6113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8" name="Rounded Rectangle 6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9" name="Block Arc 6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15" name="Group 6114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16" name="Rounded Rectangle 61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7" name="Block Arc 6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8" name="Group 4287"/>
          <p:cNvGrpSpPr>
            <a:grpSpLocks noChangeAspect="1"/>
          </p:cNvGrpSpPr>
          <p:nvPr/>
        </p:nvGrpSpPr>
        <p:grpSpPr>
          <a:xfrm>
            <a:off x="7349365" y="2619933"/>
            <a:ext cx="537854" cy="749808"/>
            <a:chOff x="7329811" y="2611603"/>
            <a:chExt cx="537854" cy="749808"/>
          </a:xfrm>
        </p:grpSpPr>
        <p:grpSp>
          <p:nvGrpSpPr>
            <p:cNvPr id="5907" name="Group 5906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063" name="Group 606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91" name="Rounded Rectangle 6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2" name="Block Arc 6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4" name="Group 606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9" name="Rounded Rectangle 6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0" name="Block Arc 6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5" name="Group 606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7" name="Rounded Rectangle 6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8" name="Block Arc 6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6" name="Group 606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5" name="Rounded Rectangle 6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6" name="Block Arc 6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7" name="Group 606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3" name="Rounded Rectangle 6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4" name="Block Arc 6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8" name="Group 606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81" name="Rounded Rectangle 6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2" name="Block Arc 6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69" name="Group 606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9" name="Rounded Rectangle 6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0" name="Block Arc 6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0" name="Group 606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7" name="Rounded Rectangle 6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8" name="Block Arc 6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1" name="Group 607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5" name="Rounded Rectangle 6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6" name="Block Arc 6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72" name="Group 607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73" name="Rounded Rectangle 60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4" name="Block Arc 6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8" name="Group 5907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033" name="Group 603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61" name="Rounded Rectangle 6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2" name="Block Arc 6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4" name="Group 603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9" name="Rounded Rectangle 6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0" name="Block Arc 6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5" name="Group 603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7" name="Rounded Rectangle 6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8" name="Block Arc 6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6" name="Group 603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5" name="Rounded Rectangle 6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6" name="Block Arc 6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7" name="Group 603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3" name="Rounded Rectangle 6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4" name="Block Arc 6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8" name="Group 603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51" name="Rounded Rectangle 6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2" name="Block Arc 6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39" name="Group 603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9" name="Rounded Rectangle 6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0" name="Block Arc 6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0" name="Group 603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7" name="Rounded Rectangle 6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8" name="Block Arc 6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1" name="Group 604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5" name="Rounded Rectangle 6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6" name="Block Arc 6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042" name="Group 604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43" name="Rounded Rectangle 6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44" name="Block Arc 6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09" name="Group 5908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6003" name="Group 60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31" name="Rounded Rectangle 6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32" name="Block Arc 6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4" name="Group 60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9" name="Rounded Rectangle 6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30" name="Block Arc 6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5" name="Group 60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7" name="Rounded Rectangle 6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8" name="Block Arc 6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6" name="Group 60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5" name="Rounded Rectangle 6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6" name="Block Arc 6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7" name="Group 60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3" name="Rounded Rectangle 6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4" name="Block Arc 6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8" name="Group 60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21" name="Rounded Rectangle 6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2" name="Block Arc 6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09" name="Group 60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9" name="Rounded Rectangle 6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20" name="Block Arc 6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10" name="Group 60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7" name="Rounded Rectangle 6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8" name="Block Arc 6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11" name="Group 60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5" name="Rounded Rectangle 6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6" name="Block Arc 6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012" name="Group 60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13" name="Rounded Rectangle 60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014" name="Block Arc 6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910" name="Group 5909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973" name="Group 59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001" name="Rounded Rectangle 6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2" name="Block Arc 6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4" name="Group 59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9" name="Rounded Rectangle 5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0" name="Block Arc 5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5" name="Group 59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7" name="Rounded Rectangle 5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8" name="Block Arc 5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6" name="Group 59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5" name="Rounded Rectangle 5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6" name="Block Arc 5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7" name="Group 59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3" name="Rounded Rectangle 5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4" name="Block Arc 5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8" name="Group 59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91" name="Rounded Rectangle 5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2" name="Block Arc 5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9" name="Group 59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9" name="Rounded Rectangle 5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0" name="Block Arc 5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80" name="Group 59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7" name="Rounded Rectangle 5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8" name="Block Arc 5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81" name="Group 59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5" name="Rounded Rectangle 5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6" name="Block Arc 5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82" name="Group 59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3" name="Rounded Rectangle 5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4" name="Block Arc 5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11" name="Group 5910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943" name="Group 59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1" name="Rounded Rectangle 59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2" name="Block Arc 59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4" name="Group 59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9" name="Rounded Rectangle 59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0" name="Block Arc 59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5" name="Group 59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7" name="Rounded Rectangle 59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8" name="Block Arc 59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6" name="Group 59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5" name="Rounded Rectangle 59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6" name="Block Arc 59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7" name="Group 59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3" name="Rounded Rectangle 59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4" name="Block Arc 59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8" name="Group 59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1" name="Rounded Rectangle 59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2" name="Block Arc 59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9" name="Group 59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9" name="Rounded Rectangle 5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0" name="Block Arc 59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0" name="Group 59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7" name="Rounded Rectangle 59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8" name="Block Arc 59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1" name="Group 59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5" name="Rounded Rectangle 59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6" name="Block Arc 59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2" name="Group 59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3" name="Rounded Rectangle 59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4" name="Block Arc 59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912" name="Group 5911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913" name="Group 59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1" name="Rounded Rectangle 5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2" name="Block Arc 5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4" name="Group 59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9" name="Rounded Rectangle 5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0" name="Block Arc 5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5" name="Group 59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7" name="Rounded Rectangle 5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8" name="Block Arc 5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6" name="Group 59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5" name="Rounded Rectangle 5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6" name="Block Arc 5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7" name="Group 59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3" name="Rounded Rectangle 5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4" name="Block Arc 5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8" name="Group 59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1" name="Rounded Rectangle 5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2" name="Block Arc 5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9" name="Group 59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9" name="Rounded Rectangle 5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0" name="Block Arc 5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0" name="Group 59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7" name="Rounded Rectangle 5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8" name="Block Arc 5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1" name="Group 59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5" name="Rounded Rectangle 5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6" name="Block Arc 5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2" name="Group 59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3" name="Rounded Rectangle 59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4" name="Block Arc 5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89" name="Group 4288"/>
          <p:cNvGrpSpPr>
            <a:grpSpLocks noChangeAspect="1"/>
          </p:cNvGrpSpPr>
          <p:nvPr/>
        </p:nvGrpSpPr>
        <p:grpSpPr>
          <a:xfrm>
            <a:off x="7349364" y="4430803"/>
            <a:ext cx="537850" cy="749809"/>
            <a:chOff x="3205247" y="660767"/>
            <a:chExt cx="655916" cy="914400"/>
          </a:xfrm>
        </p:grpSpPr>
        <p:grpSp>
          <p:nvGrpSpPr>
            <p:cNvPr id="5721" name="Group 5720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5877" name="Group 587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5" name="Rounded Rectangle 5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6" name="Block Arc 5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8" name="Group 587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3" name="Rounded Rectangle 5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4" name="Block Arc 5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9" name="Group 587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1" name="Rounded Rectangle 5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2" name="Block Arc 5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0" name="Group 587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9" name="Rounded Rectangle 5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0" name="Block Arc 5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1" name="Group 588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7" name="Rounded Rectangle 5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8" name="Block Arc 5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2" name="Group 588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5" name="Rounded Rectangle 5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6" name="Block Arc 5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3" name="Group 588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3" name="Rounded Rectangle 5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4" name="Block Arc 5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4" name="Group 588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1" name="Rounded Rectangle 5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2" name="Block Arc 5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5" name="Group 588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9" name="Rounded Rectangle 5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0" name="Block Arc 5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6" name="Group 588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7" name="Rounded Rectangle 5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8" name="Block Arc 5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22" name="Group 5721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5847" name="Group 584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5" name="Rounded Rectangle 5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6" name="Block Arc 5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8" name="Group 584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3" name="Rounded Rectangle 5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4" name="Block Arc 5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9" name="Group 584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1" name="Rounded Rectangle 5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2" name="Block Arc 5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0" name="Group 584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9" name="Rounded Rectangle 5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0" name="Block Arc 5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1" name="Group 585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7" name="Rounded Rectangle 5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8" name="Block Arc 5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2" name="Group 585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5" name="Rounded Rectangle 5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6" name="Block Arc 5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3" name="Group 585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3" name="Rounded Rectangle 5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4" name="Block Arc 5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4" name="Group 585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1" name="Rounded Rectangle 5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2" name="Block Arc 5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5" name="Group 585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9" name="Rounded Rectangle 5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0" name="Block Arc 5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6" name="Group 585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7" name="Rounded Rectangle 58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8" name="Block Arc 5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23" name="Group 5722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5817" name="Group 581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5" name="Rounded Rectangle 5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6" name="Block Arc 5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8" name="Group 581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3" name="Rounded Rectangle 5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4" name="Block Arc 5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9" name="Group 581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1" name="Rounded Rectangle 5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2" name="Block Arc 5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0" name="Group 581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9" name="Rounded Rectangle 5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0" name="Block Arc 5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1" name="Group 582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7" name="Rounded Rectangle 5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8" name="Block Arc 5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2" name="Group 582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5" name="Rounded Rectangle 5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6" name="Block Arc 5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3" name="Group 582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3" name="Rounded Rectangle 5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4" name="Block Arc 5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4" name="Group 582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1" name="Rounded Rectangle 5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2" name="Block Arc 5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5" name="Group 582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9" name="Rounded Rectangle 5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0" name="Block Arc 5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6" name="Group 582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7" name="Rounded Rectangle 5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8" name="Block Arc 5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24" name="Group 5723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5787" name="Group 578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5" name="Rounded Rectangle 58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6" name="Block Arc 58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8" name="Group 578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3" name="Rounded Rectangle 5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4" name="Block Arc 58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9" name="Group 578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1" name="Rounded Rectangle 58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2" name="Block Arc 58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0" name="Group 578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9" name="Rounded Rectangle 58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0" name="Block Arc 58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1" name="Group 579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7" name="Rounded Rectangle 58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8" name="Block Arc 58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2" name="Group 579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5" name="Rounded Rectangle 58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6" name="Block Arc 58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3" name="Group 579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3" name="Rounded Rectangle 58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4" name="Block Arc 58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4" name="Group 579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1" name="Rounded Rectangle 58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2" name="Block Arc 58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5" name="Group 579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9" name="Rounded Rectangle 5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0" name="Block Arc 5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6" name="Group 579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7" name="Rounded Rectangle 5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8" name="Block Arc 5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25" name="Group 5724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5757" name="Group 575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5" name="Rounded Rectangle 5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6" name="Block Arc 5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8" name="Group 575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3" name="Rounded Rectangle 5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4" name="Block Arc 5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9" name="Group 575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1" name="Rounded Rectangle 5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2" name="Block Arc 5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0" name="Group 575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9" name="Rounded Rectangle 5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0" name="Block Arc 5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1" name="Group 576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7" name="Rounded Rectangle 5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8" name="Block Arc 5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2" name="Group 576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5" name="Rounded Rectangle 5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6" name="Block Arc 5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3" name="Group 576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3" name="Rounded Rectangle 5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4" name="Block Arc 5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4" name="Group 576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1" name="Rounded Rectangle 5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2" name="Block Arc 5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5" name="Group 576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9" name="Rounded Rectangle 5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0" name="Block Arc 5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6" name="Group 576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7" name="Rounded Rectangle 5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8" name="Block Arc 5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726" name="Group 5725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5727" name="Group 572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5" name="Rounded Rectangle 5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6" name="Block Arc 5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8" name="Group 572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3" name="Rounded Rectangle 5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4" name="Block Arc 5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9" name="Group 572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1" name="Rounded Rectangle 5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2" name="Block Arc 5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0" name="Group 572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9" name="Rounded Rectangle 5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0" name="Block Arc 5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1" name="Group 573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7" name="Rounded Rectangle 5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8" name="Block Arc 5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2" name="Group 573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5" name="Rounded Rectangle 5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6" name="Block Arc 5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3" name="Group 573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3" name="Rounded Rectangle 5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4" name="Block Arc 5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4" name="Group 573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1" name="Rounded Rectangle 5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2" name="Block Arc 5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5" name="Group 573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9" name="Rounded Rectangle 5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0" name="Block Arc 5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6" name="Group 573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7" name="Rounded Rectangle 5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8" name="Block Arc 5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90" name="Group 4289"/>
          <p:cNvGrpSpPr>
            <a:grpSpLocks noChangeAspect="1"/>
          </p:cNvGrpSpPr>
          <p:nvPr/>
        </p:nvGrpSpPr>
        <p:grpSpPr>
          <a:xfrm>
            <a:off x="7349365" y="3545420"/>
            <a:ext cx="537854" cy="749808"/>
            <a:chOff x="7329811" y="2611603"/>
            <a:chExt cx="537854" cy="749808"/>
          </a:xfrm>
        </p:grpSpPr>
        <p:grpSp>
          <p:nvGrpSpPr>
            <p:cNvPr id="5535" name="Group 5534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5691" name="Group 569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9" name="Rounded Rectangle 5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0" name="Block Arc 5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2" name="Group 569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7" name="Rounded Rectangle 5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8" name="Block Arc 5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3" name="Group 569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5" name="Rounded Rectangle 5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6" name="Block Arc 5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4" name="Group 569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3" name="Rounded Rectangle 5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4" name="Block Arc 5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5" name="Group 569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1" name="Rounded Rectangle 5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2" name="Block Arc 5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6" name="Group 569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9" name="Rounded Rectangle 5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0" name="Block Arc 5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7" name="Group 569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7" name="Rounded Rectangle 5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8" name="Block Arc 5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8" name="Group 569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5" name="Rounded Rectangle 5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6" name="Block Arc 5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9" name="Group 569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3" name="Rounded Rectangle 5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4" name="Block Arc 5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0" name="Group 569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1" name="Rounded Rectangle 57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2" name="Block Arc 5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6" name="Group 5535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5661" name="Group 566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9" name="Rounded Rectangle 5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0" name="Block Arc 5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2" name="Group 566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7" name="Rounded Rectangle 5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8" name="Block Arc 5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3" name="Group 566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5" name="Rounded Rectangle 5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6" name="Block Arc 5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4" name="Group 566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3" name="Rounded Rectangle 5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4" name="Block Arc 5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5" name="Group 566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1" name="Rounded Rectangle 5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2" name="Block Arc 5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6" name="Group 566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9" name="Rounded Rectangle 5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0" name="Block Arc 5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7" name="Group 566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7" name="Rounded Rectangle 5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8" name="Block Arc 5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8" name="Group 566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5" name="Rounded Rectangle 5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6" name="Block Arc 5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9" name="Group 566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3" name="Rounded Rectangle 5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4" name="Block Arc 5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0" name="Group 566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1" name="Rounded Rectangle 5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2" name="Block Arc 5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7" name="Group 5536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5631" name="Group 563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9" name="Rounded Rectangle 5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60" name="Block Arc 5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2" name="Group 563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7" name="Rounded Rectangle 5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8" name="Block Arc 5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3" name="Group 563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5" name="Rounded Rectangle 5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6" name="Block Arc 5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4" name="Group 563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3" name="Rounded Rectangle 5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4" name="Block Arc 5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5" name="Group 563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1" name="Rounded Rectangle 5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2" name="Block Arc 5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6" name="Group 563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9" name="Rounded Rectangle 5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50" name="Block Arc 5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7" name="Group 563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7" name="Rounded Rectangle 5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8" name="Block Arc 5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8" name="Group 563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5" name="Rounded Rectangle 5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6" name="Block Arc 5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39" name="Group 563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3" name="Rounded Rectangle 5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4" name="Block Arc 5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5640" name="Group 563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1" name="Rounded Rectangle 56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642" name="Block Arc 5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5538" name="Group 5537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5601" name="Group 560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9" name="Rounded Rectangle 5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0" name="Block Arc 5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2" name="Group 560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7" name="Rounded Rectangle 5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8" name="Block Arc 5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3" name="Group 560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5" name="Rounded Rectangle 5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6" name="Block Arc 5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4" name="Group 560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3" name="Rounded Rectangle 5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4" name="Block Arc 5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5" name="Group 560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1" name="Rounded Rectangle 5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2" name="Block Arc 5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6" name="Group 560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9" name="Rounded Rectangle 5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0" name="Block Arc 5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7" name="Group 560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7" name="Rounded Rectangle 5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8" name="Block Arc 5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8" name="Group 560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5" name="Rounded Rectangle 5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6" name="Block Arc 5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9" name="Group 560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3" name="Rounded Rectangle 5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4" name="Block Arc 5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0" name="Group 560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1" name="Rounded Rectangle 5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2" name="Block Arc 5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9" name="Group 5538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5571" name="Group 557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9" name="Rounded Rectangle 5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0" name="Block Arc 5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2" name="Group 557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7" name="Rounded Rectangle 5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8" name="Block Arc 5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3" name="Group 557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5" name="Rounded Rectangle 5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6" name="Block Arc 5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4" name="Group 557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3" name="Rounded Rectangle 55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4" name="Block Arc 55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5" name="Group 557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1" name="Rounded Rectangle 55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2" name="Block Arc 55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6" name="Group 557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9" name="Rounded Rectangle 5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0" name="Block Arc 55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7" name="Group 557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7" name="Rounded Rectangle 5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8" name="Block Arc 5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8" name="Group 557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5" name="Rounded Rectangle 5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6" name="Block Arc 5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9" name="Group 557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3" name="Rounded Rectangle 5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4" name="Block Arc 5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0" name="Group 557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1" name="Rounded Rectangle 5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2" name="Block Arc 55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40" name="Group 5539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5541" name="Group 554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9" name="Rounded Rectangle 5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0" name="Block Arc 5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2" name="Group 554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7" name="Rounded Rectangle 5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8" name="Block Arc 5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3" name="Group 554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5" name="Rounded Rectangle 5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6" name="Block Arc 5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4" name="Group 554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3" name="Rounded Rectangle 5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4" name="Block Arc 5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5" name="Group 554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1" name="Rounded Rectangle 5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2" name="Block Arc 5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6" name="Group 554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9" name="Rounded Rectangle 5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0" name="Block Arc 5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7" name="Group 554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7" name="Rounded Rectangle 5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8" name="Block Arc 5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8" name="Group 554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5" name="Rounded Rectangle 5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6" name="Block Arc 5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9" name="Group 554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3" name="Rounded Rectangle 5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4" name="Block Arc 5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0" name="Group 554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1" name="Rounded Rectangle 55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2" name="Block Arc 5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95" name="Group 4294"/>
          <p:cNvGrpSpPr/>
          <p:nvPr/>
        </p:nvGrpSpPr>
        <p:grpSpPr>
          <a:xfrm>
            <a:off x="5943931" y="1109466"/>
            <a:ext cx="1985968" cy="442587"/>
            <a:chOff x="5878085" y="3170352"/>
            <a:chExt cx="1985968" cy="442587"/>
          </a:xfrm>
        </p:grpSpPr>
        <p:grpSp>
          <p:nvGrpSpPr>
            <p:cNvPr id="4884" name="Group 4883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319" name="Group 531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7" name="Rounded Rectangle 5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8" name="Block Arc 5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0" name="Group 531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5" name="Rounded Rectangle 5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6" name="Block Arc 5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1" name="Group 532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3" name="Rounded Rectangle 5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4" name="Block Arc 5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2" name="Group 532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1" name="Rounded Rectangle 5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2" name="Block Arc 5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3" name="Group 532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9" name="Rounded Rectangle 5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0" name="Block Arc 5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4" name="Group 532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7" name="Rounded Rectangle 5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8" name="Block Arc 5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5" name="Group 532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5" name="Rounded Rectangle 5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6" name="Block Arc 5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6" name="Group 532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3" name="Rounded Rectangle 5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4" name="Block Arc 5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7" name="Group 532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1" name="Rounded Rectangle 5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2" name="Block Arc 5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8" name="Group 532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9" name="Rounded Rectangle 53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0" name="Block Arc 5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5" name="Group 4884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289" name="Group 528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7" name="Rounded Rectangle 5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8" name="Block Arc 5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0" name="Group 528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5" name="Rounded Rectangle 5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6" name="Block Arc 5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1" name="Group 529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3" name="Rounded Rectangle 5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4" name="Block Arc 5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2" name="Group 529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1" name="Rounded Rectangle 5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2" name="Block Arc 5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3" name="Group 529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9" name="Rounded Rectangle 5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0" name="Block Arc 5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4" name="Group 529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7" name="Rounded Rectangle 5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8" name="Block Arc 5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5" name="Group 529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5" name="Rounded Rectangle 5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6" name="Block Arc 5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6" name="Group 529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3" name="Rounded Rectangle 5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4" name="Block Arc 5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7" name="Group 529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1" name="Rounded Rectangle 5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2" name="Block Arc 5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8" name="Group 529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9" name="Rounded Rectangle 5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0" name="Block Arc 5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6" name="Group 4885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259" name="Group 525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7" name="Rounded Rectangle 52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8" name="Block Arc 52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0" name="Group 525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5" name="Rounded Rectangle 52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6" name="Block Arc 52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1" name="Group 526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3" name="Rounded Rectangle 52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4" name="Block Arc 52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2" name="Group 526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1" name="Rounded Rectangle 52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2" name="Block Arc 52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3" name="Group 526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9" name="Rounded Rectangle 52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0" name="Block Arc 52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4" name="Group 526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7" name="Rounded Rectangle 52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8" name="Block Arc 52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5" name="Group 526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5" name="Rounded Rectangle 52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6" name="Block Arc 52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6" name="Group 526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3" name="Rounded Rectangle 52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4" name="Block Arc 52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7" name="Group 526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1" name="Rounded Rectangle 52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2" name="Block Arc 52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8" name="Group 526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9" name="Rounded Rectangle 52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0" name="Block Arc 52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7" name="Group 4886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229" name="Group 522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7" name="Rounded Rectangle 5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8" name="Block Arc 5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0" name="Group 522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5" name="Rounded Rectangle 5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6" name="Block Arc 5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1" name="Group 523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3" name="Rounded Rectangle 5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4" name="Block Arc 5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2" name="Group 523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1" name="Rounded Rectangle 5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2" name="Block Arc 5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3" name="Group 523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9" name="Rounded Rectangle 5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0" name="Block Arc 5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4" name="Group 523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7" name="Rounded Rectangle 5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8" name="Block Arc 5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5" name="Group 523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5" name="Rounded Rectangle 5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6" name="Block Arc 5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6" name="Group 523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3" name="Rounded Rectangle 5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4" name="Block Arc 5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7" name="Group 523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1" name="Rounded Rectangle 5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2" name="Block Arc 5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8" name="Group 523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9" name="Rounded Rectangle 52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0" name="Block Arc 5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8" name="Group 4887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199" name="Group 519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7" name="Rounded Rectangle 5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8" name="Block Arc 5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0" name="Group 519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5" name="Rounded Rectangle 5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6" name="Block Arc 5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1" name="Group 520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3" name="Rounded Rectangle 5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4" name="Block Arc 5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2" name="Group 520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1" name="Rounded Rectangle 5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2" name="Block Arc 5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3" name="Group 520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9" name="Rounded Rectangle 5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0" name="Block Arc 5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4" name="Group 520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7" name="Rounded Rectangle 5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8" name="Block Arc 5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5" name="Group 520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5" name="Rounded Rectangle 52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6" name="Block Arc 52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6" name="Group 520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3" name="Rounded Rectangle 5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4" name="Block Arc 5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7" name="Group 520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1" name="Rounded Rectangle 5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2" name="Block Arc 5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8" name="Group 520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9" name="Rounded Rectangle 5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0" name="Block Arc 5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89" name="Group 4888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169" name="Group 516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7" name="Rounded Rectangle 5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8" name="Block Arc 5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0" name="Group 516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5" name="Rounded Rectangle 5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6" name="Block Arc 5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1" name="Group 517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3" name="Rounded Rectangle 5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4" name="Block Arc 5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2" name="Group 517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1" name="Rounded Rectangle 5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2" name="Block Arc 5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3" name="Group 517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9" name="Rounded Rectangle 5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0" name="Block Arc 5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4" name="Group 517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7" name="Rounded Rectangle 5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8" name="Block Arc 5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5" name="Group 517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5" name="Rounded Rectangle 5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6" name="Block Arc 5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6" name="Group 517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3" name="Rounded Rectangle 5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4" name="Block Arc 5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7" name="Group 517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1" name="Rounded Rectangle 5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2" name="Block Arc 5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8" name="Group 517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9" name="Rounded Rectangle 51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0" name="Block Arc 5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0" name="Group 4889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139" name="Group 513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7" name="Rounded Rectangle 5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8" name="Block Arc 5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0" name="Group 513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5" name="Rounded Rectangle 5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6" name="Block Arc 5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1" name="Group 514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3" name="Rounded Rectangle 5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4" name="Block Arc 5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2" name="Group 514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1" name="Rounded Rectangle 5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2" name="Block Arc 5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3" name="Group 514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9" name="Rounded Rectangle 5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0" name="Block Arc 5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4" name="Group 514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7" name="Rounded Rectangle 5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8" name="Block Arc 5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5" name="Group 514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5" name="Rounded Rectangle 5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6" name="Block Arc 5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6" name="Group 514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3" name="Rounded Rectangle 5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4" name="Block Arc 5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7" name="Group 514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1" name="Rounded Rectangle 5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2" name="Block Arc 5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8" name="Group 514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9" name="Rounded Rectangle 5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0" name="Block Arc 5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1" name="Group 4890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109" name="Group 510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7" name="Rounded Rectangle 51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8" name="Block Arc 51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0" name="Group 510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5" name="Rounded Rectangle 51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6" name="Block Arc 51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1" name="Group 511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3" name="Rounded Rectangle 51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4" name="Block Arc 51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2" name="Group 511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1" name="Rounded Rectangle 51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2" name="Block Arc 51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3" name="Group 511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9" name="Rounded Rectangle 51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0" name="Block Arc 51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4" name="Group 511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7" name="Rounded Rectangle 51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8" name="Block Arc 51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5" name="Group 511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5" name="Rounded Rectangle 51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6" name="Block Arc 51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6" name="Group 511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3" name="Rounded Rectangle 51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4" name="Block Arc 51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7" name="Group 511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1" name="Rounded Rectangle 51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2" name="Block Arc 51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8" name="Group 511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9" name="Rounded Rectangle 51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0" name="Block Arc 51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2" name="Group 4891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079" name="Group 507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7" name="Rounded Rectangle 5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8" name="Block Arc 5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0" name="Group 507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5" name="Rounded Rectangle 5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6" name="Block Arc 5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1" name="Group 508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3" name="Rounded Rectangle 5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4" name="Block Arc 5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2" name="Group 508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1" name="Rounded Rectangle 5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2" name="Block Arc 5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3" name="Group 508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9" name="Rounded Rectangle 5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0" name="Block Arc 5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4" name="Group 508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7" name="Rounded Rectangle 5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8" name="Block Arc 5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5" name="Group 508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5" name="Rounded Rectangle 50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6" name="Block Arc 5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6" name="Group 508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3" name="Rounded Rectangle 5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4" name="Block Arc 5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7" name="Group 508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1" name="Rounded Rectangle 5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2" name="Block Arc 5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8" name="Group 508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9" name="Rounded Rectangle 50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0" name="Block Arc 5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3" name="Group 4892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049" name="Group 504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7" name="Rounded Rectangle 5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8" name="Block Arc 5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0" name="Group 504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5" name="Rounded Rectangle 5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6" name="Block Arc 5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1" name="Group 505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3" name="Rounded Rectangle 5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4" name="Block Arc 5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2" name="Group 505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1" name="Rounded Rectangle 5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2" name="Block Arc 5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3" name="Group 505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9" name="Rounded Rectangle 5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0" name="Block Arc 5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4" name="Group 505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7" name="Rounded Rectangle 5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8" name="Block Arc 5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5" name="Group 505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5" name="Rounded Rectangle 5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066" name="Block Arc 5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6" name="Group 505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3" name="Rounded Rectangle 5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4" name="Block Arc 5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7" name="Group 505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1" name="Rounded Rectangle 5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2" name="Block Arc 5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58" name="Group 505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9" name="Rounded Rectangle 5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0" name="Block Arc 5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4" name="Group 4893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019" name="Group 501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7" name="Rounded Rectangle 5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8" name="Block Arc 5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0" name="Group 501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5" name="Rounded Rectangle 5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6" name="Block Arc 5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1" name="Group 502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3" name="Rounded Rectangle 5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4" name="Block Arc 5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2" name="Group 502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1" name="Rounded Rectangle 5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2" name="Block Arc 5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3" name="Group 502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9" name="Rounded Rectangle 5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0" name="Block Arc 5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4" name="Group 502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7" name="Rounded Rectangle 5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8" name="Block Arc 5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5" name="Group 502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5" name="Rounded Rectangle 5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6" name="Block Arc 5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6" name="Group 502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3" name="Rounded Rectangle 5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4" name="Block Arc 5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7" name="Group 502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1" name="Rounded Rectangle 5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2" name="Block Arc 5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28" name="Group 502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9" name="Rounded Rectangle 50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0" name="Block Arc 5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5" name="Group 4894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989" name="Group 498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7" name="Rounded Rectangle 5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8" name="Block Arc 5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0" name="Group 498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5" name="Rounded Rectangle 5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6" name="Block Arc 5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1" name="Group 499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3" name="Rounded Rectangle 5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4" name="Block Arc 5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2" name="Group 499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1" name="Rounded Rectangle 5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2" name="Block Arc 5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3" name="Group 499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9" name="Rounded Rectangle 5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0" name="Block Arc 5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4" name="Group 499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7" name="Rounded Rectangle 5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8" name="Block Arc 5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5" name="Group 499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5" name="Rounded Rectangle 5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6" name="Block Arc 5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6" name="Group 499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3" name="Rounded Rectangle 5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4" name="Block Arc 5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7" name="Group 499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1" name="Rounded Rectangle 5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2" name="Block Arc 5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98" name="Group 499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9" name="Rounded Rectangle 4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0" name="Block Arc 4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6" name="Group 4895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959" name="Group 495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7" name="Rounded Rectangle 49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8" name="Block Arc 49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0" name="Group 495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5" name="Rounded Rectangle 49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6" name="Block Arc 49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1" name="Group 496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3" name="Rounded Rectangle 49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4" name="Block Arc 49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2" name="Group 496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1" name="Rounded Rectangle 49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2" name="Block Arc 49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3" name="Group 496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9" name="Rounded Rectangle 4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0" name="Block Arc 49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4" name="Group 496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7" name="Rounded Rectangle 49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8" name="Block Arc 49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5" name="Group 496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5" name="Rounded Rectangle 49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6" name="Block Arc 49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6" name="Group 496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3" name="Rounded Rectangle 49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4" name="Block Arc 49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7" name="Group 496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1" name="Rounded Rectangle 49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2" name="Block Arc 49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68" name="Group 496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9" name="Rounded Rectangle 49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0" name="Block Arc 49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7" name="Group 4896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929" name="Group 492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7" name="Rounded Rectangle 4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8" name="Block Arc 4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0" name="Group 492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5" name="Rounded Rectangle 4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6" name="Block Arc 4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1" name="Group 493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3" name="Rounded Rectangle 4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4" name="Block Arc 4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2" name="Group 493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1" name="Rounded Rectangle 4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2" name="Block Arc 4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3" name="Group 493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9" name="Rounded Rectangle 4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0" name="Block Arc 4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4" name="Group 493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7" name="Rounded Rectangle 4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8" name="Block Arc 4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5" name="Group 493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5" name="Rounded Rectangle 4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6" name="Block Arc 4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6" name="Group 493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3" name="Rounded Rectangle 4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4" name="Block Arc 4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7" name="Group 493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1" name="Rounded Rectangle 4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2" name="Block Arc 4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38" name="Group 493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9" name="Rounded Rectangle 49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0" name="Block Arc 4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98" name="Group 4897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899" name="Group 489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7" name="Rounded Rectangle 4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8" name="Block Arc 4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0" name="Group 489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5" name="Rounded Rectangle 4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6" name="Block Arc 4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1" name="Group 490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3" name="Rounded Rectangle 4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4" name="Block Arc 4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2" name="Group 490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1" name="Rounded Rectangle 4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2" name="Block Arc 4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3" name="Group 490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9" name="Rounded Rectangle 4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0" name="Block Arc 4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4" name="Group 490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7" name="Rounded Rectangle 4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8" name="Block Arc 4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5" name="Group 490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5" name="Rounded Rectangle 4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6" name="Block Arc 4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6" name="Group 490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3" name="Rounded Rectangle 4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4" name="Block Arc 4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7" name="Group 490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1" name="Rounded Rectangle 4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2" name="Block Arc 4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08" name="Group 490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9" name="Rounded Rectangle 4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0" name="Block Arc 4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296" name="Group 4295"/>
          <p:cNvGrpSpPr/>
          <p:nvPr/>
        </p:nvGrpSpPr>
        <p:grpSpPr>
          <a:xfrm flipV="1">
            <a:off x="5943931" y="5339304"/>
            <a:ext cx="1985968" cy="442587"/>
            <a:chOff x="5878085" y="3170352"/>
            <a:chExt cx="1985968" cy="442587"/>
          </a:xfrm>
        </p:grpSpPr>
        <p:grpSp>
          <p:nvGrpSpPr>
            <p:cNvPr id="4419" name="Group 4418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854" name="Group 485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82" name="Rounded Rectangle 4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3" name="Block Arc 4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5" name="Group 485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80" name="Rounded Rectangle 4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1" name="Block Arc 4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6" name="Group 485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8" name="Rounded Rectangle 4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9" name="Block Arc 4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7" name="Group 485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6" name="Rounded Rectangle 4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7" name="Block Arc 4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8" name="Group 485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4" name="Rounded Rectangle 4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5" name="Block Arc 4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59" name="Group 485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2" name="Rounded Rectangle 4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3" name="Block Arc 4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0" name="Group 485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70" name="Rounded Rectangle 4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1" name="Block Arc 4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1" name="Group 486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8" name="Rounded Rectangle 4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9" name="Block Arc 4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2" name="Group 486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6" name="Rounded Rectangle 4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7" name="Block Arc 4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63" name="Group 486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4" name="Rounded Rectangle 48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5" name="Block Arc 4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0" name="Group 4419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824" name="Group 482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2" name="Rounded Rectangle 4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3" name="Block Arc 4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5" name="Group 482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0" name="Rounded Rectangle 4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1" name="Block Arc 4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6" name="Group 482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8" name="Rounded Rectangle 4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9" name="Block Arc 4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7" name="Group 482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6" name="Rounded Rectangle 4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7" name="Block Arc 4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8" name="Group 482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4" name="Rounded Rectangle 48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5" name="Block Arc 48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9" name="Group 482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2" name="Rounded Rectangle 48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3" name="Block Arc 48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0" name="Group 482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0" name="Rounded Rectangle 4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1" name="Block Arc 4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1" name="Group 483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8" name="Rounded Rectangle 4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9" name="Block Arc 4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2" name="Group 483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6" name="Rounded Rectangle 4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7" name="Block Arc 4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3" name="Group 483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4" name="Rounded Rectangle 4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5" name="Block Arc 4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1" name="Group 4420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794" name="Group 479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2" name="Rounded Rectangle 48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3" name="Block Arc 48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5" name="Group 479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0" name="Rounded Rectangle 48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1" name="Block Arc 48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6" name="Group 479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8" name="Rounded Rectangle 48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9" name="Block Arc 48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7" name="Group 479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6" name="Rounded Rectangle 48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7" name="Block Arc 48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8" name="Group 479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4" name="Rounded Rectangle 48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5" name="Block Arc 48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9" name="Group 479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2" name="Rounded Rectangle 48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3" name="Block Arc 48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0" name="Group 479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0" name="Rounded Rectangle 48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1" name="Block Arc 48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1" name="Group 480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8" name="Rounded Rectangle 48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9" name="Block Arc 48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2" name="Group 480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6" name="Rounded Rectangle 48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7" name="Block Arc 48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3" name="Group 480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4" name="Rounded Rectangle 48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5" name="Block Arc 48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2" name="Group 4421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764" name="Group 476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2" name="Rounded Rectangle 4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3" name="Block Arc 4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5" name="Group 476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0" name="Rounded Rectangle 4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1" name="Block Arc 4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6" name="Group 476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8" name="Rounded Rectangle 4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9" name="Block Arc 4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7" name="Group 476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6" name="Rounded Rectangle 4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7" name="Block Arc 4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8" name="Group 476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4" name="Rounded Rectangle 4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5" name="Block Arc 4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9" name="Group 476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2" name="Rounded Rectangle 4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3" name="Block Arc 4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70" name="Group 476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0" name="Rounded Rectangle 4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1" name="Block Arc 4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71" name="Group 477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8" name="Rounded Rectangle 4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9" name="Block Arc 4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72" name="Group 477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6" name="Rounded Rectangle 4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7" name="Block Arc 4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73" name="Group 477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4" name="Rounded Rectangle 47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5" name="Block Arc 4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3" name="Group 4422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734" name="Group 473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2" name="Rounded Rectangle 4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3" name="Block Arc 4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5" name="Group 473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0" name="Rounded Rectangle 4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1" name="Block Arc 4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6" name="Group 473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8" name="Rounded Rectangle 4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9" name="Block Arc 4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7" name="Group 473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6" name="Rounded Rectangle 4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7" name="Block Arc 4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8" name="Group 473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4" name="Rounded Rectangle 4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5" name="Block Arc 4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9" name="Group 473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2" name="Rounded Rectangle 4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3" name="Block Arc 4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40" name="Group 473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0" name="Rounded Rectangle 47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1" name="Block Arc 4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41" name="Group 474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8" name="Rounded Rectangle 4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9" name="Block Arc 4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42" name="Group 474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6" name="Rounded Rectangle 4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7" name="Block Arc 4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43" name="Group 474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4" name="Rounded Rectangle 4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5" name="Block Arc 4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4" name="Group 4423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4704" name="Group 470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2" name="Rounded Rectangle 4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3" name="Block Arc 4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5" name="Group 470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0" name="Rounded Rectangle 4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1" name="Block Arc 4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6" name="Group 470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8" name="Rounded Rectangle 4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9" name="Block Arc 4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7" name="Group 470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6" name="Rounded Rectangle 4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7" name="Block Arc 4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8" name="Group 470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4" name="Rounded Rectangle 4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5" name="Block Arc 4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9" name="Group 470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2" name="Rounded Rectangle 47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3" name="Block Arc 47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0" name="Group 470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0" name="Rounded Rectangle 47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1" name="Block Arc 47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1" name="Group 471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8" name="Rounded Rectangle 47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9" name="Block Arc 47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2" name="Group 471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6" name="Rounded Rectangle 47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7" name="Block Arc 47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3" name="Group 471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4" name="Rounded Rectangle 47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5" name="Block Arc 47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5" name="Group 4424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4674" name="Group 467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2" name="Rounded Rectangle 4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3" name="Block Arc 4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5" name="Group 467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0" name="Rounded Rectangle 46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1" name="Block Arc 4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6" name="Group 467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8" name="Rounded Rectangle 46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9" name="Block Arc 46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7" name="Group 467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6" name="Rounded Rectangle 46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7" name="Block Arc 4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8" name="Group 467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4" name="Rounded Rectangle 46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5" name="Block Arc 4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9" name="Group 467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2" name="Rounded Rectangle 46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3" name="Block Arc 46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0" name="Group 467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0" name="Rounded Rectangle 46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1" name="Block Arc 46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1" name="Group 468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8" name="Rounded Rectangle 46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9" name="Block Arc 46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2" name="Group 468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6" name="Rounded Rectangle 46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7" name="Block Arc 46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3" name="Group 468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4" name="Rounded Rectangle 4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5" name="Block Arc 4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6" name="Group 4425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4644" name="Group 464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2" name="Rounded Rectangle 46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3" name="Block Arc 46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5" name="Group 464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0" name="Rounded Rectangle 46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1" name="Block Arc 46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6" name="Group 464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8" name="Rounded Rectangle 46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9" name="Block Arc 46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7" name="Group 464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6" name="Rounded Rectangle 46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7" name="Block Arc 46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8" name="Group 464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4" name="Rounded Rectangle 46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5" name="Block Arc 46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9" name="Group 464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2" name="Rounded Rectangle 46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3" name="Block Arc 46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0" name="Group 464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0" name="Rounded Rectangle 46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1" name="Block Arc 46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1" name="Group 465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8" name="Rounded Rectangle 46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9" name="Block Arc 46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2" name="Group 465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6" name="Rounded Rectangle 46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7" name="Block Arc 46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3" name="Group 465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4" name="Rounded Rectangle 46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5" name="Block Arc 46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7" name="Group 4426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4614" name="Group 461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2" name="Rounded Rectangle 4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3" name="Block Arc 4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5" name="Group 461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0" name="Rounded Rectangle 4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1" name="Block Arc 4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6" name="Group 461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8" name="Rounded Rectangle 4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9" name="Block Arc 4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7" name="Group 461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6" name="Rounded Rectangle 4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7" name="Block Arc 4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8" name="Group 461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4" name="Rounded Rectangle 4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5" name="Block Arc 4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9" name="Group 461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2" name="Rounded Rectangle 4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3" name="Block Arc 4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0" name="Group 461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0" name="Rounded Rectangle 4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1" name="Block Arc 4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1" name="Group 462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8" name="Rounded Rectangle 4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9" name="Block Arc 4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2" name="Group 462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6" name="Rounded Rectangle 4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7" name="Block Arc 4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3" name="Group 462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4" name="Rounded Rectangle 46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5" name="Block Arc 4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8" name="Group 4427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4584" name="Group 458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2" name="Rounded Rectangle 4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3" name="Block Arc 4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5" name="Group 458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0" name="Rounded Rectangle 4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1" name="Block Arc 4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6" name="Group 458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8" name="Rounded Rectangle 4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9" name="Block Arc 4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7" name="Group 458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6" name="Rounded Rectangle 4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7" name="Block Arc 4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8" name="Group 458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4" name="Rounded Rectangle 4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5" name="Block Arc 4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9" name="Group 458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2" name="Rounded Rectangle 4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3" name="Block Arc 4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0" name="Group 458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0" name="Rounded Rectangle 4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1" name="Block Arc 4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1" name="Group 459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8" name="Rounded Rectangle 4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9" name="Block Arc 4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2" name="Group 459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6" name="Rounded Rectangle 4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7" name="Block Arc 4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3" name="Group 459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4" name="Rounded Rectangle 4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5" name="Block Arc 4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29" name="Group 4428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4554" name="Group 455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2" name="Rounded Rectangle 4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3" name="Block Arc 4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5" name="Group 455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0" name="Rounded Rectangle 4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1" name="Block Arc 4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6" name="Group 455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8" name="Rounded Rectangle 4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9" name="Block Arc 4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7" name="Group 455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6" name="Rounded Rectangle 4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7" name="Block Arc 4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8" name="Group 455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4" name="Rounded Rectangle 45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5" name="Block Arc 45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59" name="Group 455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2" name="Rounded Rectangle 45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3" name="Block Arc 45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60" name="Group 455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0" name="Rounded Rectangle 45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1" name="Block Arc 45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61" name="Group 456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8" name="Rounded Rectangle 45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9" name="Block Arc 45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62" name="Group 456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6" name="Rounded Rectangle 45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7" name="Block Arc 4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63" name="Group 456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4" name="Rounded Rectangle 45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5" name="Block Arc 4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30" name="Group 4429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4524" name="Group 452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2" name="Rounded Rectangle 4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3" name="Block Arc 4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5" name="Group 452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0" name="Rounded Rectangle 4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1" name="Block Arc 4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6" name="Group 452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8" name="Rounded Rectangle 4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9" name="Block Arc 4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7" name="Group 452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6" name="Rounded Rectangle 4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7" name="Block Arc 4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8" name="Group 452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4" name="Rounded Rectangle 45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5" name="Block Arc 4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9" name="Group 452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2" name="Rounded Rectangle 45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3" name="Block Arc 45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30" name="Group 452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0" name="Rounded Rectangle 4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1" name="Block Arc 4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31" name="Group 453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8" name="Rounded Rectangle 4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9" name="Block Arc 4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32" name="Group 453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6" name="Rounded Rectangle 4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7" name="Block Arc 4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33" name="Group 453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4" name="Rounded Rectangle 4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5" name="Block Arc 4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31" name="Group 4430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4494" name="Group 449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2" name="Rounded Rectangle 45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3" name="Block Arc 45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5" name="Group 449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0" name="Rounded Rectangle 45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1" name="Block Arc 452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6" name="Group 449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8" name="Rounded Rectangle 45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9" name="Block Arc 45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7" name="Group 449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6" name="Rounded Rectangle 45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7" name="Block Arc 45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8" name="Group 449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4" name="Rounded Rectangle 45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5" name="Block Arc 45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9" name="Group 449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2" name="Rounded Rectangle 45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3" name="Block Arc 45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00" name="Group 449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0" name="Rounded Rectangle 45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1" name="Block Arc 45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01" name="Group 450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8" name="Rounded Rectangle 45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9" name="Block Arc 45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02" name="Group 450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6" name="Rounded Rectangle 45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7" name="Block Arc 45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03" name="Group 450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4" name="Rounded Rectangle 45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5" name="Block Arc 45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32" name="Group 4431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4464" name="Group 446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2" name="Rounded Rectangle 4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3" name="Block Arc 4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5" name="Group 446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0" name="Rounded Rectangle 4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1" name="Block Arc 4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6" name="Group 446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8" name="Rounded Rectangle 4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9" name="Block Arc 4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7" name="Group 446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6" name="Rounded Rectangle 4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7" name="Block Arc 4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8" name="Group 446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4" name="Rounded Rectangle 4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5" name="Block Arc 4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9" name="Group 446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2" name="Rounded Rectangle 4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3" name="Block Arc 4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70" name="Group 446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80" name="Rounded Rectangle 4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1" name="Block Arc 4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71" name="Group 447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8" name="Rounded Rectangle 4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9" name="Block Arc 4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72" name="Group 447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6" name="Rounded Rectangle 4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7" name="Block Arc 4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73" name="Group 447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74" name="Rounded Rectangle 44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5" name="Block Arc 4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33" name="Group 4432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4434" name="Group 443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2" name="Rounded Rectangle 4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3" name="Block Arc 4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5" name="Group 443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0" name="Rounded Rectangle 4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1" name="Block Arc 4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6" name="Group 443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8" name="Rounded Rectangle 4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9" name="Block Arc 4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7" name="Group 443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6" name="Rounded Rectangle 4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7" name="Block Arc 4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8" name="Group 443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4" name="Rounded Rectangle 4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5" name="Block Arc 4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9" name="Group 443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2" name="Rounded Rectangle 4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3" name="Block Arc 4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40" name="Group 443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0" name="Rounded Rectangle 4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1" name="Block Arc 4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41" name="Group 444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8" name="Rounded Rectangle 4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9" name="Block Arc 4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42" name="Group 444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6" name="Rounded Rectangle 4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7" name="Block Arc 4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43" name="Group 444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4" name="Rounded Rectangle 4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5" name="Block Arc 4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297" name="Rectangle 4296"/>
          <p:cNvSpPr/>
          <p:nvPr/>
        </p:nvSpPr>
        <p:spPr>
          <a:xfrm>
            <a:off x="3994711" y="4356105"/>
            <a:ext cx="191114" cy="166186"/>
          </a:xfrm>
          <a:prstGeom prst="rect">
            <a:avLst/>
          </a:prstGeom>
          <a:solidFill>
            <a:srgbClr val="FF9933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98" name="TextBox 219"/>
          <p:cNvSpPr txBox="1">
            <a:spLocks noChangeArrowheads="1"/>
          </p:cNvSpPr>
          <p:nvPr/>
        </p:nvSpPr>
        <p:spPr bwMode="auto">
          <a:xfrm>
            <a:off x="3795422" y="4490131"/>
            <a:ext cx="589493" cy="220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FF9933"/>
                </a:solidFill>
                <a:cs typeface="Arial" panose="020B0604020202020204" pitchFamily="34" charset="0"/>
              </a:rPr>
              <a:t>Elevator</a:t>
            </a:r>
          </a:p>
        </p:txBody>
      </p:sp>
      <p:grpSp>
        <p:nvGrpSpPr>
          <p:cNvPr id="4299" name="Group 4298"/>
          <p:cNvGrpSpPr>
            <a:grpSpLocks noChangeAspect="1"/>
          </p:cNvGrpSpPr>
          <p:nvPr/>
        </p:nvGrpSpPr>
        <p:grpSpPr>
          <a:xfrm>
            <a:off x="7054037" y="821145"/>
            <a:ext cx="548640" cy="174538"/>
            <a:chOff x="411004" y="628649"/>
            <a:chExt cx="4541996" cy="1444941"/>
          </a:xfrm>
        </p:grpSpPr>
        <p:grpSp>
          <p:nvGrpSpPr>
            <p:cNvPr id="4405" name="Group 440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417" name="Rectangle 441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18" name="Rectangle 441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406" name="Group 440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415" name="Rectangle 441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16" name="Rectangle 441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407" name="Group 440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413" name="Rectangle 441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14" name="Rectangle 441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408" name="Rectangle 440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9" name="Rectangle 440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0" name="Rectangle 440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1" name="Rectangle 441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2" name="Rectangle 441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0" name="Group 4299"/>
          <p:cNvGrpSpPr>
            <a:grpSpLocks noChangeAspect="1"/>
          </p:cNvGrpSpPr>
          <p:nvPr/>
        </p:nvGrpSpPr>
        <p:grpSpPr>
          <a:xfrm>
            <a:off x="6281404" y="824689"/>
            <a:ext cx="548640" cy="174538"/>
            <a:chOff x="411004" y="628649"/>
            <a:chExt cx="4541996" cy="1444941"/>
          </a:xfrm>
        </p:grpSpPr>
        <p:grpSp>
          <p:nvGrpSpPr>
            <p:cNvPr id="4391" name="Group 439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403" name="Rectangle 440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4" name="Rectangle 440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92" name="Group 439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401" name="Rectangle 440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2" name="Rectangle 440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93" name="Group 439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99" name="Rectangle 439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400" name="Rectangle 439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94" name="Rectangle 439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5" name="Rectangle 439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6" name="Rectangle 439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7" name="Rectangle 439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8" name="Rectangle 439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1" name="Group 4300"/>
          <p:cNvGrpSpPr>
            <a:grpSpLocks noChangeAspect="1"/>
          </p:cNvGrpSpPr>
          <p:nvPr/>
        </p:nvGrpSpPr>
        <p:grpSpPr>
          <a:xfrm rot="16200000">
            <a:off x="5487508" y="1992920"/>
            <a:ext cx="548640" cy="174538"/>
            <a:chOff x="411004" y="628649"/>
            <a:chExt cx="4541996" cy="1444941"/>
          </a:xfrm>
        </p:grpSpPr>
        <p:grpSp>
          <p:nvGrpSpPr>
            <p:cNvPr id="4377" name="Group 437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89" name="Rectangle 438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90" name="Rectangle 438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78" name="Group 437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87" name="Rectangle 438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88" name="Rectangle 438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79" name="Group 437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85" name="Rectangle 438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86" name="Rectangle 438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80" name="Rectangle 437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1" name="Rectangle 438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2" name="Rectangle 438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3" name="Rectangle 438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4" name="Rectangle 438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2" name="Group 4301"/>
          <p:cNvGrpSpPr>
            <a:grpSpLocks noChangeAspect="1"/>
          </p:cNvGrpSpPr>
          <p:nvPr/>
        </p:nvGrpSpPr>
        <p:grpSpPr>
          <a:xfrm>
            <a:off x="7054037" y="5896421"/>
            <a:ext cx="548640" cy="174538"/>
            <a:chOff x="411004" y="628649"/>
            <a:chExt cx="4541996" cy="1444941"/>
          </a:xfrm>
        </p:grpSpPr>
        <p:grpSp>
          <p:nvGrpSpPr>
            <p:cNvPr id="4363" name="Group 436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75" name="Rectangle 437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6" name="Rectangle 437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64" name="Group 436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73" name="Rectangle 437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4" name="Rectangle 437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65" name="Group 436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71" name="Rectangle 437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72" name="Rectangle 437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66" name="Rectangle 436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7" name="Rectangle 436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8" name="Rectangle 436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9" name="Rectangle 436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0" name="Rectangle 436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3" name="Group 4302"/>
          <p:cNvGrpSpPr>
            <a:grpSpLocks noChangeAspect="1"/>
          </p:cNvGrpSpPr>
          <p:nvPr/>
        </p:nvGrpSpPr>
        <p:grpSpPr>
          <a:xfrm>
            <a:off x="6281404" y="5899965"/>
            <a:ext cx="548640" cy="174538"/>
            <a:chOff x="411004" y="628649"/>
            <a:chExt cx="4541996" cy="1444941"/>
          </a:xfrm>
        </p:grpSpPr>
        <p:grpSp>
          <p:nvGrpSpPr>
            <p:cNvPr id="4349" name="Group 434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61" name="Rectangle 436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2" name="Rectangle 436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0" name="Group 434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59" name="Rectangle 435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60" name="Rectangle 435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51" name="Group 435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57" name="Rectangle 435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58" name="Rectangle 435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52" name="Rectangle 435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3" name="Rectangle 435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4" name="Rectangle 435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5" name="Rectangle 435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6" name="Rectangle 435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4" name="Group 4303"/>
          <p:cNvGrpSpPr>
            <a:grpSpLocks noChangeAspect="1"/>
          </p:cNvGrpSpPr>
          <p:nvPr/>
        </p:nvGrpSpPr>
        <p:grpSpPr>
          <a:xfrm rot="16200000">
            <a:off x="5487508" y="2907568"/>
            <a:ext cx="548640" cy="174538"/>
            <a:chOff x="411004" y="628649"/>
            <a:chExt cx="4541996" cy="1444941"/>
          </a:xfrm>
        </p:grpSpPr>
        <p:grpSp>
          <p:nvGrpSpPr>
            <p:cNvPr id="4335" name="Group 433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47" name="Rectangle 434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8" name="Rectangle 434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36" name="Group 433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45" name="Rectangle 434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6" name="Rectangle 434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37" name="Group 433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43" name="Rectangle 434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44" name="Rectangle 434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38" name="Rectangle 433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9" name="Rectangle 433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0" name="Rectangle 433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1" name="Rectangle 434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2" name="Rectangle 434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5" name="Group 4304"/>
          <p:cNvGrpSpPr>
            <a:grpSpLocks noChangeAspect="1"/>
          </p:cNvGrpSpPr>
          <p:nvPr/>
        </p:nvGrpSpPr>
        <p:grpSpPr>
          <a:xfrm rot="16200000">
            <a:off x="5487508" y="3833055"/>
            <a:ext cx="548640" cy="174538"/>
            <a:chOff x="411004" y="628649"/>
            <a:chExt cx="4542000" cy="1444941"/>
          </a:xfrm>
        </p:grpSpPr>
        <p:grpSp>
          <p:nvGrpSpPr>
            <p:cNvPr id="4321" name="Group 432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33" name="Rectangle 433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4" name="Rectangle 433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22" name="Group 432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31" name="Rectangle 433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2" name="Rectangle 433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23" name="Group 432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29" name="Rectangle 432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30" name="Rectangle 432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24" name="Rectangle 432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5" name="Rectangle 432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6" name="Rectangle 4325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7" name="Rectangle 432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8" name="Rectangle 432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6" name="Group 4305"/>
          <p:cNvGrpSpPr>
            <a:grpSpLocks noChangeAspect="1"/>
          </p:cNvGrpSpPr>
          <p:nvPr/>
        </p:nvGrpSpPr>
        <p:grpSpPr>
          <a:xfrm rot="16200000">
            <a:off x="5487508" y="4718439"/>
            <a:ext cx="548640" cy="174538"/>
            <a:chOff x="411004" y="628649"/>
            <a:chExt cx="4541996" cy="1444941"/>
          </a:xfrm>
        </p:grpSpPr>
        <p:grpSp>
          <p:nvGrpSpPr>
            <p:cNvPr id="4307" name="Group 430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319" name="Rectangle 431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20" name="Rectangle 431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08" name="Group 430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317" name="Rectangle 431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18" name="Rectangle 431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309" name="Group 430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315" name="Rectangle 431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316" name="Rectangle 431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310" name="Rectangle 430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1" name="Rectangle 431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2" name="Rectangle 431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3" name="Rectangle 431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4" name="Rectangle 431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0" name="Oval 380" descr="Royal_Stewart_tartan"/>
          <p:cNvSpPr>
            <a:spLocks noChangeArrowheads="1"/>
          </p:cNvSpPr>
          <p:nvPr/>
        </p:nvSpPr>
        <p:spPr bwMode="auto">
          <a:xfrm rot="16200000">
            <a:off x="7346942" y="3292025"/>
            <a:ext cx="187468" cy="328711"/>
          </a:xfrm>
          <a:prstGeom prst="ellipse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082" name="Group 4081"/>
          <p:cNvGrpSpPr/>
          <p:nvPr/>
        </p:nvGrpSpPr>
        <p:grpSpPr>
          <a:xfrm>
            <a:off x="5916005" y="6030843"/>
            <a:ext cx="250343" cy="215444"/>
            <a:chOff x="5654068" y="5306942"/>
            <a:chExt cx="250343" cy="215444"/>
          </a:xfrm>
        </p:grpSpPr>
        <p:sp>
          <p:nvSpPr>
            <p:cNvPr id="4083" name="Rectangle 4082"/>
            <p:cNvSpPr/>
            <p:nvPr/>
          </p:nvSpPr>
          <p:spPr>
            <a:xfrm>
              <a:off x="5687533" y="5324722"/>
              <a:ext cx="183412" cy="179884"/>
            </a:xfrm>
            <a:prstGeom prst="rect">
              <a:avLst/>
            </a:prstGeom>
            <a:solidFill>
              <a:srgbClr val="66330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84" name="TextBox 219"/>
            <p:cNvSpPr txBox="1">
              <a:spLocks noChangeArrowheads="1"/>
            </p:cNvSpPr>
            <p:nvPr/>
          </p:nvSpPr>
          <p:spPr bwMode="auto">
            <a:xfrm>
              <a:off x="5654068" y="5306942"/>
              <a:ext cx="2503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B66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IT</a:t>
              </a:r>
            </a:p>
          </p:txBody>
        </p:sp>
      </p:grpSp>
      <p:grpSp>
        <p:nvGrpSpPr>
          <p:cNvPr id="4085" name="Group 4084"/>
          <p:cNvGrpSpPr/>
          <p:nvPr/>
        </p:nvGrpSpPr>
        <p:grpSpPr>
          <a:xfrm>
            <a:off x="4976044" y="5974902"/>
            <a:ext cx="141921" cy="146304"/>
            <a:chOff x="8367286" y="3351426"/>
            <a:chExt cx="141921" cy="146304"/>
          </a:xfrm>
        </p:grpSpPr>
        <p:sp>
          <p:nvSpPr>
            <p:cNvPr id="408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8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88" name="Group 4087"/>
          <p:cNvGrpSpPr/>
          <p:nvPr/>
        </p:nvGrpSpPr>
        <p:grpSpPr>
          <a:xfrm>
            <a:off x="4904586" y="5738623"/>
            <a:ext cx="141921" cy="146304"/>
            <a:chOff x="8367286" y="3351426"/>
            <a:chExt cx="141921" cy="146304"/>
          </a:xfrm>
        </p:grpSpPr>
        <p:sp>
          <p:nvSpPr>
            <p:cNvPr id="4089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1" name="Group 4090"/>
          <p:cNvGrpSpPr/>
          <p:nvPr/>
        </p:nvGrpSpPr>
        <p:grpSpPr>
          <a:xfrm>
            <a:off x="4750407" y="5738624"/>
            <a:ext cx="141921" cy="146304"/>
            <a:chOff x="8367286" y="3351426"/>
            <a:chExt cx="141921" cy="146304"/>
          </a:xfrm>
        </p:grpSpPr>
        <p:sp>
          <p:nvSpPr>
            <p:cNvPr id="409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094" name="Group 4093"/>
          <p:cNvGrpSpPr/>
          <p:nvPr/>
        </p:nvGrpSpPr>
        <p:grpSpPr>
          <a:xfrm>
            <a:off x="4689638" y="5985059"/>
            <a:ext cx="141921" cy="146304"/>
            <a:chOff x="8367286" y="3351426"/>
            <a:chExt cx="141921" cy="146304"/>
          </a:xfrm>
        </p:grpSpPr>
        <p:sp>
          <p:nvSpPr>
            <p:cNvPr id="409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09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36" name="Group 4135"/>
          <p:cNvGrpSpPr/>
          <p:nvPr/>
        </p:nvGrpSpPr>
        <p:grpSpPr>
          <a:xfrm>
            <a:off x="5504494" y="5486023"/>
            <a:ext cx="143495" cy="146304"/>
            <a:chOff x="8365712" y="3351426"/>
            <a:chExt cx="143495" cy="146304"/>
          </a:xfrm>
        </p:grpSpPr>
        <p:sp>
          <p:nvSpPr>
            <p:cNvPr id="413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38" name="Text Box 11"/>
            <p:cNvSpPr txBox="1">
              <a:spLocks noChangeArrowheads="1"/>
            </p:cNvSpPr>
            <p:nvPr/>
          </p:nvSpPr>
          <p:spPr bwMode="auto">
            <a:xfrm rot="21540000">
              <a:off x="8365712" y="3381583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42" name="TextBox 4141"/>
          <p:cNvSpPr txBox="1"/>
          <p:nvPr/>
        </p:nvSpPr>
        <p:spPr>
          <a:xfrm flipH="1">
            <a:off x="217165" y="676275"/>
            <a:ext cx="3773809" cy="5355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Platform Party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Split to proceed up ramps </a:t>
            </a:r>
          </a:p>
          <a:p>
            <a:pPr marL="628650" marR="0" lvl="2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US, Canada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Return to MPR or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Leithead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Faculty &amp; Staff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Platform Party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Form Corridor outside Newell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Students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Led by New York State</a:t>
            </a: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Master’s &amp;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Summas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 lead out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Rest follow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2 rows on each side</a:t>
            </a:r>
          </a:p>
          <a:p>
            <a:pPr marL="6858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columns 4 abreast</a:t>
            </a:r>
          </a:p>
          <a:p>
            <a:pPr marL="400050" marR="0" lvl="1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Followed by SLU </a:t>
            </a: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FLag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, Bagpipes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228600" marR="0" lvl="2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Bagpipes leave Newell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Recession is over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Guests free</a:t>
            </a:r>
          </a:p>
          <a:p>
            <a:pPr marL="457200" marR="0" lvl="3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>
                <a:tab pos="457200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Ushers off duty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  <a:p>
            <a:pPr marL="457200" marR="0" lvl="1" indent="-2286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Blip>
                <a:blip r:embed="rId4"/>
              </a:buBlip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43" name="TextBox 4142"/>
          <p:cNvSpPr txBox="1"/>
          <p:nvPr/>
        </p:nvSpPr>
        <p:spPr>
          <a:xfrm>
            <a:off x="914901" y="104775"/>
            <a:ext cx="214162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Recession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grpSp>
        <p:nvGrpSpPr>
          <p:cNvPr id="4147" name="Group 4146"/>
          <p:cNvGrpSpPr/>
          <p:nvPr/>
        </p:nvGrpSpPr>
        <p:grpSpPr>
          <a:xfrm>
            <a:off x="5281730" y="4101270"/>
            <a:ext cx="141921" cy="146304"/>
            <a:chOff x="8367286" y="3351426"/>
            <a:chExt cx="141921" cy="146304"/>
          </a:xfrm>
        </p:grpSpPr>
        <p:sp>
          <p:nvSpPr>
            <p:cNvPr id="414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3" name="Group 4152"/>
          <p:cNvGrpSpPr/>
          <p:nvPr/>
        </p:nvGrpSpPr>
        <p:grpSpPr>
          <a:xfrm>
            <a:off x="5362161" y="3596890"/>
            <a:ext cx="141921" cy="146304"/>
            <a:chOff x="8367286" y="3351426"/>
            <a:chExt cx="141921" cy="146304"/>
          </a:xfrm>
        </p:grpSpPr>
        <p:sp>
          <p:nvSpPr>
            <p:cNvPr id="415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6" name="Group 4155"/>
          <p:cNvGrpSpPr/>
          <p:nvPr/>
        </p:nvGrpSpPr>
        <p:grpSpPr>
          <a:xfrm>
            <a:off x="5345417" y="1463629"/>
            <a:ext cx="141921" cy="146304"/>
            <a:chOff x="8367286" y="3351426"/>
            <a:chExt cx="141921" cy="146304"/>
          </a:xfrm>
        </p:grpSpPr>
        <p:sp>
          <p:nvSpPr>
            <p:cNvPr id="415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59" name="Group 4158"/>
          <p:cNvGrpSpPr/>
          <p:nvPr/>
        </p:nvGrpSpPr>
        <p:grpSpPr>
          <a:xfrm>
            <a:off x="5211506" y="3459059"/>
            <a:ext cx="141921" cy="146304"/>
            <a:chOff x="8367286" y="3351426"/>
            <a:chExt cx="141921" cy="146304"/>
          </a:xfrm>
        </p:grpSpPr>
        <p:sp>
          <p:nvSpPr>
            <p:cNvPr id="416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6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88" name="Rectangle 370" descr="Wide upward diagonal"/>
          <p:cNvSpPr>
            <a:spLocks noChangeArrowheads="1"/>
          </p:cNvSpPr>
          <p:nvPr/>
        </p:nvSpPr>
        <p:spPr bwMode="auto">
          <a:xfrm rot="6961074">
            <a:off x="4796447" y="1979857"/>
            <a:ext cx="27432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205" name="Group 4204"/>
          <p:cNvGrpSpPr/>
          <p:nvPr/>
        </p:nvGrpSpPr>
        <p:grpSpPr>
          <a:xfrm>
            <a:off x="5436956" y="1625372"/>
            <a:ext cx="217489" cy="219075"/>
            <a:chOff x="2067654" y="4497630"/>
            <a:chExt cx="217489" cy="219075"/>
          </a:xfrm>
        </p:grpSpPr>
        <p:sp>
          <p:nvSpPr>
            <p:cNvPr id="420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1" name="Group 4210"/>
          <p:cNvGrpSpPr/>
          <p:nvPr/>
        </p:nvGrpSpPr>
        <p:grpSpPr>
          <a:xfrm>
            <a:off x="5514352" y="2901037"/>
            <a:ext cx="139541" cy="146304"/>
            <a:chOff x="8367286" y="3351427"/>
            <a:chExt cx="139541" cy="146304"/>
          </a:xfrm>
        </p:grpSpPr>
        <p:sp>
          <p:nvSpPr>
            <p:cNvPr id="421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4" name="Group 4213"/>
          <p:cNvGrpSpPr/>
          <p:nvPr/>
        </p:nvGrpSpPr>
        <p:grpSpPr>
          <a:xfrm>
            <a:off x="7192470" y="3573949"/>
            <a:ext cx="139541" cy="146304"/>
            <a:chOff x="8367286" y="3351427"/>
            <a:chExt cx="139541" cy="146304"/>
          </a:xfrm>
        </p:grpSpPr>
        <p:sp>
          <p:nvSpPr>
            <p:cNvPr id="421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17" name="Group 4216"/>
          <p:cNvGrpSpPr/>
          <p:nvPr/>
        </p:nvGrpSpPr>
        <p:grpSpPr>
          <a:xfrm>
            <a:off x="6778734" y="3618571"/>
            <a:ext cx="139541" cy="146304"/>
            <a:chOff x="8367286" y="3351427"/>
            <a:chExt cx="139541" cy="146304"/>
          </a:xfrm>
        </p:grpSpPr>
        <p:sp>
          <p:nvSpPr>
            <p:cNvPr id="421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1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0" name="Group 4219"/>
          <p:cNvGrpSpPr/>
          <p:nvPr/>
        </p:nvGrpSpPr>
        <p:grpSpPr>
          <a:xfrm>
            <a:off x="4644481" y="1789872"/>
            <a:ext cx="227013" cy="219075"/>
            <a:chOff x="2067654" y="4497630"/>
            <a:chExt cx="227013" cy="219075"/>
          </a:xfrm>
        </p:grpSpPr>
        <p:sp>
          <p:nvSpPr>
            <p:cNvPr id="422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2" name="Text Box 59"/>
            <p:cNvSpPr txBox="1">
              <a:spLocks noChangeArrowheads="1"/>
            </p:cNvSpPr>
            <p:nvPr/>
          </p:nvSpPr>
          <p:spPr bwMode="auto">
            <a:xfrm rot="21540000">
              <a:off x="2077179" y="4576118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6" name="Group 4225"/>
          <p:cNvGrpSpPr/>
          <p:nvPr/>
        </p:nvGrpSpPr>
        <p:grpSpPr>
          <a:xfrm>
            <a:off x="6884339" y="3403229"/>
            <a:ext cx="217489" cy="219075"/>
            <a:chOff x="2067654" y="4497630"/>
            <a:chExt cx="217489" cy="219075"/>
          </a:xfrm>
        </p:grpSpPr>
        <p:sp>
          <p:nvSpPr>
            <p:cNvPr id="422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2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29" name="Group 4228"/>
          <p:cNvGrpSpPr/>
          <p:nvPr/>
        </p:nvGrpSpPr>
        <p:grpSpPr>
          <a:xfrm>
            <a:off x="6883125" y="3241437"/>
            <a:ext cx="217489" cy="219075"/>
            <a:chOff x="2067654" y="4497630"/>
            <a:chExt cx="217489" cy="219075"/>
          </a:xfrm>
        </p:grpSpPr>
        <p:sp>
          <p:nvSpPr>
            <p:cNvPr id="423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35" name="Group 4234"/>
          <p:cNvGrpSpPr/>
          <p:nvPr/>
        </p:nvGrpSpPr>
        <p:grpSpPr>
          <a:xfrm>
            <a:off x="5496928" y="3127453"/>
            <a:ext cx="217489" cy="219075"/>
            <a:chOff x="2067654" y="4497630"/>
            <a:chExt cx="217489" cy="219075"/>
          </a:xfrm>
        </p:grpSpPr>
        <p:sp>
          <p:nvSpPr>
            <p:cNvPr id="423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1" name="Group 4240"/>
          <p:cNvGrpSpPr/>
          <p:nvPr/>
        </p:nvGrpSpPr>
        <p:grpSpPr>
          <a:xfrm>
            <a:off x="6721450" y="3442229"/>
            <a:ext cx="139541" cy="146304"/>
            <a:chOff x="8367286" y="3351427"/>
            <a:chExt cx="139541" cy="146304"/>
          </a:xfrm>
        </p:grpSpPr>
        <p:sp>
          <p:nvSpPr>
            <p:cNvPr id="424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4" name="Group 4243"/>
          <p:cNvGrpSpPr/>
          <p:nvPr/>
        </p:nvGrpSpPr>
        <p:grpSpPr>
          <a:xfrm>
            <a:off x="6572053" y="3442229"/>
            <a:ext cx="139541" cy="146304"/>
            <a:chOff x="8367286" y="3351427"/>
            <a:chExt cx="139541" cy="146304"/>
          </a:xfrm>
        </p:grpSpPr>
        <p:sp>
          <p:nvSpPr>
            <p:cNvPr id="4245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47" name="Group 4246"/>
          <p:cNvGrpSpPr/>
          <p:nvPr/>
        </p:nvGrpSpPr>
        <p:grpSpPr>
          <a:xfrm>
            <a:off x="6721450" y="3321710"/>
            <a:ext cx="139541" cy="146304"/>
            <a:chOff x="8367286" y="3351427"/>
            <a:chExt cx="139541" cy="146304"/>
          </a:xfrm>
        </p:grpSpPr>
        <p:sp>
          <p:nvSpPr>
            <p:cNvPr id="424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0" name="Group 4249"/>
          <p:cNvGrpSpPr/>
          <p:nvPr/>
        </p:nvGrpSpPr>
        <p:grpSpPr>
          <a:xfrm>
            <a:off x="6572053" y="3321710"/>
            <a:ext cx="139541" cy="146304"/>
            <a:chOff x="8367286" y="3351427"/>
            <a:chExt cx="139541" cy="146304"/>
          </a:xfrm>
        </p:grpSpPr>
        <p:sp>
          <p:nvSpPr>
            <p:cNvPr id="425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3" name="Group 4252"/>
          <p:cNvGrpSpPr/>
          <p:nvPr/>
        </p:nvGrpSpPr>
        <p:grpSpPr>
          <a:xfrm>
            <a:off x="4958571" y="1926958"/>
            <a:ext cx="217489" cy="219075"/>
            <a:chOff x="2067654" y="4497630"/>
            <a:chExt cx="217489" cy="219075"/>
          </a:xfrm>
        </p:grpSpPr>
        <p:sp>
          <p:nvSpPr>
            <p:cNvPr id="425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260" name="Rectangle 370" descr="Wide upward diagonal"/>
          <p:cNvSpPr>
            <a:spLocks noChangeArrowheads="1"/>
          </p:cNvSpPr>
          <p:nvPr/>
        </p:nvSpPr>
        <p:spPr bwMode="auto">
          <a:xfrm rot="6922547">
            <a:off x="4710961" y="1966188"/>
            <a:ext cx="274320" cy="36576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199" name="Group 4198"/>
          <p:cNvGrpSpPr/>
          <p:nvPr/>
        </p:nvGrpSpPr>
        <p:grpSpPr>
          <a:xfrm>
            <a:off x="3825891" y="402739"/>
            <a:ext cx="217489" cy="219075"/>
            <a:chOff x="2067654" y="4497630"/>
            <a:chExt cx="217489" cy="219075"/>
          </a:xfrm>
        </p:grpSpPr>
        <p:sp>
          <p:nvSpPr>
            <p:cNvPr id="420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02" name="Group 4201"/>
          <p:cNvGrpSpPr/>
          <p:nvPr/>
        </p:nvGrpSpPr>
        <p:grpSpPr>
          <a:xfrm>
            <a:off x="4580613" y="1941400"/>
            <a:ext cx="217864" cy="219075"/>
            <a:chOff x="5639091" y="1598354"/>
            <a:chExt cx="217864" cy="219075"/>
          </a:xfrm>
        </p:grpSpPr>
        <p:sp>
          <p:nvSpPr>
            <p:cNvPr id="4203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04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07" name="Group 4106"/>
          <p:cNvGrpSpPr/>
          <p:nvPr/>
        </p:nvGrpSpPr>
        <p:grpSpPr>
          <a:xfrm>
            <a:off x="3763627" y="592797"/>
            <a:ext cx="217489" cy="219075"/>
            <a:chOff x="2067654" y="4497630"/>
            <a:chExt cx="217489" cy="219075"/>
          </a:xfrm>
        </p:grpSpPr>
        <p:sp>
          <p:nvSpPr>
            <p:cNvPr id="410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0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0" name="Group 4109"/>
          <p:cNvGrpSpPr/>
          <p:nvPr/>
        </p:nvGrpSpPr>
        <p:grpSpPr>
          <a:xfrm>
            <a:off x="4454558" y="1367784"/>
            <a:ext cx="217489" cy="219075"/>
            <a:chOff x="2067654" y="4497630"/>
            <a:chExt cx="217489" cy="219075"/>
          </a:xfrm>
        </p:grpSpPr>
        <p:sp>
          <p:nvSpPr>
            <p:cNvPr id="411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3" name="Group 4112"/>
          <p:cNvGrpSpPr/>
          <p:nvPr/>
        </p:nvGrpSpPr>
        <p:grpSpPr>
          <a:xfrm>
            <a:off x="4037603" y="1061892"/>
            <a:ext cx="217489" cy="219075"/>
            <a:chOff x="2067654" y="4497630"/>
            <a:chExt cx="217489" cy="219075"/>
          </a:xfrm>
        </p:grpSpPr>
        <p:sp>
          <p:nvSpPr>
            <p:cNvPr id="411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85644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6" name="Group 4115"/>
          <p:cNvGrpSpPr/>
          <p:nvPr/>
        </p:nvGrpSpPr>
        <p:grpSpPr>
          <a:xfrm>
            <a:off x="4761872" y="1066563"/>
            <a:ext cx="217489" cy="219075"/>
            <a:chOff x="2067654" y="4497630"/>
            <a:chExt cx="217489" cy="219075"/>
          </a:xfrm>
        </p:grpSpPr>
        <p:sp>
          <p:nvSpPr>
            <p:cNvPr id="41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1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19" name="Group 4118"/>
          <p:cNvGrpSpPr/>
          <p:nvPr/>
        </p:nvGrpSpPr>
        <p:grpSpPr>
          <a:xfrm>
            <a:off x="4047497" y="637732"/>
            <a:ext cx="217489" cy="219075"/>
            <a:chOff x="2067654" y="4497630"/>
            <a:chExt cx="217489" cy="219075"/>
          </a:xfrm>
        </p:grpSpPr>
        <p:sp>
          <p:nvSpPr>
            <p:cNvPr id="412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2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28" name="Group 4127"/>
          <p:cNvGrpSpPr/>
          <p:nvPr/>
        </p:nvGrpSpPr>
        <p:grpSpPr>
          <a:xfrm>
            <a:off x="4041172" y="374785"/>
            <a:ext cx="217489" cy="219075"/>
            <a:chOff x="2067654" y="4497630"/>
            <a:chExt cx="217489" cy="219075"/>
          </a:xfrm>
        </p:grpSpPr>
        <p:sp>
          <p:nvSpPr>
            <p:cNvPr id="41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131" name="Rectangle 231"/>
          <p:cNvSpPr>
            <a:spLocks noChangeArrowheads="1"/>
          </p:cNvSpPr>
          <p:nvPr/>
        </p:nvSpPr>
        <p:spPr bwMode="auto">
          <a:xfrm rot="18900000">
            <a:off x="4475900" y="473941"/>
            <a:ext cx="41538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132" name="Rectangle 231"/>
          <p:cNvSpPr>
            <a:spLocks noChangeArrowheads="1"/>
          </p:cNvSpPr>
          <p:nvPr/>
        </p:nvSpPr>
        <p:spPr bwMode="auto">
          <a:xfrm rot="18900000">
            <a:off x="4212224" y="681979"/>
            <a:ext cx="41538" cy="7315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133" name="Group 4132"/>
          <p:cNvGrpSpPr/>
          <p:nvPr/>
        </p:nvGrpSpPr>
        <p:grpSpPr>
          <a:xfrm>
            <a:off x="4495995" y="607393"/>
            <a:ext cx="217489" cy="219075"/>
            <a:chOff x="2067654" y="4497630"/>
            <a:chExt cx="217489" cy="219075"/>
          </a:xfrm>
        </p:grpSpPr>
        <p:sp>
          <p:nvSpPr>
            <p:cNvPr id="413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3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67" name="Group 4166"/>
          <p:cNvGrpSpPr/>
          <p:nvPr/>
        </p:nvGrpSpPr>
        <p:grpSpPr>
          <a:xfrm>
            <a:off x="3889107" y="871307"/>
            <a:ext cx="139541" cy="146304"/>
            <a:chOff x="8367286" y="3351427"/>
            <a:chExt cx="139541" cy="146304"/>
          </a:xfrm>
        </p:grpSpPr>
        <p:sp>
          <p:nvSpPr>
            <p:cNvPr id="4168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7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71" name="Group 4170"/>
          <p:cNvGrpSpPr/>
          <p:nvPr/>
        </p:nvGrpSpPr>
        <p:grpSpPr>
          <a:xfrm>
            <a:off x="4310546" y="376810"/>
            <a:ext cx="141921" cy="146304"/>
            <a:chOff x="8367286" y="3351426"/>
            <a:chExt cx="141921" cy="146304"/>
          </a:xfrm>
        </p:grpSpPr>
        <p:sp>
          <p:nvSpPr>
            <p:cNvPr id="417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7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77" name="Group 4176"/>
          <p:cNvGrpSpPr/>
          <p:nvPr/>
        </p:nvGrpSpPr>
        <p:grpSpPr>
          <a:xfrm rot="2700000">
            <a:off x="4165906" y="1246352"/>
            <a:ext cx="1126844" cy="188976"/>
            <a:chOff x="5968753" y="3740487"/>
            <a:chExt cx="457200" cy="188976"/>
          </a:xfrm>
        </p:grpSpPr>
        <p:sp>
          <p:nvSpPr>
            <p:cNvPr id="4178" name="Rectangle 123"/>
            <p:cNvSpPr>
              <a:spLocks noChangeArrowheads="1"/>
            </p:cNvSpPr>
            <p:nvPr/>
          </p:nvSpPr>
          <p:spPr bwMode="auto">
            <a:xfrm rot="5400000">
              <a:off x="6179065" y="36825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89" name="Rectangle 123"/>
            <p:cNvSpPr>
              <a:spLocks noChangeArrowheads="1"/>
            </p:cNvSpPr>
            <p:nvPr/>
          </p:nvSpPr>
          <p:spPr bwMode="auto">
            <a:xfrm rot="5400000">
              <a:off x="6179065" y="35809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90" name="Rectangle 123"/>
            <p:cNvSpPr>
              <a:spLocks noChangeArrowheads="1"/>
            </p:cNvSpPr>
            <p:nvPr/>
          </p:nvSpPr>
          <p:spPr bwMode="auto">
            <a:xfrm rot="5400000">
              <a:off x="6179065" y="36317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91" name="Rectangle 123"/>
            <p:cNvSpPr>
              <a:spLocks noChangeArrowheads="1"/>
            </p:cNvSpPr>
            <p:nvPr/>
          </p:nvSpPr>
          <p:spPr bwMode="auto">
            <a:xfrm rot="5400000">
              <a:off x="6179065" y="35301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92" name="Group 4191"/>
          <p:cNvGrpSpPr/>
          <p:nvPr/>
        </p:nvGrpSpPr>
        <p:grpSpPr>
          <a:xfrm rot="5400000">
            <a:off x="4691487" y="2548125"/>
            <a:ext cx="1420385" cy="188976"/>
            <a:chOff x="5968753" y="3740487"/>
            <a:chExt cx="457200" cy="188976"/>
          </a:xfrm>
        </p:grpSpPr>
        <p:sp>
          <p:nvSpPr>
            <p:cNvPr id="4193" name="Rectangle 123"/>
            <p:cNvSpPr>
              <a:spLocks noChangeArrowheads="1"/>
            </p:cNvSpPr>
            <p:nvPr/>
          </p:nvSpPr>
          <p:spPr bwMode="auto">
            <a:xfrm rot="5400000">
              <a:off x="6179065" y="36825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94" name="Rectangle 123"/>
            <p:cNvSpPr>
              <a:spLocks noChangeArrowheads="1"/>
            </p:cNvSpPr>
            <p:nvPr/>
          </p:nvSpPr>
          <p:spPr bwMode="auto">
            <a:xfrm rot="5400000">
              <a:off x="6179065" y="35809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95" name="Rectangle 123"/>
            <p:cNvSpPr>
              <a:spLocks noChangeArrowheads="1"/>
            </p:cNvSpPr>
            <p:nvPr/>
          </p:nvSpPr>
          <p:spPr bwMode="auto">
            <a:xfrm rot="5400000">
              <a:off x="6179065" y="36317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96" name="Rectangle 123"/>
            <p:cNvSpPr>
              <a:spLocks noChangeArrowheads="1"/>
            </p:cNvSpPr>
            <p:nvPr/>
          </p:nvSpPr>
          <p:spPr bwMode="auto">
            <a:xfrm rot="5400000">
              <a:off x="6179065" y="35301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197" name="Group 4196"/>
          <p:cNvGrpSpPr/>
          <p:nvPr/>
        </p:nvGrpSpPr>
        <p:grpSpPr>
          <a:xfrm rot="10800000">
            <a:off x="5483368" y="3363911"/>
            <a:ext cx="1048914" cy="188976"/>
            <a:chOff x="5968753" y="3740487"/>
            <a:chExt cx="457200" cy="188976"/>
          </a:xfrm>
        </p:grpSpPr>
        <p:sp>
          <p:nvSpPr>
            <p:cNvPr id="4238" name="Rectangle 123"/>
            <p:cNvSpPr>
              <a:spLocks noChangeArrowheads="1"/>
            </p:cNvSpPr>
            <p:nvPr/>
          </p:nvSpPr>
          <p:spPr bwMode="auto">
            <a:xfrm rot="5400000">
              <a:off x="6179065" y="36825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39" name="Rectangle 123"/>
            <p:cNvSpPr>
              <a:spLocks noChangeArrowheads="1"/>
            </p:cNvSpPr>
            <p:nvPr/>
          </p:nvSpPr>
          <p:spPr bwMode="auto">
            <a:xfrm rot="5400000">
              <a:off x="6179065" y="35809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40" name="Rectangle 123"/>
            <p:cNvSpPr>
              <a:spLocks noChangeArrowheads="1"/>
            </p:cNvSpPr>
            <p:nvPr/>
          </p:nvSpPr>
          <p:spPr bwMode="auto">
            <a:xfrm rot="5400000">
              <a:off x="6179065" y="36317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258" name="Rectangle 123"/>
            <p:cNvSpPr>
              <a:spLocks noChangeArrowheads="1"/>
            </p:cNvSpPr>
            <p:nvPr/>
          </p:nvSpPr>
          <p:spPr bwMode="auto">
            <a:xfrm rot="5400000">
              <a:off x="6179065" y="3530175"/>
              <a:ext cx="36576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4259" name="Group 4258"/>
          <p:cNvGrpSpPr/>
          <p:nvPr/>
        </p:nvGrpSpPr>
        <p:grpSpPr>
          <a:xfrm>
            <a:off x="7155103" y="3199821"/>
            <a:ext cx="182292" cy="270961"/>
            <a:chOff x="3948547" y="2867890"/>
            <a:chExt cx="214759" cy="270961"/>
          </a:xfrm>
        </p:grpSpPr>
        <p:grpSp>
          <p:nvGrpSpPr>
            <p:cNvPr id="4261" name="Group 4260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4263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264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262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716" name="TextBox 219"/>
          <p:cNvSpPr txBox="1">
            <a:spLocks noChangeArrowheads="1"/>
          </p:cNvSpPr>
          <p:nvPr/>
        </p:nvSpPr>
        <p:spPr bwMode="auto">
          <a:xfrm>
            <a:off x="7411412" y="2819533"/>
            <a:ext cx="413761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3717" name="TextBox 219"/>
          <p:cNvSpPr txBox="1">
            <a:spLocks noChangeArrowheads="1"/>
          </p:cNvSpPr>
          <p:nvPr/>
        </p:nvSpPr>
        <p:spPr bwMode="auto">
          <a:xfrm>
            <a:off x="7420890" y="3743726"/>
            <a:ext cx="394805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7991" name="TextBox 219"/>
          <p:cNvSpPr txBox="1">
            <a:spLocks noChangeArrowheads="1"/>
          </p:cNvSpPr>
          <p:nvPr/>
        </p:nvSpPr>
        <p:spPr bwMode="auto">
          <a:xfrm>
            <a:off x="7368601" y="4630403"/>
            <a:ext cx="510450" cy="350609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0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grpSp>
        <p:nvGrpSpPr>
          <p:cNvPr id="3653" name="Group 3652"/>
          <p:cNvGrpSpPr/>
          <p:nvPr/>
        </p:nvGrpSpPr>
        <p:grpSpPr>
          <a:xfrm>
            <a:off x="7497339" y="2390048"/>
            <a:ext cx="139541" cy="146304"/>
            <a:chOff x="8367286" y="3351427"/>
            <a:chExt cx="139541" cy="146304"/>
          </a:xfrm>
        </p:grpSpPr>
        <p:sp>
          <p:nvSpPr>
            <p:cNvPr id="365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5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6" name="Group 3655"/>
          <p:cNvGrpSpPr/>
          <p:nvPr/>
        </p:nvGrpSpPr>
        <p:grpSpPr>
          <a:xfrm>
            <a:off x="7018844" y="4275053"/>
            <a:ext cx="139541" cy="146304"/>
            <a:chOff x="8367286" y="3351427"/>
            <a:chExt cx="139541" cy="146304"/>
          </a:xfrm>
        </p:grpSpPr>
        <p:sp>
          <p:nvSpPr>
            <p:cNvPr id="365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5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59" name="Group 3658"/>
          <p:cNvGrpSpPr/>
          <p:nvPr/>
        </p:nvGrpSpPr>
        <p:grpSpPr>
          <a:xfrm>
            <a:off x="7185794" y="3027773"/>
            <a:ext cx="137160" cy="146304"/>
            <a:chOff x="8369667" y="3351427"/>
            <a:chExt cx="137160" cy="146304"/>
          </a:xfrm>
        </p:grpSpPr>
        <p:sp>
          <p:nvSpPr>
            <p:cNvPr id="366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61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2" name="Group 3661"/>
          <p:cNvGrpSpPr/>
          <p:nvPr/>
        </p:nvGrpSpPr>
        <p:grpSpPr>
          <a:xfrm>
            <a:off x="5501935" y="2095414"/>
            <a:ext cx="138748" cy="146304"/>
            <a:chOff x="8369667" y="3351427"/>
            <a:chExt cx="138748" cy="146304"/>
          </a:xfrm>
        </p:grpSpPr>
        <p:sp>
          <p:nvSpPr>
            <p:cNvPr id="366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64" name="Text Box 11"/>
            <p:cNvSpPr txBox="1">
              <a:spLocks noChangeArrowheads="1"/>
            </p:cNvSpPr>
            <p:nvPr/>
          </p:nvSpPr>
          <p:spPr bwMode="auto">
            <a:xfrm rot="21540000">
              <a:off x="8371255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65" name="Group 3664"/>
          <p:cNvGrpSpPr/>
          <p:nvPr/>
        </p:nvGrpSpPr>
        <p:grpSpPr>
          <a:xfrm>
            <a:off x="3731224" y="167718"/>
            <a:ext cx="180160" cy="261432"/>
            <a:chOff x="2210000" y="893391"/>
            <a:chExt cx="180160" cy="261432"/>
          </a:xfrm>
        </p:grpSpPr>
        <p:sp>
          <p:nvSpPr>
            <p:cNvPr id="3666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7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668" name="Group 3667"/>
          <p:cNvGrpSpPr/>
          <p:nvPr/>
        </p:nvGrpSpPr>
        <p:grpSpPr>
          <a:xfrm>
            <a:off x="3646862" y="235835"/>
            <a:ext cx="180399" cy="262558"/>
            <a:chOff x="3952330" y="3088572"/>
            <a:chExt cx="212529" cy="306318"/>
          </a:xfrm>
        </p:grpSpPr>
        <p:sp>
          <p:nvSpPr>
            <p:cNvPr id="3669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70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71" name="Group 3670"/>
          <p:cNvGrpSpPr/>
          <p:nvPr/>
        </p:nvGrpSpPr>
        <p:grpSpPr>
          <a:xfrm>
            <a:off x="3582517" y="304309"/>
            <a:ext cx="180160" cy="261432"/>
            <a:chOff x="3954221" y="3202966"/>
            <a:chExt cx="212247" cy="305004"/>
          </a:xfrm>
        </p:grpSpPr>
        <p:sp>
          <p:nvSpPr>
            <p:cNvPr id="3672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73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7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680" name="Group 3679"/>
          <p:cNvGrpSpPr/>
          <p:nvPr/>
        </p:nvGrpSpPr>
        <p:grpSpPr>
          <a:xfrm>
            <a:off x="4475838" y="1912825"/>
            <a:ext cx="217864" cy="219075"/>
            <a:chOff x="5639091" y="1598354"/>
            <a:chExt cx="217864" cy="219075"/>
          </a:xfrm>
        </p:grpSpPr>
        <p:sp>
          <p:nvSpPr>
            <p:cNvPr id="3681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682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5124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TextBox 508"/>
          <p:cNvSpPr txBox="1"/>
          <p:nvPr/>
        </p:nvSpPr>
        <p:spPr>
          <a:xfrm>
            <a:off x="5052342" y="165558"/>
            <a:ext cx="3882942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800" b="1" i="1" cap="small" dirty="0" smtClean="0">
                <a:solidFill>
                  <a:srgbClr val="FF0000"/>
                </a:solidFill>
                <a:cs typeface="Arial" charset="0"/>
              </a:rPr>
              <a:t>Upper </a:t>
            </a:r>
            <a:r>
              <a:rPr lang="en-US" sz="2800" b="1" i="1" cap="small" dirty="0">
                <a:solidFill>
                  <a:srgbClr val="FF0000"/>
                </a:solidFill>
                <a:cs typeface="Arial" charset="0"/>
              </a:rPr>
              <a:t>(Entrance) Level</a:t>
            </a:r>
          </a:p>
        </p:txBody>
      </p:sp>
      <p:sp>
        <p:nvSpPr>
          <p:cNvPr id="487" name="TextBox 486"/>
          <p:cNvSpPr txBox="1"/>
          <p:nvPr/>
        </p:nvSpPr>
        <p:spPr>
          <a:xfrm>
            <a:off x="2052586" y="922544"/>
            <a:ext cx="2199696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i="1" cap="small" dirty="0" err="1">
                <a:solidFill>
                  <a:srgbClr val="FF0000"/>
                </a:solidFill>
                <a:cs typeface="Arial" charset="0"/>
              </a:rPr>
              <a:t>Leithead</a:t>
            </a:r>
            <a:r>
              <a:rPr lang="en-US" b="1" i="1" cap="small" dirty="0">
                <a:solidFill>
                  <a:srgbClr val="FF0000"/>
                </a:solidFill>
                <a:cs typeface="Arial" charset="0"/>
              </a:rPr>
              <a:t> Field House </a:t>
            </a:r>
          </a:p>
        </p:txBody>
      </p:sp>
      <p:sp>
        <p:nvSpPr>
          <p:cNvPr id="488" name="TextBox 213"/>
          <p:cNvSpPr txBox="1">
            <a:spLocks noChangeArrowheads="1"/>
          </p:cNvSpPr>
          <p:nvPr/>
        </p:nvSpPr>
        <p:spPr bwMode="auto">
          <a:xfrm>
            <a:off x="2052586" y="1277292"/>
            <a:ext cx="2199696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663300"/>
                </a:solidFill>
              </a:rPr>
              <a:t>Reception with Department Banners</a:t>
            </a:r>
          </a:p>
        </p:txBody>
      </p:sp>
      <p:sp>
        <p:nvSpPr>
          <p:cNvPr id="491" name="TextBox 225"/>
          <p:cNvSpPr txBox="1">
            <a:spLocks noChangeArrowheads="1"/>
          </p:cNvSpPr>
          <p:nvPr/>
        </p:nvSpPr>
        <p:spPr bwMode="auto">
          <a:xfrm>
            <a:off x="2026785" y="6008429"/>
            <a:ext cx="11468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 err="1">
                <a:solidFill>
                  <a:srgbClr val="FF0000"/>
                </a:solidFill>
              </a:rPr>
              <a:t>Augsbury</a:t>
            </a:r>
            <a:r>
              <a:rPr lang="en-US" altLang="en-US" sz="1600" b="1" i="1" dirty="0">
                <a:solidFill>
                  <a:srgbClr val="FF0000"/>
                </a:solidFill>
              </a:rPr>
              <a:t> Entrance</a:t>
            </a:r>
          </a:p>
        </p:txBody>
      </p:sp>
      <p:cxnSp>
        <p:nvCxnSpPr>
          <p:cNvPr id="494" name="Straight Connector 493"/>
          <p:cNvCxnSpPr/>
          <p:nvPr/>
        </p:nvCxnSpPr>
        <p:spPr>
          <a:xfrm flipV="1">
            <a:off x="3127613" y="5644156"/>
            <a:ext cx="0" cy="731838"/>
          </a:xfrm>
          <a:prstGeom prst="line">
            <a:avLst/>
          </a:prstGeom>
          <a:ln w="381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5" name="TextBox 230"/>
          <p:cNvSpPr txBox="1">
            <a:spLocks noChangeArrowheads="1"/>
          </p:cNvSpPr>
          <p:nvPr/>
        </p:nvSpPr>
        <p:spPr bwMode="auto">
          <a:xfrm>
            <a:off x="4625150" y="6065812"/>
            <a:ext cx="10401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663300"/>
                </a:solidFill>
              </a:rPr>
              <a:t>Newell Entrance</a:t>
            </a:r>
          </a:p>
        </p:txBody>
      </p:sp>
      <p:sp>
        <p:nvSpPr>
          <p:cNvPr id="498" name="TextBox 230"/>
          <p:cNvSpPr txBox="1">
            <a:spLocks noChangeArrowheads="1"/>
          </p:cNvSpPr>
          <p:nvPr/>
        </p:nvSpPr>
        <p:spPr bwMode="auto">
          <a:xfrm>
            <a:off x="93109" y="2534127"/>
            <a:ext cx="10401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663300"/>
                </a:solidFill>
              </a:rPr>
              <a:t>Squash Entrance</a:t>
            </a:r>
          </a:p>
        </p:txBody>
      </p:sp>
      <p:cxnSp>
        <p:nvCxnSpPr>
          <p:cNvPr id="499" name="Straight Connector 498"/>
          <p:cNvCxnSpPr/>
          <p:nvPr/>
        </p:nvCxnSpPr>
        <p:spPr>
          <a:xfrm rot="5400000" flipV="1">
            <a:off x="653992" y="2173803"/>
            <a:ext cx="0" cy="731838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TextBox 257"/>
          <p:cNvSpPr txBox="1">
            <a:spLocks noChangeArrowheads="1"/>
          </p:cNvSpPr>
          <p:nvPr/>
        </p:nvSpPr>
        <p:spPr bwMode="auto">
          <a:xfrm>
            <a:off x="218341" y="687672"/>
            <a:ext cx="9037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 err="1">
                <a:solidFill>
                  <a:srgbClr val="663300"/>
                </a:solidFill>
              </a:rPr>
              <a:t>Fac</a:t>
            </a:r>
            <a:r>
              <a:rPr lang="en-US" altLang="en-US" sz="1400" b="1" i="1" dirty="0">
                <a:solidFill>
                  <a:srgbClr val="663300"/>
                </a:solidFill>
              </a:rPr>
              <a:t>/Staff Robing</a:t>
            </a:r>
          </a:p>
        </p:txBody>
      </p:sp>
      <p:pic>
        <p:nvPicPr>
          <p:cNvPr id="3834" name="Picture 383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46" t="8874" r="22604" b="11004"/>
          <a:stretch/>
        </p:blipFill>
        <p:spPr>
          <a:xfrm>
            <a:off x="0" y="0"/>
            <a:ext cx="9144000" cy="6853238"/>
          </a:xfrm>
          <a:prstGeom prst="rect">
            <a:avLst/>
          </a:prstGeom>
          <a:solidFill>
            <a:srgbClr val="FF9933"/>
          </a:solidFill>
          <a:ln w="3175">
            <a:solidFill>
              <a:srgbClr val="663A2A"/>
            </a:solidFill>
          </a:ln>
        </p:spPr>
      </p:pic>
      <p:cxnSp>
        <p:nvCxnSpPr>
          <p:cNvPr id="511" name="Straight Connector 510"/>
          <p:cNvCxnSpPr/>
          <p:nvPr/>
        </p:nvCxnSpPr>
        <p:spPr>
          <a:xfrm flipV="1">
            <a:off x="5788318" y="5588283"/>
            <a:ext cx="22449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" name="Group 511"/>
          <p:cNvGrpSpPr>
            <a:grpSpLocks noChangeAspect="1"/>
          </p:cNvGrpSpPr>
          <p:nvPr/>
        </p:nvGrpSpPr>
        <p:grpSpPr>
          <a:xfrm rot="5400000">
            <a:off x="5007247" y="2263177"/>
            <a:ext cx="4150709" cy="2325716"/>
            <a:chOff x="246950" y="1558688"/>
            <a:chExt cx="6801550" cy="3811034"/>
          </a:xfrm>
        </p:grpSpPr>
        <p:sp>
          <p:nvSpPr>
            <p:cNvPr id="15147" name="Rectangle 15146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8" name="Rectangle 15147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9" name="Block Arc 15148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150" name="Block Arc 15149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15151" name="Straight Connector 15150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2" name="Straight Connector 15151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3" name="Straight Connector 15152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4" name="Straight Connector 15153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5" name="Straight Connector 15154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6" name="Straight Connector 15155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7" name="Straight Connector 15156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58" name="Rectangle 15157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59" name="Straight Connector 15158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60" name="Straight Connector 15159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61" name="Straight Connector 15160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62" name="Rounded Rectangle 15161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3" name="Rounded Rectangle 15162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4" name="Rounded Rectangle 15163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5" name="Rounded Rectangle 15164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6" name="Rounded Rectangle 15165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7" name="Rounded Rectangle 15166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8" name="Rounded Rectangle 15167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69" name="Straight Connector 15168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0" name="Rectangle 15169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71" name="Group 15170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15173" name="Straight Connector 15172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4" name="Straight Connector 15173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5" name="Straight Connector 15174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6" name="Straight Connector 15175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7" name="Straight Connector 15176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172" name="Straight Connector 15171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9" name="Rectangle 388"/>
          <p:cNvSpPr/>
          <p:nvPr/>
        </p:nvSpPr>
        <p:spPr>
          <a:xfrm>
            <a:off x="4930120" y="4128939"/>
            <a:ext cx="138078" cy="120067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1242816" y="2666904"/>
            <a:ext cx="326182" cy="145254"/>
            <a:chOff x="1283495" y="2390775"/>
            <a:chExt cx="304799" cy="135732"/>
          </a:xfrm>
        </p:grpSpPr>
        <p:sp>
          <p:nvSpPr>
            <p:cNvPr id="422" name="Rectangle 421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Straight Connector 423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Straight Connector 424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0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2899" y="649297"/>
            <a:ext cx="2901836" cy="204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1683672" y="615584"/>
            <a:ext cx="373901" cy="178440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97730" y="5075705"/>
            <a:ext cx="810362" cy="537692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1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1386" y="4252604"/>
            <a:ext cx="1618174" cy="1629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" name="Rectangle 398"/>
          <p:cNvSpPr/>
          <p:nvPr/>
        </p:nvSpPr>
        <p:spPr>
          <a:xfrm>
            <a:off x="5075467" y="2970289"/>
            <a:ext cx="565723" cy="1009645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/>
          <p:cNvSpPr/>
          <p:nvPr/>
        </p:nvSpPr>
        <p:spPr>
          <a:xfrm>
            <a:off x="4360032" y="3431614"/>
            <a:ext cx="404995" cy="550244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Rectangle 391"/>
          <p:cNvSpPr/>
          <p:nvPr/>
        </p:nvSpPr>
        <p:spPr>
          <a:xfrm>
            <a:off x="3981587" y="3429547"/>
            <a:ext cx="378211" cy="55231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/>
          <p:cNvSpPr/>
          <p:nvPr/>
        </p:nvSpPr>
        <p:spPr>
          <a:xfrm>
            <a:off x="2888404" y="4253302"/>
            <a:ext cx="321703" cy="408115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8" name="Straight Connector 117"/>
          <p:cNvCxnSpPr/>
          <p:nvPr/>
        </p:nvCxnSpPr>
        <p:spPr>
          <a:xfrm flipV="1">
            <a:off x="8023857" y="5598109"/>
            <a:ext cx="361859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Group 62"/>
          <p:cNvGrpSpPr/>
          <p:nvPr/>
        </p:nvGrpSpPr>
        <p:grpSpPr>
          <a:xfrm>
            <a:off x="1757605" y="3413094"/>
            <a:ext cx="619206" cy="1496972"/>
            <a:chOff x="2309842" y="3277938"/>
            <a:chExt cx="561413" cy="1274673"/>
          </a:xfrm>
        </p:grpSpPr>
        <p:pic>
          <p:nvPicPr>
            <p:cNvPr id="64" name="Picture 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" name="Group 209"/>
          <p:cNvGrpSpPr/>
          <p:nvPr/>
        </p:nvGrpSpPr>
        <p:grpSpPr>
          <a:xfrm>
            <a:off x="5481459" y="2700315"/>
            <a:ext cx="117168" cy="141721"/>
            <a:chOff x="5352187" y="2739359"/>
            <a:chExt cx="109487" cy="119429"/>
          </a:xfrm>
        </p:grpSpPr>
        <p:cxnSp>
          <p:nvCxnSpPr>
            <p:cNvPr id="211" name="Straight Connector 210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Straight Connector 229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Straight Connector 230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Group 183"/>
          <p:cNvGrpSpPr>
            <a:grpSpLocks/>
          </p:cNvGrpSpPr>
          <p:nvPr/>
        </p:nvGrpSpPr>
        <p:grpSpPr bwMode="auto">
          <a:xfrm>
            <a:off x="4170187" y="4131451"/>
            <a:ext cx="115305" cy="89710"/>
            <a:chOff x="3703638" y="3544887"/>
            <a:chExt cx="280987" cy="279403"/>
          </a:xfrm>
        </p:grpSpPr>
        <p:cxnSp>
          <p:nvCxnSpPr>
            <p:cNvPr id="233" name="Straight Connector 232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Straight Connector 233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Straight Connector 238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Straight Connector 248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56" name="Straight Connector 255"/>
          <p:cNvCxnSpPr/>
          <p:nvPr/>
        </p:nvCxnSpPr>
        <p:spPr bwMode="auto">
          <a:xfrm rot="16200000">
            <a:off x="2724823" y="302802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Connector 256"/>
          <p:cNvCxnSpPr/>
          <p:nvPr/>
        </p:nvCxnSpPr>
        <p:spPr bwMode="auto">
          <a:xfrm rot="16200000">
            <a:off x="2724823" y="3013274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Connector 257"/>
          <p:cNvCxnSpPr/>
          <p:nvPr/>
        </p:nvCxnSpPr>
        <p:spPr bwMode="auto">
          <a:xfrm rot="16200000">
            <a:off x="2724823" y="299729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Connector 258"/>
          <p:cNvCxnSpPr/>
          <p:nvPr/>
        </p:nvCxnSpPr>
        <p:spPr bwMode="auto">
          <a:xfrm rot="16200000">
            <a:off x="2724823" y="298255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/>
          <p:cNvCxnSpPr/>
          <p:nvPr/>
        </p:nvCxnSpPr>
        <p:spPr bwMode="auto">
          <a:xfrm rot="16200000">
            <a:off x="2724823" y="2966576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/>
          <p:cNvCxnSpPr/>
          <p:nvPr/>
        </p:nvCxnSpPr>
        <p:spPr bwMode="auto">
          <a:xfrm rot="16200000">
            <a:off x="2724823" y="295182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Connector 261"/>
          <p:cNvCxnSpPr/>
          <p:nvPr/>
        </p:nvCxnSpPr>
        <p:spPr bwMode="auto">
          <a:xfrm rot="16200000">
            <a:off x="2724823" y="2935852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Straight Connector 262"/>
          <p:cNvCxnSpPr/>
          <p:nvPr/>
        </p:nvCxnSpPr>
        <p:spPr bwMode="auto">
          <a:xfrm rot="16200000">
            <a:off x="2724823" y="2921105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/>
          <p:cNvCxnSpPr/>
          <p:nvPr/>
        </p:nvCxnSpPr>
        <p:spPr bwMode="auto">
          <a:xfrm rot="16200000">
            <a:off x="2724823" y="2905130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Connector 264"/>
          <p:cNvCxnSpPr/>
          <p:nvPr/>
        </p:nvCxnSpPr>
        <p:spPr bwMode="auto">
          <a:xfrm rot="16200000">
            <a:off x="2724823" y="2890383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Connector 265"/>
          <p:cNvCxnSpPr/>
          <p:nvPr/>
        </p:nvCxnSpPr>
        <p:spPr bwMode="auto">
          <a:xfrm rot="16200000">
            <a:off x="2774059" y="3028645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Connector 266"/>
          <p:cNvCxnSpPr/>
          <p:nvPr/>
        </p:nvCxnSpPr>
        <p:spPr bwMode="auto">
          <a:xfrm rot="16200000">
            <a:off x="2774059" y="3013898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Straight Connector 267"/>
          <p:cNvCxnSpPr/>
          <p:nvPr/>
        </p:nvCxnSpPr>
        <p:spPr bwMode="auto">
          <a:xfrm rot="16200000">
            <a:off x="2774059" y="299792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Connector 268"/>
          <p:cNvCxnSpPr/>
          <p:nvPr/>
        </p:nvCxnSpPr>
        <p:spPr bwMode="auto">
          <a:xfrm rot="16200000">
            <a:off x="2774059" y="2983174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/>
          <p:cNvCxnSpPr/>
          <p:nvPr/>
        </p:nvCxnSpPr>
        <p:spPr bwMode="auto">
          <a:xfrm rot="16200000">
            <a:off x="2774059" y="296719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 bwMode="auto">
          <a:xfrm rot="16200000">
            <a:off x="2774059" y="295245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Connector 271"/>
          <p:cNvCxnSpPr/>
          <p:nvPr/>
        </p:nvCxnSpPr>
        <p:spPr bwMode="auto">
          <a:xfrm rot="16200000">
            <a:off x="2774059" y="293647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/>
          <p:cNvCxnSpPr/>
          <p:nvPr/>
        </p:nvCxnSpPr>
        <p:spPr bwMode="auto">
          <a:xfrm rot="16200000">
            <a:off x="2774059" y="292172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Straight Connector 273"/>
          <p:cNvCxnSpPr/>
          <p:nvPr/>
        </p:nvCxnSpPr>
        <p:spPr bwMode="auto">
          <a:xfrm rot="16200000">
            <a:off x="2774059" y="2905753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Connector 274"/>
          <p:cNvCxnSpPr/>
          <p:nvPr/>
        </p:nvCxnSpPr>
        <p:spPr bwMode="auto">
          <a:xfrm rot="16200000">
            <a:off x="2774059" y="289100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Straight Connector 275"/>
          <p:cNvCxnSpPr/>
          <p:nvPr/>
        </p:nvCxnSpPr>
        <p:spPr bwMode="auto">
          <a:xfrm rot="16200000" flipH="1">
            <a:off x="2679704" y="2977918"/>
            <a:ext cx="140096" cy="1246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Straight Connector 276"/>
          <p:cNvCxnSpPr/>
          <p:nvPr/>
        </p:nvCxnSpPr>
        <p:spPr>
          <a:xfrm flipV="1">
            <a:off x="2703010" y="2886711"/>
            <a:ext cx="0" cy="25376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Straight Connector 277"/>
          <p:cNvCxnSpPr/>
          <p:nvPr/>
        </p:nvCxnSpPr>
        <p:spPr>
          <a:xfrm flipH="1" flipV="1">
            <a:off x="2794733" y="2884162"/>
            <a:ext cx="0" cy="17917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Connector 278"/>
          <p:cNvCxnSpPr/>
          <p:nvPr/>
        </p:nvCxnSpPr>
        <p:spPr>
          <a:xfrm flipH="1">
            <a:off x="2704257" y="3063335"/>
            <a:ext cx="8849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1" name="Group 300"/>
          <p:cNvGrpSpPr/>
          <p:nvPr/>
        </p:nvGrpSpPr>
        <p:grpSpPr>
          <a:xfrm>
            <a:off x="3059756" y="4660332"/>
            <a:ext cx="123114" cy="140156"/>
            <a:chOff x="3372100" y="4328682"/>
            <a:chExt cx="138606" cy="96461"/>
          </a:xfrm>
        </p:grpSpPr>
        <p:cxnSp>
          <p:nvCxnSpPr>
            <p:cNvPr id="302" name="Straight Connector 301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Straight Connector 302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Straight Connector 304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Straight Connector 314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Straight Connector 321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" name="Straight Connector 3"/>
          <p:cNvCxnSpPr/>
          <p:nvPr/>
        </p:nvCxnSpPr>
        <p:spPr>
          <a:xfrm flipV="1">
            <a:off x="1890084" y="5073157"/>
            <a:ext cx="812910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Connector 322"/>
          <p:cNvCxnSpPr/>
          <p:nvPr/>
        </p:nvCxnSpPr>
        <p:spPr>
          <a:xfrm>
            <a:off x="2996050" y="4803037"/>
            <a:ext cx="540241" cy="50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/>
          <p:cNvCxnSpPr/>
          <p:nvPr/>
        </p:nvCxnSpPr>
        <p:spPr>
          <a:xfrm>
            <a:off x="2700446" y="4803037"/>
            <a:ext cx="1172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/>
          <p:cNvCxnSpPr/>
          <p:nvPr/>
        </p:nvCxnSpPr>
        <p:spPr>
          <a:xfrm flipH="1" flipV="1">
            <a:off x="3526097" y="4247506"/>
            <a:ext cx="12741" cy="163091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Straight Connector 325"/>
          <p:cNvCxnSpPr/>
          <p:nvPr/>
        </p:nvCxnSpPr>
        <p:spPr>
          <a:xfrm>
            <a:off x="2705542" y="5618495"/>
            <a:ext cx="8282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Straight Connector 326"/>
          <p:cNvCxnSpPr/>
          <p:nvPr/>
        </p:nvCxnSpPr>
        <p:spPr>
          <a:xfrm flipV="1">
            <a:off x="2702995" y="3267196"/>
            <a:ext cx="0" cy="22264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Straight Connector 327"/>
          <p:cNvCxnSpPr/>
          <p:nvPr/>
        </p:nvCxnSpPr>
        <p:spPr>
          <a:xfrm flipH="1">
            <a:off x="2700446" y="5491079"/>
            <a:ext cx="13760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/>
          <p:cNvCxnSpPr/>
          <p:nvPr/>
        </p:nvCxnSpPr>
        <p:spPr>
          <a:xfrm>
            <a:off x="2838055" y="5485983"/>
            <a:ext cx="0" cy="132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/>
          <p:cNvCxnSpPr/>
          <p:nvPr/>
        </p:nvCxnSpPr>
        <p:spPr>
          <a:xfrm flipV="1">
            <a:off x="2883924" y="4662880"/>
            <a:ext cx="374601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/>
          <p:cNvCxnSpPr/>
          <p:nvPr/>
        </p:nvCxnSpPr>
        <p:spPr>
          <a:xfrm flipV="1">
            <a:off x="3253428" y="4662880"/>
            <a:ext cx="0" cy="1376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/>
          <p:cNvCxnSpPr/>
          <p:nvPr/>
        </p:nvCxnSpPr>
        <p:spPr>
          <a:xfrm flipH="1" flipV="1">
            <a:off x="2886472" y="2886711"/>
            <a:ext cx="0" cy="1221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/>
          <p:cNvGrpSpPr/>
          <p:nvPr/>
        </p:nvGrpSpPr>
        <p:grpSpPr>
          <a:xfrm>
            <a:off x="2790569" y="3143998"/>
            <a:ext cx="95903" cy="130503"/>
            <a:chOff x="2729784" y="2855033"/>
            <a:chExt cx="85027" cy="121948"/>
          </a:xfrm>
        </p:grpSpPr>
        <p:cxnSp>
          <p:nvCxnSpPr>
            <p:cNvPr id="336" name="Straight Connector 335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59" name="Straight Connector 358"/>
          <p:cNvCxnSpPr/>
          <p:nvPr/>
        </p:nvCxnSpPr>
        <p:spPr>
          <a:xfrm flipH="1">
            <a:off x="2702848" y="3270717"/>
            <a:ext cx="8679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Connector 359"/>
          <p:cNvCxnSpPr/>
          <p:nvPr/>
        </p:nvCxnSpPr>
        <p:spPr>
          <a:xfrm flipH="1">
            <a:off x="2704022" y="3138133"/>
            <a:ext cx="88069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flipV="1">
            <a:off x="1902827" y="2884526"/>
            <a:ext cx="268714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Straight Connector 368"/>
          <p:cNvCxnSpPr/>
          <p:nvPr/>
        </p:nvCxnSpPr>
        <p:spPr>
          <a:xfrm flipV="1">
            <a:off x="2886472" y="4247506"/>
            <a:ext cx="0" cy="4187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Connector 374"/>
          <p:cNvCxnSpPr/>
          <p:nvPr/>
        </p:nvCxnSpPr>
        <p:spPr>
          <a:xfrm>
            <a:off x="2886472" y="4104801"/>
            <a:ext cx="958163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Connector 375"/>
          <p:cNvCxnSpPr/>
          <p:nvPr/>
        </p:nvCxnSpPr>
        <p:spPr>
          <a:xfrm>
            <a:off x="2883923" y="4250054"/>
            <a:ext cx="227818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Connector 382"/>
          <p:cNvCxnSpPr/>
          <p:nvPr/>
        </p:nvCxnSpPr>
        <p:spPr>
          <a:xfrm>
            <a:off x="4073981" y="3985030"/>
            <a:ext cx="1559565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/>
          <p:nvPr/>
        </p:nvCxnSpPr>
        <p:spPr>
          <a:xfrm>
            <a:off x="3842087" y="3977385"/>
            <a:ext cx="12996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Connector 387"/>
          <p:cNvCxnSpPr/>
          <p:nvPr/>
        </p:nvCxnSpPr>
        <p:spPr>
          <a:xfrm>
            <a:off x="3844635" y="3985030"/>
            <a:ext cx="0" cy="12486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Straight Connector 392"/>
          <p:cNvCxnSpPr/>
          <p:nvPr/>
        </p:nvCxnSpPr>
        <p:spPr>
          <a:xfrm flipH="1">
            <a:off x="3977147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Straight Connector 395"/>
          <p:cNvCxnSpPr/>
          <p:nvPr/>
        </p:nvCxnSpPr>
        <p:spPr>
          <a:xfrm flipH="1">
            <a:off x="4354296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Straight Connector 396"/>
          <p:cNvCxnSpPr/>
          <p:nvPr/>
        </p:nvCxnSpPr>
        <p:spPr>
          <a:xfrm>
            <a:off x="3974599" y="3426946"/>
            <a:ext cx="79252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Straight Connector 399"/>
          <p:cNvCxnSpPr/>
          <p:nvPr/>
        </p:nvCxnSpPr>
        <p:spPr>
          <a:xfrm>
            <a:off x="5070370" y="2968256"/>
            <a:ext cx="0" cy="10176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Connector 401"/>
          <p:cNvCxnSpPr/>
          <p:nvPr/>
        </p:nvCxnSpPr>
        <p:spPr>
          <a:xfrm>
            <a:off x="5065274" y="2973348"/>
            <a:ext cx="5759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Straight Connector 403"/>
          <p:cNvCxnSpPr/>
          <p:nvPr/>
        </p:nvCxnSpPr>
        <p:spPr>
          <a:xfrm>
            <a:off x="5638641" y="2970804"/>
            <a:ext cx="0" cy="10176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" name="Straight Connector 406"/>
          <p:cNvCxnSpPr/>
          <p:nvPr/>
        </p:nvCxnSpPr>
        <p:spPr>
          <a:xfrm>
            <a:off x="5413317" y="4231553"/>
            <a:ext cx="0" cy="12721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" name="Straight Connector 410"/>
          <p:cNvCxnSpPr/>
          <p:nvPr/>
        </p:nvCxnSpPr>
        <p:spPr>
          <a:xfrm>
            <a:off x="4333910" y="4120091"/>
            <a:ext cx="0" cy="1299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" name="Straight Connector 412"/>
          <p:cNvCxnSpPr/>
          <p:nvPr/>
        </p:nvCxnSpPr>
        <p:spPr>
          <a:xfrm>
            <a:off x="4163173" y="4117542"/>
            <a:ext cx="1187511" cy="10193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Straight Connector 414"/>
          <p:cNvCxnSpPr/>
          <p:nvPr/>
        </p:nvCxnSpPr>
        <p:spPr>
          <a:xfrm>
            <a:off x="5350684" y="4125187"/>
            <a:ext cx="62633" cy="10891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/>
          <p:cNvCxnSpPr/>
          <p:nvPr/>
        </p:nvCxnSpPr>
        <p:spPr>
          <a:xfrm flipV="1">
            <a:off x="3213042" y="4241626"/>
            <a:ext cx="0" cy="41515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>
          <a:xfrm flipV="1">
            <a:off x="2885469" y="4448085"/>
            <a:ext cx="3322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/>
          <p:cNvCxnSpPr/>
          <p:nvPr/>
        </p:nvCxnSpPr>
        <p:spPr>
          <a:xfrm flipH="1">
            <a:off x="4765986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/>
          <p:cNvCxnSpPr/>
          <p:nvPr/>
        </p:nvCxnSpPr>
        <p:spPr>
          <a:xfrm flipH="1">
            <a:off x="4569427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Straight Connector 450"/>
          <p:cNvCxnSpPr/>
          <p:nvPr/>
        </p:nvCxnSpPr>
        <p:spPr>
          <a:xfrm flipH="1">
            <a:off x="5595321" y="2601294"/>
            <a:ext cx="0" cy="2935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 flipH="1" flipV="1">
            <a:off x="5453643" y="2888400"/>
            <a:ext cx="14167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5155937" y="4249391"/>
            <a:ext cx="13817" cy="15041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653674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55" name="Picture 2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94436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82" name="Picture 28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23504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0" name="Picture 32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525733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4" name="Picture 33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821336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5" name="Picture 33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26455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2" name="Picture 34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2116940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3" name="Picture 34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553318"/>
            <a:ext cx="429987" cy="29089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4" name="Picture 34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85593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5" name="Picture 34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667549" y="1818133"/>
            <a:ext cx="429987" cy="281959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>
            <a:off x="1675848" y="1710034"/>
            <a:ext cx="3914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V="1">
            <a:off x="2063574" y="1710649"/>
            <a:ext cx="0" cy="6956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2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790352" y="2170618"/>
            <a:ext cx="196219" cy="2701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Straight Connector 10"/>
          <p:cNvCxnSpPr/>
          <p:nvPr/>
        </p:nvCxnSpPr>
        <p:spPr>
          <a:xfrm>
            <a:off x="1240267" y="2403787"/>
            <a:ext cx="82055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13"/>
          <p:cNvGrpSpPr/>
          <p:nvPr/>
        </p:nvGrpSpPr>
        <p:grpSpPr>
          <a:xfrm>
            <a:off x="1707115" y="1623157"/>
            <a:ext cx="329138" cy="39142"/>
            <a:chOff x="1714974" y="1489367"/>
            <a:chExt cx="307561" cy="36576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53" name="Picture 352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54" name="Picture 353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cxnSp>
        <p:nvCxnSpPr>
          <p:cNvPr id="355" name="Straight Connector 354"/>
          <p:cNvCxnSpPr/>
          <p:nvPr/>
        </p:nvCxnSpPr>
        <p:spPr>
          <a:xfrm flipH="1" flipV="1">
            <a:off x="1681328" y="613623"/>
            <a:ext cx="0" cy="17911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1" name="Group 360"/>
          <p:cNvGrpSpPr/>
          <p:nvPr/>
        </p:nvGrpSpPr>
        <p:grpSpPr>
          <a:xfrm>
            <a:off x="1707115" y="1566620"/>
            <a:ext cx="329138" cy="39142"/>
            <a:chOff x="1714974" y="1489367"/>
            <a:chExt cx="307561" cy="36576"/>
          </a:xfrm>
        </p:grpSpPr>
        <p:pic>
          <p:nvPicPr>
            <p:cNvPr id="362" name="Picture 361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63" name="Picture 362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64" name="Picture 363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grpSp>
        <p:nvGrpSpPr>
          <p:cNvPr id="365" name="Group 364"/>
          <p:cNvGrpSpPr/>
          <p:nvPr/>
        </p:nvGrpSpPr>
        <p:grpSpPr>
          <a:xfrm>
            <a:off x="1707115" y="1510084"/>
            <a:ext cx="329138" cy="39142"/>
            <a:chOff x="1714974" y="1489367"/>
            <a:chExt cx="307561" cy="36576"/>
          </a:xfrm>
        </p:grpSpPr>
        <p:pic>
          <p:nvPicPr>
            <p:cNvPr id="367" name="Picture 366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68" name="Picture 367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70" name="Picture 369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grpSp>
        <p:nvGrpSpPr>
          <p:cNvPr id="371" name="Group 370"/>
          <p:cNvGrpSpPr/>
          <p:nvPr/>
        </p:nvGrpSpPr>
        <p:grpSpPr>
          <a:xfrm>
            <a:off x="1707115" y="1453548"/>
            <a:ext cx="329138" cy="39142"/>
            <a:chOff x="1714974" y="1489367"/>
            <a:chExt cx="307561" cy="36576"/>
          </a:xfrm>
        </p:grpSpPr>
        <p:pic>
          <p:nvPicPr>
            <p:cNvPr id="372" name="Picture 371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73" name="Picture 372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74" name="Picture 373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grpSp>
        <p:nvGrpSpPr>
          <p:cNvPr id="377" name="Group 376"/>
          <p:cNvGrpSpPr/>
          <p:nvPr/>
        </p:nvGrpSpPr>
        <p:grpSpPr>
          <a:xfrm>
            <a:off x="1707115" y="1397011"/>
            <a:ext cx="329138" cy="39142"/>
            <a:chOff x="1714974" y="1489367"/>
            <a:chExt cx="307561" cy="36576"/>
          </a:xfrm>
        </p:grpSpPr>
        <p:pic>
          <p:nvPicPr>
            <p:cNvPr id="378" name="Picture 377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79" name="Picture 378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80" name="Picture 379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grpSp>
        <p:nvGrpSpPr>
          <p:cNvPr id="381" name="Group 380"/>
          <p:cNvGrpSpPr/>
          <p:nvPr/>
        </p:nvGrpSpPr>
        <p:grpSpPr>
          <a:xfrm>
            <a:off x="1707115" y="1340475"/>
            <a:ext cx="329138" cy="39142"/>
            <a:chOff x="1714974" y="1489367"/>
            <a:chExt cx="307561" cy="36576"/>
          </a:xfrm>
        </p:grpSpPr>
        <p:pic>
          <p:nvPicPr>
            <p:cNvPr id="382" name="Picture 381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41192" y="1489367"/>
              <a:ext cx="81343" cy="36576"/>
            </a:xfrm>
            <a:prstGeom prst="rect">
              <a:avLst/>
            </a:prstGeom>
          </p:spPr>
        </p:pic>
        <p:pic>
          <p:nvPicPr>
            <p:cNvPr id="384" name="Picture 383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083" y="1489367"/>
              <a:ext cx="81343" cy="36576"/>
            </a:xfrm>
            <a:prstGeom prst="rect">
              <a:avLst/>
            </a:prstGeom>
          </p:spPr>
        </p:pic>
        <p:pic>
          <p:nvPicPr>
            <p:cNvPr id="387" name="Picture 386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4974" y="1489367"/>
              <a:ext cx="81343" cy="36576"/>
            </a:xfrm>
            <a:prstGeom prst="rect">
              <a:avLst/>
            </a:prstGeom>
          </p:spPr>
        </p:pic>
      </p:grpSp>
      <p:grpSp>
        <p:nvGrpSpPr>
          <p:cNvPr id="32" name="Group 31"/>
          <p:cNvGrpSpPr/>
          <p:nvPr/>
        </p:nvGrpSpPr>
        <p:grpSpPr>
          <a:xfrm>
            <a:off x="1724445" y="674204"/>
            <a:ext cx="298151" cy="573369"/>
            <a:chOff x="1733550" y="581025"/>
            <a:chExt cx="278606" cy="535781"/>
          </a:xfrm>
        </p:grpSpPr>
        <p:sp>
          <p:nvSpPr>
            <p:cNvPr id="15" name="Rounded Rectangle 14"/>
            <p:cNvSpPr/>
            <p:nvPr/>
          </p:nvSpPr>
          <p:spPr>
            <a:xfrm>
              <a:off x="1733550" y="581025"/>
              <a:ext cx="100013" cy="535781"/>
            </a:xfrm>
            <a:prstGeom prst="roundRect">
              <a:avLst>
                <a:gd name="adj" fmla="val 46320"/>
              </a:avLst>
            </a:prstGeom>
            <a:solidFill>
              <a:srgbClr val="CCEC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Rounded Rectangle 390"/>
            <p:cNvSpPr/>
            <p:nvPr/>
          </p:nvSpPr>
          <p:spPr>
            <a:xfrm>
              <a:off x="1912143" y="581025"/>
              <a:ext cx="100013" cy="535781"/>
            </a:xfrm>
            <a:prstGeom prst="roundRect">
              <a:avLst>
                <a:gd name="adj" fmla="val 46320"/>
              </a:avLst>
            </a:prstGeom>
            <a:solidFill>
              <a:srgbClr val="CCEC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1863326" y="626507"/>
              <a:ext cx="18288" cy="411480"/>
              <a:chOff x="1834751" y="689848"/>
              <a:chExt cx="18288" cy="411480"/>
            </a:xfrm>
          </p:grpSpPr>
          <p:sp>
            <p:nvSpPr>
              <p:cNvPr id="16" name="Rectangle 15"/>
              <p:cNvSpPr/>
              <p:nvPr/>
            </p:nvSpPr>
            <p:spPr>
              <a:xfrm>
                <a:off x="1839323" y="689848"/>
                <a:ext cx="9144" cy="411480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ounded Rectangle 16"/>
              <p:cNvSpPr/>
              <p:nvPr/>
            </p:nvSpPr>
            <p:spPr>
              <a:xfrm>
                <a:off x="1834751" y="692943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Rounded Rectangle 393"/>
              <p:cNvSpPr/>
              <p:nvPr/>
            </p:nvSpPr>
            <p:spPr>
              <a:xfrm>
                <a:off x="1834751" y="743630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Rounded Rectangle 394"/>
              <p:cNvSpPr/>
              <p:nvPr/>
            </p:nvSpPr>
            <p:spPr>
              <a:xfrm>
                <a:off x="1834751" y="794317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Rounded Rectangle 397"/>
              <p:cNvSpPr/>
              <p:nvPr/>
            </p:nvSpPr>
            <p:spPr>
              <a:xfrm>
                <a:off x="1834751" y="845004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Rounded Rectangle 400"/>
              <p:cNvSpPr/>
              <p:nvPr/>
            </p:nvSpPr>
            <p:spPr>
              <a:xfrm>
                <a:off x="1834751" y="895691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" name="Rounded Rectangle 402"/>
              <p:cNvSpPr/>
              <p:nvPr/>
            </p:nvSpPr>
            <p:spPr>
              <a:xfrm>
                <a:off x="1834751" y="946378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" name="Rounded Rectangle 405"/>
              <p:cNvSpPr/>
              <p:nvPr/>
            </p:nvSpPr>
            <p:spPr>
              <a:xfrm>
                <a:off x="1834751" y="997065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Rounded Rectangle 407"/>
              <p:cNvSpPr/>
              <p:nvPr/>
            </p:nvSpPr>
            <p:spPr>
              <a:xfrm>
                <a:off x="1834751" y="1047750"/>
                <a:ext cx="18288" cy="9144"/>
              </a:xfrm>
              <a:prstGeom prst="roundRect">
                <a:avLst>
                  <a:gd name="adj" fmla="val 50000"/>
                </a:avLst>
              </a:prstGeom>
              <a:solidFill>
                <a:srgbClr val="4D4D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1750679" y="716758"/>
              <a:ext cx="128406" cy="315942"/>
              <a:chOff x="1757822" y="757239"/>
              <a:chExt cx="128406" cy="315942"/>
            </a:xfrm>
          </p:grpSpPr>
          <p:pic>
            <p:nvPicPr>
              <p:cNvPr id="29" name="Picture 28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757822" y="757239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09" name="Picture 408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757822" y="856457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10" name="Picture 409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757822" y="955675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12" name="Picture 411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757822" y="1054893"/>
                <a:ext cx="128406" cy="18288"/>
              </a:xfrm>
              <a:prstGeom prst="rect">
                <a:avLst/>
              </a:prstGeom>
            </p:spPr>
          </p:pic>
        </p:grpSp>
        <p:grpSp>
          <p:nvGrpSpPr>
            <p:cNvPr id="30" name="Group 29"/>
            <p:cNvGrpSpPr/>
            <p:nvPr/>
          </p:nvGrpSpPr>
          <p:grpSpPr>
            <a:xfrm flipH="1">
              <a:off x="1862597" y="666752"/>
              <a:ext cx="128406" cy="315942"/>
              <a:chOff x="1910222" y="909639"/>
              <a:chExt cx="128406" cy="315942"/>
            </a:xfrm>
          </p:grpSpPr>
          <p:pic>
            <p:nvPicPr>
              <p:cNvPr id="414" name="Picture 413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910222" y="909639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16" name="Picture 415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910222" y="1008857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17" name="Picture 416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910222" y="1108075"/>
                <a:ext cx="128406" cy="18288"/>
              </a:xfrm>
              <a:prstGeom prst="rect">
                <a:avLst/>
              </a:prstGeom>
            </p:spPr>
          </p:pic>
          <p:pic>
            <p:nvPicPr>
              <p:cNvPr id="418" name="Picture 417"/>
              <p:cNvPicPr preferRelativeResize="0"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9275461">
                <a:off x="1910222" y="1207293"/>
                <a:ext cx="128406" cy="18288"/>
              </a:xfrm>
              <a:prstGeom prst="rect">
                <a:avLst/>
              </a:prstGeom>
            </p:spPr>
          </p:pic>
        </p:grpSp>
      </p:grpSp>
      <p:cxnSp>
        <p:nvCxnSpPr>
          <p:cNvPr id="40" name="Straight Connector 39"/>
          <p:cNvCxnSpPr/>
          <p:nvPr/>
        </p:nvCxnSpPr>
        <p:spPr>
          <a:xfrm flipH="1" flipV="1">
            <a:off x="1562922" y="2397290"/>
            <a:ext cx="0" cy="4562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TextBox 219"/>
          <p:cNvSpPr txBox="1">
            <a:spLocks noChangeArrowheads="1"/>
          </p:cNvSpPr>
          <p:nvPr/>
        </p:nvSpPr>
        <p:spPr bwMode="auto">
          <a:xfrm>
            <a:off x="5071062" y="3569633"/>
            <a:ext cx="595351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5076443" y="2966689"/>
            <a:ext cx="598134" cy="59247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449" name="TextBox 220"/>
          <p:cNvSpPr txBox="1">
            <a:spLocks noChangeArrowheads="1"/>
          </p:cNvSpPr>
          <p:nvPr/>
        </p:nvSpPr>
        <p:spPr bwMode="auto">
          <a:xfrm>
            <a:off x="3941611" y="3365680"/>
            <a:ext cx="45906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56" name="TextBox 222"/>
          <p:cNvSpPr txBox="1">
            <a:spLocks noChangeArrowheads="1"/>
          </p:cNvSpPr>
          <p:nvPr/>
        </p:nvSpPr>
        <p:spPr bwMode="auto">
          <a:xfrm>
            <a:off x="3963353" y="3549912"/>
            <a:ext cx="421865" cy="440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484" name="TextBox 263"/>
          <p:cNvSpPr txBox="1">
            <a:spLocks noChangeArrowheads="1"/>
          </p:cNvSpPr>
          <p:nvPr/>
        </p:nvSpPr>
        <p:spPr bwMode="auto">
          <a:xfrm rot="16200000">
            <a:off x="4200543" y="3606832"/>
            <a:ext cx="507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485" name="TextBox 264"/>
          <p:cNvSpPr txBox="1">
            <a:spLocks noChangeArrowheads="1"/>
          </p:cNvSpPr>
          <p:nvPr/>
        </p:nvSpPr>
        <p:spPr bwMode="auto">
          <a:xfrm rot="16200000">
            <a:off x="4450670" y="3592428"/>
            <a:ext cx="4313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89" name="TextBox 224"/>
          <p:cNvSpPr txBox="1">
            <a:spLocks noChangeArrowheads="1"/>
          </p:cNvSpPr>
          <p:nvPr/>
        </p:nvSpPr>
        <p:spPr bwMode="auto">
          <a:xfrm>
            <a:off x="2839920" y="5046172"/>
            <a:ext cx="57003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497" name="TextBox 496"/>
          <p:cNvSpPr txBox="1"/>
          <p:nvPr/>
        </p:nvSpPr>
        <p:spPr>
          <a:xfrm>
            <a:off x="6715088" y="5937340"/>
            <a:ext cx="774676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501" name="TextBox 224"/>
          <p:cNvSpPr txBox="1">
            <a:spLocks noChangeArrowheads="1"/>
          </p:cNvSpPr>
          <p:nvPr/>
        </p:nvSpPr>
        <p:spPr bwMode="auto">
          <a:xfrm rot="16200000">
            <a:off x="5066010" y="4703841"/>
            <a:ext cx="1070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502" name="TextBox 224"/>
          <p:cNvSpPr txBox="1">
            <a:spLocks noChangeArrowheads="1"/>
          </p:cNvSpPr>
          <p:nvPr/>
        </p:nvSpPr>
        <p:spPr bwMode="auto">
          <a:xfrm>
            <a:off x="4440120" y="4076820"/>
            <a:ext cx="55098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503" name="TextBox 263"/>
          <p:cNvSpPr txBox="1">
            <a:spLocks noChangeArrowheads="1"/>
          </p:cNvSpPr>
          <p:nvPr/>
        </p:nvSpPr>
        <p:spPr bwMode="auto">
          <a:xfrm>
            <a:off x="2836717" y="4443046"/>
            <a:ext cx="422299" cy="239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504" name="TextBox 263"/>
          <p:cNvSpPr txBox="1">
            <a:spLocks noChangeArrowheads="1"/>
          </p:cNvSpPr>
          <p:nvPr/>
        </p:nvSpPr>
        <p:spPr bwMode="auto">
          <a:xfrm>
            <a:off x="2836717" y="4243754"/>
            <a:ext cx="422299" cy="239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06" name="Rectangle 505"/>
          <p:cNvSpPr/>
          <p:nvPr/>
        </p:nvSpPr>
        <p:spPr>
          <a:xfrm>
            <a:off x="315899" y="3732289"/>
            <a:ext cx="274320" cy="45720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8" name="Rectangle 507"/>
          <p:cNvSpPr/>
          <p:nvPr/>
        </p:nvSpPr>
        <p:spPr>
          <a:xfrm>
            <a:off x="315570" y="4275675"/>
            <a:ext cx="274320" cy="457200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81" name="TextBox 219"/>
          <p:cNvSpPr txBox="1">
            <a:spLocks noChangeArrowheads="1"/>
          </p:cNvSpPr>
          <p:nvPr/>
        </p:nvSpPr>
        <p:spPr bwMode="auto">
          <a:xfrm>
            <a:off x="6313349" y="5254621"/>
            <a:ext cx="173177" cy="96501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832604" y="3187440"/>
            <a:ext cx="409034" cy="594360"/>
            <a:chOff x="7832604" y="3187440"/>
            <a:chExt cx="409034" cy="594360"/>
          </a:xfrm>
        </p:grpSpPr>
        <p:grpSp>
          <p:nvGrpSpPr>
            <p:cNvPr id="7" name="Group 6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18615" name="Rectangle 18614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8616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18614" name="Rectangle 18613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8617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18618" name="Group 18617"/>
          <p:cNvGrpSpPr>
            <a:grpSpLocks noChangeAspect="1"/>
          </p:cNvGrpSpPr>
          <p:nvPr/>
        </p:nvGrpSpPr>
        <p:grpSpPr>
          <a:xfrm>
            <a:off x="6355186" y="2210378"/>
            <a:ext cx="869970" cy="543076"/>
            <a:chOff x="897731" y="1806850"/>
            <a:chExt cx="1469788" cy="917510"/>
          </a:xfrm>
        </p:grpSpPr>
        <p:grpSp>
          <p:nvGrpSpPr>
            <p:cNvPr id="21640" name="Group 21639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22013" name="Group 2201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41" name="Rounded Rectangle 22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42" name="Block Arc 22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4" name="Group 2201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9" name="Rounded Rectangle 22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40" name="Block Arc 22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5" name="Group 2201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7" name="Rounded Rectangle 22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8" name="Block Arc 22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6" name="Group 2201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5" name="Rounded Rectangle 22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6" name="Block Arc 22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7" name="Group 2201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3" name="Rounded Rectangle 22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4" name="Block Arc 22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8" name="Group 2201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1" name="Rounded Rectangle 22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2" name="Block Arc 22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9" name="Group 2201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9" name="Rounded Rectangle 22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0" name="Block Arc 22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0" name="Group 2201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7" name="Rounded Rectangle 22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8" name="Block Arc 22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1" name="Group 2202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5" name="Rounded Rectangle 22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6" name="Block Arc 22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2" name="Group 2202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3" name="Rounded Rectangle 220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4" name="Block Arc 22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1" name="Group 21640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21983" name="Group 2198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11" name="Rounded Rectangle 22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12" name="Block Arc 22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4" name="Group 2198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9" name="Rounded Rectangle 22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10" name="Block Arc 22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5" name="Group 2198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7" name="Rounded Rectangle 22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8" name="Block Arc 22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6" name="Group 2198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5" name="Rounded Rectangle 22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6" name="Block Arc 22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7" name="Group 2198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3" name="Rounded Rectangle 22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4" name="Block Arc 22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8" name="Group 2198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1" name="Rounded Rectangle 22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2" name="Block Arc 22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9" name="Group 2198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9" name="Rounded Rectangle 21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0" name="Block Arc 21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0" name="Group 2198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7" name="Rounded Rectangle 21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8" name="Block Arc 21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1" name="Group 2199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5" name="Rounded Rectangle 21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6" name="Block Arc 21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2" name="Group 2199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3" name="Rounded Rectangle 21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4" name="Block Arc 21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2" name="Group 21641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21953" name="Group 2195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81" name="Rounded Rectangle 21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82" name="Block Arc 21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4" name="Group 2195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9" name="Rounded Rectangle 21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80" name="Block Arc 21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5" name="Group 2195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7" name="Rounded Rectangle 21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8" name="Block Arc 21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6" name="Group 2195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5" name="Rounded Rectangle 21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6" name="Block Arc 21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7" name="Group 2195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3" name="Rounded Rectangle 21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4" name="Block Arc 21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8" name="Group 2195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1" name="Rounded Rectangle 21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2" name="Block Arc 21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9" name="Group 2195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9" name="Rounded Rectangle 21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0" name="Block Arc 21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0" name="Group 2195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7" name="Rounded Rectangle 21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8" name="Block Arc 21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1" name="Group 2196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5" name="Rounded Rectangle 21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6" name="Block Arc 21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2" name="Group 2196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3" name="Rounded Rectangle 219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4" name="Block Arc 21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3" name="Group 21642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21923" name="Group 2192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51" name="Rounded Rectangle 21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52" name="Block Arc 21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4" name="Group 2192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9" name="Rounded Rectangle 21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50" name="Block Arc 21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5" name="Group 2192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7" name="Rounded Rectangle 21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8" name="Block Arc 21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6" name="Group 2192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5" name="Rounded Rectangle 21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6" name="Block Arc 21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7" name="Group 2192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3" name="Rounded Rectangle 21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4" name="Block Arc 21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8" name="Group 2192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1" name="Rounded Rectangle 21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2" name="Block Arc 21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9" name="Group 2192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9" name="Rounded Rectangle 21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0" name="Block Arc 21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0" name="Group 2192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7" name="Rounded Rectangle 21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8" name="Block Arc 21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1" name="Group 2193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5" name="Rounded Rectangle 21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6" name="Block Arc 21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2" name="Group 2193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3" name="Rounded Rectangle 21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4" name="Block Arc 21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4" name="Group 21643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21893" name="Group 2189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21" name="Rounded Rectangle 21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22" name="Block Arc 21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4" name="Group 2189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9" name="Rounded Rectangle 21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20" name="Block Arc 21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5" name="Group 2189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7" name="Rounded Rectangle 21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8" name="Block Arc 219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6" name="Group 2189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5" name="Rounded Rectangle 219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6" name="Block Arc 219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7" name="Group 2189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3" name="Rounded Rectangle 21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4" name="Block Arc 21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8" name="Group 2189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1" name="Rounded Rectangle 21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2" name="Block Arc 21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9" name="Group 2189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9" name="Rounded Rectangle 219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0" name="Block Arc 219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0" name="Group 2189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7" name="Rounded Rectangle 219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8" name="Block Arc 219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1" name="Group 2190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5" name="Rounded Rectangle 219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6" name="Block Arc 219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2" name="Group 2190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3" name="Rounded Rectangle 21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4" name="Block Arc 21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5" name="Group 21644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21863" name="Group 2186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91" name="Rounded Rectangle 21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92" name="Block Arc 21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4" name="Group 2186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9" name="Rounded Rectangle 21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90" name="Block Arc 21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5" name="Group 2186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7" name="Rounded Rectangle 21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8" name="Block Arc 21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6" name="Group 2186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5" name="Rounded Rectangle 21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6" name="Block Arc 21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7" name="Group 2186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3" name="Rounded Rectangle 21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4" name="Block Arc 21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8" name="Group 2186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1" name="Rounded Rectangle 21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2" name="Block Arc 21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9" name="Group 2186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9" name="Rounded Rectangle 21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0" name="Block Arc 21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0" name="Group 2186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7" name="Rounded Rectangle 21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8" name="Block Arc 21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1" name="Group 2187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5" name="Rounded Rectangle 21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6" name="Block Arc 21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2" name="Group 2187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3" name="Rounded Rectangle 218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4" name="Block Arc 21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6" name="Group 21645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21833" name="Group 2183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61" name="Rounded Rectangle 21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62" name="Block Arc 21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4" name="Group 2183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9" name="Rounded Rectangle 21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60" name="Block Arc 21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5" name="Group 2183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7" name="Rounded Rectangle 21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8" name="Block Arc 21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6" name="Group 2183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5" name="Rounded Rectangle 21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6" name="Block Arc 21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7" name="Group 2183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3" name="Rounded Rectangle 21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4" name="Block Arc 21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8" name="Group 2183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1" name="Rounded Rectangle 21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2" name="Block Arc 21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9" name="Group 2183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9" name="Rounded Rectangle 21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0" name="Block Arc 21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0" name="Group 2183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7" name="Rounded Rectangle 21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8" name="Block Arc 21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1" name="Group 2184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5" name="Rounded Rectangle 21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6" name="Block Arc 21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2" name="Group 2184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3" name="Rounded Rectangle 21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4" name="Block Arc 21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7" name="Group 21646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21803" name="Group 2180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31" name="Rounded Rectangle 21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2" name="Block Arc 21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4" name="Group 2180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9" name="Rounded Rectangle 21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0" name="Block Arc 21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5" name="Group 2180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7" name="Rounded Rectangle 21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8" name="Block Arc 21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6" name="Group 2180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5" name="Rounded Rectangle 21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6" name="Block Arc 21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7" name="Group 2180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3" name="Rounded Rectangle 21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4" name="Block Arc 21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8" name="Group 2180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1" name="Rounded Rectangle 21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2" name="Block Arc 21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9" name="Group 2180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9" name="Rounded Rectangle 21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0" name="Block Arc 21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0" name="Group 2180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7" name="Rounded Rectangle 21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8" name="Block Arc 21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1" name="Group 2181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5" name="Rounded Rectangle 21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6" name="Block Arc 21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2" name="Group 2181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3" name="Rounded Rectangle 21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4" name="Block Arc 21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8" name="Group 21647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21773" name="Group 2177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01" name="Rounded Rectangle 21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02" name="Block Arc 21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4" name="Group 2177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9" name="Rounded Rectangle 21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00" name="Block Arc 21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5" name="Group 2177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7" name="Rounded Rectangle 21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8" name="Block Arc 21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6" name="Group 2177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5" name="Rounded Rectangle 21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6" name="Block Arc 21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7" name="Group 2177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3" name="Rounded Rectangle 21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4" name="Block Arc 21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8" name="Group 2177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1" name="Rounded Rectangle 21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2" name="Block Arc 21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9" name="Group 2177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9" name="Rounded Rectangle 21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0" name="Block Arc 21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0" name="Group 2177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7" name="Rounded Rectangle 21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8" name="Block Arc 21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1" name="Group 2178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5" name="Rounded Rectangle 21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6" name="Block Arc 21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2" name="Group 2178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3" name="Rounded Rectangle 21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4" name="Block Arc 21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9" name="Group 21648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21743" name="Group 2174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71" name="Rounded Rectangle 21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72" name="Block Arc 21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4" name="Group 2174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9" name="Rounded Rectangle 21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70" name="Block Arc 21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5" name="Group 2174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7" name="Rounded Rectangle 21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8" name="Block Arc 21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6" name="Group 2174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5" name="Rounded Rectangle 21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6" name="Block Arc 21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7" name="Group 2174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3" name="Rounded Rectangle 21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4" name="Block Arc 21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8" name="Group 2174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1" name="Rounded Rectangle 21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2" name="Block Arc 21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9" name="Group 2174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9" name="Rounded Rectangle 21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0" name="Block Arc 21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0" name="Group 2174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7" name="Rounded Rectangle 21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8" name="Block Arc 21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1" name="Group 2175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5" name="Rounded Rectangle 21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6" name="Block Arc 21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2" name="Group 2175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3" name="Rounded Rectangle 21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4" name="Block Arc 21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0" name="Group 21649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21713" name="Group 2171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41" name="Rounded Rectangle 21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42" name="Block Arc 21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4" name="Group 2171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9" name="Rounded Rectangle 21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40" name="Block Arc 21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5" name="Group 2171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7" name="Rounded Rectangle 21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8" name="Block Arc 21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6" name="Group 2171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5" name="Rounded Rectangle 21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6" name="Block Arc 21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7" name="Group 2171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3" name="Rounded Rectangle 21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4" name="Block Arc 21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8" name="Group 2171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1" name="Rounded Rectangle 21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2" name="Block Arc 21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9" name="Group 2171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9" name="Rounded Rectangle 21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0" name="Block Arc 21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0" name="Group 2171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7" name="Rounded Rectangle 21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8" name="Block Arc 21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1" name="Group 2172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5" name="Rounded Rectangle 21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6" name="Block Arc 21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2" name="Group 2172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3" name="Rounded Rectangle 217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4" name="Block Arc 21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1" name="Group 21650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21683" name="Group 2168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11" name="Rounded Rectangle 21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12" name="Block Arc 21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4" name="Group 2168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9" name="Rounded Rectangle 21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10" name="Block Arc 21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5" name="Group 2168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7" name="Rounded Rectangle 21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8" name="Block Arc 21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6" name="Group 2168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5" name="Rounded Rectangle 21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6" name="Block Arc 21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7" name="Group 2168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3" name="Rounded Rectangle 21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4" name="Block Arc 21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8" name="Group 2168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1" name="Rounded Rectangle 21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2" name="Block Arc 21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9" name="Group 2168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9" name="Rounded Rectangle 21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0" name="Block Arc 21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0" name="Group 2168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7" name="Rounded Rectangle 21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8" name="Block Arc 21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1" name="Group 2169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5" name="Rounded Rectangle 21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6" name="Block Arc 21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2" name="Group 2169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3" name="Rounded Rectangle 21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4" name="Block Arc 21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2" name="Group 21651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21653" name="Group 2165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81" name="Rounded Rectangle 21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82" name="Block Arc 21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4" name="Group 2165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9" name="Rounded Rectangle 21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80" name="Block Arc 21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5" name="Group 2165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7" name="Rounded Rectangle 21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8" name="Block Arc 21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6" name="Group 2165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5" name="Rounded Rectangle 21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6" name="Block Arc 21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7" name="Group 2165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3" name="Rounded Rectangle 21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4" name="Block Arc 21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8" name="Group 2165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1" name="Rounded Rectangle 21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2" name="Block Arc 21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9" name="Group 2165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9" name="Rounded Rectangle 21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0" name="Block Arc 21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0" name="Group 2165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7" name="Rounded Rectangle 21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8" name="Block Arc 21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1" name="Group 2166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5" name="Rounded Rectangle 21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6" name="Block Arc 21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2" name="Group 2166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3" name="Rounded Rectangle 216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4" name="Block Arc 21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19" name="Group 18618"/>
          <p:cNvGrpSpPr>
            <a:grpSpLocks noChangeAspect="1"/>
          </p:cNvGrpSpPr>
          <p:nvPr/>
        </p:nvGrpSpPr>
        <p:grpSpPr>
          <a:xfrm>
            <a:off x="6336336" y="2872848"/>
            <a:ext cx="869970" cy="543079"/>
            <a:chOff x="897731" y="2959375"/>
            <a:chExt cx="1469788" cy="917513"/>
          </a:xfrm>
        </p:grpSpPr>
        <p:grpSp>
          <p:nvGrpSpPr>
            <p:cNvPr id="21237" name="Group 21236"/>
            <p:cNvGrpSpPr/>
            <p:nvPr/>
          </p:nvGrpSpPr>
          <p:grpSpPr>
            <a:xfrm rot="16200000">
              <a:off x="478051" y="3379055"/>
              <a:ext cx="914400" cy="75039"/>
              <a:chOff x="949036" y="762001"/>
              <a:chExt cx="3335180" cy="273698"/>
            </a:xfrm>
          </p:grpSpPr>
          <p:grpSp>
            <p:nvGrpSpPr>
              <p:cNvPr id="21610" name="Group 2160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8" name="Rounded Rectangle 21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9" name="Block Arc 21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1" name="Group 2161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6" name="Rounded Rectangle 21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7" name="Block Arc 21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2" name="Group 2161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4" name="Rounded Rectangle 21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5" name="Block Arc 21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3" name="Group 2161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2" name="Rounded Rectangle 21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3" name="Block Arc 21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4" name="Group 2161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0" name="Rounded Rectangle 21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1" name="Block Arc 21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5" name="Group 2161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8" name="Rounded Rectangle 21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9" name="Block Arc 21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6" name="Group 2161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6" name="Rounded Rectangle 21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7" name="Block Arc 21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7" name="Group 2161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4" name="Rounded Rectangle 21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5" name="Block Arc 21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8" name="Group 2161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2" name="Rounded Rectangle 21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3" name="Block Arc 21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9" name="Group 2161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0" name="Rounded Rectangle 216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1" name="Block Arc 21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38" name="Group 21237"/>
            <p:cNvGrpSpPr/>
            <p:nvPr/>
          </p:nvGrpSpPr>
          <p:grpSpPr>
            <a:xfrm rot="16200000">
              <a:off x="594226" y="3379055"/>
              <a:ext cx="914400" cy="75039"/>
              <a:chOff x="949036" y="1185650"/>
              <a:chExt cx="3335180" cy="273698"/>
            </a:xfrm>
          </p:grpSpPr>
          <p:grpSp>
            <p:nvGrpSpPr>
              <p:cNvPr id="21580" name="Group 2157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8" name="Rounded Rectangle 21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9" name="Block Arc 21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1" name="Group 2158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6" name="Rounded Rectangle 21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7" name="Block Arc 21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2" name="Group 2158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4" name="Rounded Rectangle 21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5" name="Block Arc 21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3" name="Group 2158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2" name="Rounded Rectangle 21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3" name="Block Arc 21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4" name="Group 2158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0" name="Rounded Rectangle 21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1" name="Block Arc 21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5" name="Group 2158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8" name="Rounded Rectangle 21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9" name="Block Arc 21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6" name="Group 2158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6" name="Rounded Rectangle 21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7" name="Block Arc 21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7" name="Group 2158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4" name="Rounded Rectangle 21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5" name="Block Arc 21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8" name="Group 2158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2" name="Rounded Rectangle 21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3" name="Block Arc 21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9" name="Group 2158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0" name="Rounded Rectangle 21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1" name="Block Arc 21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39" name="Group 21238"/>
            <p:cNvGrpSpPr/>
            <p:nvPr/>
          </p:nvGrpSpPr>
          <p:grpSpPr>
            <a:xfrm rot="16200000">
              <a:off x="710402" y="3379055"/>
              <a:ext cx="914400" cy="75039"/>
              <a:chOff x="949036" y="1608981"/>
              <a:chExt cx="3335180" cy="273698"/>
            </a:xfrm>
          </p:grpSpPr>
          <p:grpSp>
            <p:nvGrpSpPr>
              <p:cNvPr id="21550" name="Group 2154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8" name="Rounded Rectangle 21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9" name="Block Arc 21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1" name="Group 2155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6" name="Rounded Rectangle 21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7" name="Block Arc 21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2" name="Group 2155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4" name="Rounded Rectangle 215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5" name="Block Arc 215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3" name="Group 2155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2" name="Rounded Rectangle 215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3" name="Block Arc 215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4" name="Group 2155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0" name="Rounded Rectangle 215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1" name="Block Arc 215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5" name="Group 2155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8" name="Rounded Rectangle 215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9" name="Block Arc 215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6" name="Group 2155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6" name="Rounded Rectangle 215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7" name="Block Arc 21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7" name="Group 2155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4" name="Rounded Rectangle 215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5" name="Block Arc 21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8" name="Group 2155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2" name="Rounded Rectangle 21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3" name="Block Arc 21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9" name="Group 2155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0" name="Rounded Rectangle 21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1" name="Block Arc 21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0" name="Group 21239"/>
            <p:cNvGrpSpPr/>
            <p:nvPr/>
          </p:nvGrpSpPr>
          <p:grpSpPr>
            <a:xfrm rot="16200000">
              <a:off x="826577" y="3379055"/>
              <a:ext cx="914400" cy="75039"/>
              <a:chOff x="949036" y="2032630"/>
              <a:chExt cx="3335180" cy="273698"/>
            </a:xfrm>
          </p:grpSpPr>
          <p:grpSp>
            <p:nvGrpSpPr>
              <p:cNvPr id="21520" name="Group 2151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8" name="Rounded Rectangle 21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9" name="Block Arc 21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1" name="Group 2152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6" name="Rounded Rectangle 21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7" name="Block Arc 21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2" name="Group 2152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4" name="Rounded Rectangle 215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5" name="Block Arc 21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3" name="Group 2152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2" name="Rounded Rectangle 215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3" name="Block Arc 215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4" name="Group 2152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0" name="Rounded Rectangle 21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1" name="Block Arc 21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5" name="Group 2152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8" name="Rounded Rectangle 21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9" name="Block Arc 21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6" name="Group 2152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6" name="Rounded Rectangle 21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7" name="Block Arc 21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7" name="Group 2152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4" name="Rounded Rectangle 21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5" name="Block Arc 21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8" name="Group 2152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2" name="Rounded Rectangle 21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3" name="Block Arc 21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9" name="Group 2152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0" name="Rounded Rectangle 21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1" name="Block Arc 21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1" name="Group 21240"/>
            <p:cNvGrpSpPr/>
            <p:nvPr/>
          </p:nvGrpSpPr>
          <p:grpSpPr>
            <a:xfrm rot="16200000">
              <a:off x="942753" y="3379055"/>
              <a:ext cx="914400" cy="75039"/>
              <a:chOff x="949033" y="2456700"/>
              <a:chExt cx="3335180" cy="273698"/>
            </a:xfrm>
          </p:grpSpPr>
          <p:grpSp>
            <p:nvGrpSpPr>
              <p:cNvPr id="21490" name="Group 2148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8" name="Rounded Rectangle 215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9" name="Block Arc 215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1" name="Group 2149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6" name="Rounded Rectangle 215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7" name="Block Arc 215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2" name="Group 2149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4" name="Rounded Rectangle 215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5" name="Block Arc 215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3" name="Group 2149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2" name="Rounded Rectangle 215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3" name="Block Arc 215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4" name="Group 2149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0" name="Rounded Rectangle 215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1" name="Block Arc 215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5" name="Group 2149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8" name="Rounded Rectangle 215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9" name="Block Arc 215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6" name="Group 2149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6" name="Rounded Rectangle 215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7" name="Block Arc 215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7" name="Group 2149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4" name="Rounded Rectangle 215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5" name="Block Arc 215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8" name="Group 2149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2" name="Rounded Rectangle 215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3" name="Block Arc 215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9" name="Group 2149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0" name="Rounded Rectangle 214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1" name="Block Arc 215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2" name="Group 21241"/>
            <p:cNvGrpSpPr/>
            <p:nvPr/>
          </p:nvGrpSpPr>
          <p:grpSpPr>
            <a:xfrm rot="16200000">
              <a:off x="1058929" y="3379055"/>
              <a:ext cx="914400" cy="75039"/>
              <a:chOff x="947832" y="2880954"/>
              <a:chExt cx="3335180" cy="273698"/>
            </a:xfrm>
          </p:grpSpPr>
          <p:grpSp>
            <p:nvGrpSpPr>
              <p:cNvPr id="21460" name="Group 2145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8" name="Rounded Rectangle 21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9" name="Block Arc 21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1" name="Group 2146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6" name="Rounded Rectangle 21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7" name="Block Arc 21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2" name="Group 2146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4" name="Rounded Rectangle 21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5" name="Block Arc 21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3" name="Group 2146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2" name="Rounded Rectangle 21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3" name="Block Arc 21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4" name="Group 2146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0" name="Rounded Rectangle 21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1" name="Block Arc 21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5" name="Group 2146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8" name="Rounded Rectangle 21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9" name="Block Arc 21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6" name="Group 2146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6" name="Rounded Rectangle 21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7" name="Block Arc 21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7" name="Group 2146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4" name="Rounded Rectangle 21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5" name="Block Arc 21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8" name="Group 2146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2" name="Rounded Rectangle 21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3" name="Block Arc 21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9" name="Group 2146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0" name="Rounded Rectangle 214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1" name="Block Arc 21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3" name="Group 21242"/>
            <p:cNvGrpSpPr/>
            <p:nvPr/>
          </p:nvGrpSpPr>
          <p:grpSpPr>
            <a:xfrm rot="16200000">
              <a:off x="1175104" y="3379055"/>
              <a:ext cx="914400" cy="75039"/>
              <a:chOff x="947832" y="3304603"/>
              <a:chExt cx="3335180" cy="273698"/>
            </a:xfrm>
          </p:grpSpPr>
          <p:grpSp>
            <p:nvGrpSpPr>
              <p:cNvPr id="21430" name="Group 2142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8" name="Rounded Rectangle 21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9" name="Block Arc 21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1" name="Group 2143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6" name="Rounded Rectangle 21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7" name="Block Arc 21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2" name="Group 2143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4" name="Rounded Rectangle 21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5" name="Block Arc 21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3" name="Group 2143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2" name="Rounded Rectangle 21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3" name="Block Arc 21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4" name="Group 2143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0" name="Rounded Rectangle 21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1" name="Block Arc 21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5" name="Group 2143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8" name="Rounded Rectangle 21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9" name="Block Arc 21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6" name="Group 2143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6" name="Rounded Rectangle 21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7" name="Block Arc 21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7" name="Group 2143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4" name="Rounded Rectangle 21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5" name="Block Arc 21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8" name="Group 2143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2" name="Rounded Rectangle 21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3" name="Block Arc 21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9" name="Group 2143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0" name="Rounded Rectangle 21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1" name="Block Arc 21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4" name="Group 21243"/>
            <p:cNvGrpSpPr/>
            <p:nvPr/>
          </p:nvGrpSpPr>
          <p:grpSpPr>
            <a:xfrm rot="16200000">
              <a:off x="1291280" y="3379055"/>
              <a:ext cx="914400" cy="75039"/>
              <a:chOff x="947832" y="3727934"/>
              <a:chExt cx="3335180" cy="273698"/>
            </a:xfrm>
          </p:grpSpPr>
          <p:grpSp>
            <p:nvGrpSpPr>
              <p:cNvPr id="21400" name="Group 2139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8" name="Rounded Rectangle 21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9" name="Block Arc 21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1" name="Group 2140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6" name="Rounded Rectangle 21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7" name="Block Arc 21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2" name="Group 2140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4" name="Rounded Rectangle 21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5" name="Block Arc 21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3" name="Group 2140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2" name="Rounded Rectangle 21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3" name="Block Arc 21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4" name="Group 2140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0" name="Rounded Rectangle 21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1" name="Block Arc 21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5" name="Group 2140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8" name="Rounded Rectangle 21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9" name="Block Arc 21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6" name="Group 2140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6" name="Rounded Rectangle 21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7" name="Block Arc 21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7" name="Group 2140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4" name="Rounded Rectangle 21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5" name="Block Arc 21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8" name="Group 2140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2" name="Rounded Rectangle 21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3" name="Block Arc 21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9" name="Group 2140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0" name="Rounded Rectangle 214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1" name="Block Arc 21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5" name="Group 21244"/>
            <p:cNvGrpSpPr/>
            <p:nvPr/>
          </p:nvGrpSpPr>
          <p:grpSpPr>
            <a:xfrm rot="16200000">
              <a:off x="1407456" y="3379055"/>
              <a:ext cx="914400" cy="75039"/>
              <a:chOff x="947832" y="4151583"/>
              <a:chExt cx="3335180" cy="273698"/>
            </a:xfrm>
          </p:grpSpPr>
          <p:grpSp>
            <p:nvGrpSpPr>
              <p:cNvPr id="21370" name="Group 2136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8" name="Rounded Rectangle 213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9" name="Block Arc 213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1" name="Group 2137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6" name="Rounded Rectangle 21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7" name="Block Arc 21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2" name="Group 2137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4" name="Rounded Rectangle 21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5" name="Block Arc 21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3" name="Group 2137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2" name="Rounded Rectangle 21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3" name="Block Arc 21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4" name="Group 2137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0" name="Rounded Rectangle 21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1" name="Block Arc 21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5" name="Group 2137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8" name="Rounded Rectangle 21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9" name="Block Arc 21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6" name="Group 2137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6" name="Rounded Rectangle 21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7" name="Block Arc 21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7" name="Group 2137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4" name="Rounded Rectangle 21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5" name="Block Arc 21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8" name="Group 2137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2" name="Rounded Rectangle 21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3" name="Block Arc 21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9" name="Group 2137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0" name="Rounded Rectangle 21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1" name="Block Arc 21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6" name="Group 21245"/>
            <p:cNvGrpSpPr/>
            <p:nvPr/>
          </p:nvGrpSpPr>
          <p:grpSpPr>
            <a:xfrm rot="16200000">
              <a:off x="1523634" y="3379055"/>
              <a:ext cx="914400" cy="75040"/>
              <a:chOff x="947829" y="4575653"/>
              <a:chExt cx="3335180" cy="273701"/>
            </a:xfrm>
          </p:grpSpPr>
          <p:grpSp>
            <p:nvGrpSpPr>
              <p:cNvPr id="21340" name="Group 2133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8" name="Rounded Rectangle 21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9" name="Block Arc 21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1" name="Group 2134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6" name="Rounded Rectangle 21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7" name="Block Arc 21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2" name="Group 2134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4" name="Rounded Rectangle 21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5" name="Block Arc 21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3" name="Group 2134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2" name="Rounded Rectangle 21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3" name="Block Arc 21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4" name="Group 2134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0" name="Rounded Rectangle 21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1" name="Block Arc 21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5" name="Group 2134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8" name="Rounded Rectangle 21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9" name="Block Arc 21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6" name="Group 2134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6" name="Rounded Rectangle 21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7" name="Block Arc 21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7" name="Group 2134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4" name="Rounded Rectangle 21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5" name="Block Arc 21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8" name="Group 2134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2" name="Rounded Rectangle 21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3" name="Block Arc 21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9" name="Group 21348"/>
              <p:cNvGrpSpPr/>
              <p:nvPr/>
            </p:nvGrpSpPr>
            <p:grpSpPr>
              <a:xfrm>
                <a:off x="3860816" y="4575653"/>
                <a:ext cx="422193" cy="273701"/>
                <a:chOff x="5352472" y="1436253"/>
                <a:chExt cx="1339273" cy="868230"/>
              </a:xfrm>
            </p:grpSpPr>
            <p:sp>
              <p:nvSpPr>
                <p:cNvPr id="21350" name="Rounded Rectangle 21349"/>
                <p:cNvSpPr/>
                <p:nvPr/>
              </p:nvSpPr>
              <p:spPr>
                <a:xfrm>
                  <a:off x="5564904" y="1648705"/>
                  <a:ext cx="914409" cy="655778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1" name="Block Arc 21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7" name="Group 21246"/>
            <p:cNvGrpSpPr/>
            <p:nvPr/>
          </p:nvGrpSpPr>
          <p:grpSpPr>
            <a:xfrm rot="16200000">
              <a:off x="1640451" y="3382165"/>
              <a:ext cx="914400" cy="75041"/>
              <a:chOff x="947832" y="3727933"/>
              <a:chExt cx="3335180" cy="273705"/>
            </a:xfrm>
          </p:grpSpPr>
          <p:grpSp>
            <p:nvGrpSpPr>
              <p:cNvPr id="21310" name="Group 21309"/>
              <p:cNvGrpSpPr/>
              <p:nvPr/>
            </p:nvGrpSpPr>
            <p:grpSpPr>
              <a:xfrm>
                <a:off x="947832" y="3727934"/>
                <a:ext cx="422193" cy="273704"/>
                <a:chOff x="5352472" y="1436253"/>
                <a:chExt cx="1339273" cy="868240"/>
              </a:xfrm>
            </p:grpSpPr>
            <p:sp>
              <p:nvSpPr>
                <p:cNvPr id="21338" name="Rounded Rectangle 21337"/>
                <p:cNvSpPr/>
                <p:nvPr/>
              </p:nvSpPr>
              <p:spPr>
                <a:xfrm>
                  <a:off x="5564923" y="1648707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9" name="Block Arc 21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1" name="Group 21310"/>
              <p:cNvGrpSpPr/>
              <p:nvPr/>
            </p:nvGrpSpPr>
            <p:grpSpPr>
              <a:xfrm>
                <a:off x="1271497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6" name="Rounded Rectangle 21335"/>
                <p:cNvSpPr/>
                <p:nvPr/>
              </p:nvSpPr>
              <p:spPr>
                <a:xfrm>
                  <a:off x="556495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7" name="Block Arc 21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2" name="Group 21311"/>
              <p:cNvGrpSpPr/>
              <p:nvPr/>
            </p:nvGrpSpPr>
            <p:grpSpPr>
              <a:xfrm>
                <a:off x="1595162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4" name="Rounded Rectangle 21333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5" name="Block Arc 21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3" name="Group 21312"/>
              <p:cNvGrpSpPr/>
              <p:nvPr/>
            </p:nvGrpSpPr>
            <p:grpSpPr>
              <a:xfrm>
                <a:off x="1918827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2" name="Rounded Rectangle 21331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3" name="Block Arc 21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4" name="Group 21313"/>
              <p:cNvGrpSpPr/>
              <p:nvPr/>
            </p:nvGrpSpPr>
            <p:grpSpPr>
              <a:xfrm>
                <a:off x="2889822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0" name="Rounded Rectangle 21329"/>
                <p:cNvSpPr/>
                <p:nvPr/>
              </p:nvSpPr>
              <p:spPr>
                <a:xfrm>
                  <a:off x="5564914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1" name="Block Arc 21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5" name="Group 21314"/>
              <p:cNvGrpSpPr/>
              <p:nvPr/>
            </p:nvGrpSpPr>
            <p:grpSpPr>
              <a:xfrm>
                <a:off x="3213487" y="3727933"/>
                <a:ext cx="422193" cy="273682"/>
                <a:chOff x="5352472" y="1436253"/>
                <a:chExt cx="1339273" cy="868171"/>
              </a:xfrm>
            </p:grpSpPr>
            <p:sp>
              <p:nvSpPr>
                <p:cNvPr id="21328" name="Rounded Rectangle 21327"/>
                <p:cNvSpPr/>
                <p:nvPr/>
              </p:nvSpPr>
              <p:spPr>
                <a:xfrm>
                  <a:off x="5564933" y="164865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9" name="Block Arc 21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6" name="Group 21315"/>
              <p:cNvGrpSpPr/>
              <p:nvPr/>
            </p:nvGrpSpPr>
            <p:grpSpPr>
              <a:xfrm>
                <a:off x="2242492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26" name="Rounded Rectangle 21325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7" name="Block Arc 21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7" name="Group 21316"/>
              <p:cNvGrpSpPr/>
              <p:nvPr/>
            </p:nvGrpSpPr>
            <p:grpSpPr>
              <a:xfrm>
                <a:off x="2566157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24" name="Rounded Rectangle 21323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5" name="Block Arc 21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8" name="Group 2131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22" name="Rounded Rectangle 21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3" name="Block Arc 21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9" name="Group 21318"/>
              <p:cNvGrpSpPr/>
              <p:nvPr/>
            </p:nvGrpSpPr>
            <p:grpSpPr>
              <a:xfrm>
                <a:off x="3860819" y="3727934"/>
                <a:ext cx="422193" cy="262051"/>
                <a:chOff x="5352472" y="1436253"/>
                <a:chExt cx="1339273" cy="831273"/>
              </a:xfrm>
            </p:grpSpPr>
            <p:sp>
              <p:nvSpPr>
                <p:cNvPr id="21320" name="Rounded Rectangle 21319"/>
                <p:cNvSpPr/>
                <p:nvPr/>
              </p:nvSpPr>
              <p:spPr>
                <a:xfrm>
                  <a:off x="5600891" y="1602181"/>
                  <a:ext cx="914409" cy="65577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1" name="Block Arc 21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8" name="Group 21247"/>
            <p:cNvGrpSpPr/>
            <p:nvPr/>
          </p:nvGrpSpPr>
          <p:grpSpPr>
            <a:xfrm rot="16200000">
              <a:off x="1756631" y="3382160"/>
              <a:ext cx="914400" cy="75056"/>
              <a:chOff x="947832" y="4151575"/>
              <a:chExt cx="3335180" cy="273760"/>
            </a:xfrm>
          </p:grpSpPr>
          <p:grpSp>
            <p:nvGrpSpPr>
              <p:cNvPr id="21280" name="Group 21279"/>
              <p:cNvGrpSpPr/>
              <p:nvPr/>
            </p:nvGrpSpPr>
            <p:grpSpPr>
              <a:xfrm>
                <a:off x="947832" y="4151575"/>
                <a:ext cx="422193" cy="273719"/>
                <a:chOff x="5352472" y="1436233"/>
                <a:chExt cx="1339273" cy="868289"/>
              </a:xfrm>
            </p:grpSpPr>
            <p:sp>
              <p:nvSpPr>
                <p:cNvPr id="21308" name="Rounded Rectangle 21307"/>
                <p:cNvSpPr/>
                <p:nvPr/>
              </p:nvSpPr>
              <p:spPr>
                <a:xfrm>
                  <a:off x="5564904" y="1648743"/>
                  <a:ext cx="914409" cy="655779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9" name="Block Arc 21308"/>
                <p:cNvSpPr/>
                <p:nvPr/>
              </p:nvSpPr>
              <p:spPr>
                <a:xfrm>
                  <a:off x="5352472" y="1436233"/>
                  <a:ext cx="1339273" cy="831275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1" name="Group 21280"/>
              <p:cNvGrpSpPr/>
              <p:nvPr/>
            </p:nvGrpSpPr>
            <p:grpSpPr>
              <a:xfrm>
                <a:off x="1271497" y="4151582"/>
                <a:ext cx="422193" cy="273716"/>
                <a:chOff x="5352472" y="1436253"/>
                <a:chExt cx="1339273" cy="868279"/>
              </a:xfrm>
            </p:grpSpPr>
            <p:sp>
              <p:nvSpPr>
                <p:cNvPr id="21306" name="Rounded Rectangle 21305"/>
                <p:cNvSpPr/>
                <p:nvPr/>
              </p:nvSpPr>
              <p:spPr>
                <a:xfrm>
                  <a:off x="5564923" y="1648746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7" name="Block Arc 21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2" name="Group 21281"/>
              <p:cNvGrpSpPr/>
              <p:nvPr/>
            </p:nvGrpSpPr>
            <p:grpSpPr>
              <a:xfrm>
                <a:off x="1595162" y="4151583"/>
                <a:ext cx="422193" cy="273723"/>
                <a:chOff x="5352472" y="1436253"/>
                <a:chExt cx="1339273" cy="868299"/>
              </a:xfrm>
            </p:grpSpPr>
            <p:sp>
              <p:nvSpPr>
                <p:cNvPr id="21304" name="Rounded Rectangle 21303"/>
                <p:cNvSpPr/>
                <p:nvPr/>
              </p:nvSpPr>
              <p:spPr>
                <a:xfrm>
                  <a:off x="5564904" y="1648766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5" name="Block Arc 21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3" name="Group 21282"/>
              <p:cNvGrpSpPr/>
              <p:nvPr/>
            </p:nvGrpSpPr>
            <p:grpSpPr>
              <a:xfrm>
                <a:off x="1918827" y="4151583"/>
                <a:ext cx="422193" cy="273735"/>
                <a:chOff x="5352472" y="1436253"/>
                <a:chExt cx="1339273" cy="868338"/>
              </a:xfrm>
            </p:grpSpPr>
            <p:sp>
              <p:nvSpPr>
                <p:cNvPr id="21302" name="Rounded Rectangle 21301"/>
                <p:cNvSpPr/>
                <p:nvPr/>
              </p:nvSpPr>
              <p:spPr>
                <a:xfrm>
                  <a:off x="5564923" y="1648805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3" name="Block Arc 21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4" name="Group 21283"/>
              <p:cNvGrpSpPr/>
              <p:nvPr/>
            </p:nvGrpSpPr>
            <p:grpSpPr>
              <a:xfrm>
                <a:off x="2889822" y="4151583"/>
                <a:ext cx="422193" cy="273729"/>
                <a:chOff x="5352472" y="1436253"/>
                <a:chExt cx="1339273" cy="868318"/>
              </a:xfrm>
            </p:grpSpPr>
            <p:sp>
              <p:nvSpPr>
                <p:cNvPr id="21300" name="Rounded Rectangle 21299"/>
                <p:cNvSpPr/>
                <p:nvPr/>
              </p:nvSpPr>
              <p:spPr>
                <a:xfrm>
                  <a:off x="5564943" y="1648785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1" name="Block Arc 21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5" name="Group 21284"/>
              <p:cNvGrpSpPr/>
              <p:nvPr/>
            </p:nvGrpSpPr>
            <p:grpSpPr>
              <a:xfrm>
                <a:off x="3213487" y="4151582"/>
                <a:ext cx="422193" cy="273704"/>
                <a:chOff x="5352472" y="1436253"/>
                <a:chExt cx="1339273" cy="868240"/>
              </a:xfrm>
            </p:grpSpPr>
            <p:sp>
              <p:nvSpPr>
                <p:cNvPr id="21298" name="Rounded Rectangle 21297"/>
                <p:cNvSpPr/>
                <p:nvPr/>
              </p:nvSpPr>
              <p:spPr>
                <a:xfrm>
                  <a:off x="5564992" y="1648714"/>
                  <a:ext cx="914409" cy="655779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9" name="Block Arc 21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6" name="Group 21285"/>
              <p:cNvGrpSpPr/>
              <p:nvPr/>
            </p:nvGrpSpPr>
            <p:grpSpPr>
              <a:xfrm>
                <a:off x="2242492" y="4151582"/>
                <a:ext cx="422193" cy="273753"/>
                <a:chOff x="5352472" y="1436253"/>
                <a:chExt cx="1339273" cy="868396"/>
              </a:xfrm>
            </p:grpSpPr>
            <p:sp>
              <p:nvSpPr>
                <p:cNvPr id="21296" name="Rounded Rectangle 21295"/>
                <p:cNvSpPr/>
                <p:nvPr/>
              </p:nvSpPr>
              <p:spPr>
                <a:xfrm>
                  <a:off x="5564943" y="1648863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7" name="Block Arc 21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7" name="Group 21286"/>
              <p:cNvGrpSpPr/>
              <p:nvPr/>
            </p:nvGrpSpPr>
            <p:grpSpPr>
              <a:xfrm>
                <a:off x="2566157" y="4151583"/>
                <a:ext cx="422193" cy="273729"/>
                <a:chOff x="5352472" y="1436253"/>
                <a:chExt cx="1339273" cy="868318"/>
              </a:xfrm>
            </p:grpSpPr>
            <p:sp>
              <p:nvSpPr>
                <p:cNvPr id="21294" name="Rounded Rectangle 21293"/>
                <p:cNvSpPr/>
                <p:nvPr/>
              </p:nvSpPr>
              <p:spPr>
                <a:xfrm>
                  <a:off x="5564943" y="1648785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5" name="Block Arc 21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8" name="Group 2128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92" name="Rounded Rectangle 21291"/>
                <p:cNvSpPr/>
                <p:nvPr/>
              </p:nvSpPr>
              <p:spPr>
                <a:xfrm>
                  <a:off x="5565021" y="1648687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3" name="Block Arc 21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9" name="Group 2128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90" name="Rounded Rectangle 21289"/>
                <p:cNvSpPr/>
                <p:nvPr/>
              </p:nvSpPr>
              <p:spPr>
                <a:xfrm>
                  <a:off x="5564923" y="1648687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1" name="Block Arc 21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9" name="Group 21248"/>
            <p:cNvGrpSpPr/>
            <p:nvPr/>
          </p:nvGrpSpPr>
          <p:grpSpPr>
            <a:xfrm>
              <a:off x="2292480" y="2962485"/>
              <a:ext cx="75039" cy="914400"/>
              <a:chOff x="2292480" y="2962485"/>
              <a:chExt cx="75039" cy="914400"/>
            </a:xfrm>
          </p:grpSpPr>
          <p:grpSp>
            <p:nvGrpSpPr>
              <p:cNvPr id="21250" name="Group 21249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8" name="Rounded Rectangle 21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9" name="Block Arc 21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1" name="Group 21250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6" name="Rounded Rectangle 21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7" name="Block Arc 21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2" name="Group 21251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4" name="Rounded Rectangle 21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5" name="Block Arc 21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3" name="Group 21252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2" name="Rounded Rectangle 21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3" name="Block Arc 21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4" name="Group 21253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0" name="Rounded Rectangle 21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1" name="Block Arc 21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5" name="Group 21254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8" name="Rounded Rectangle 21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9" name="Block Arc 21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6" name="Group 21255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6" name="Rounded Rectangle 21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7" name="Block Arc 21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7" name="Group 21256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4" name="Rounded Rectangle 21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5" name="Block Arc 21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8" name="Group 21257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2" name="Rounded Rectangle 21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3" name="Block Arc 21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9" name="Group 21258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0" name="Rounded Rectangle 212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1" name="Block Arc 21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0" name="Group 19"/>
          <p:cNvGrpSpPr/>
          <p:nvPr/>
        </p:nvGrpSpPr>
        <p:grpSpPr>
          <a:xfrm>
            <a:off x="6336337" y="3543162"/>
            <a:ext cx="869969" cy="543077"/>
            <a:chOff x="6336337" y="3543162"/>
            <a:chExt cx="869969" cy="543077"/>
          </a:xfrm>
        </p:grpSpPr>
        <p:grpSp>
          <p:nvGrpSpPr>
            <p:cNvPr id="20834" name="Group 20833"/>
            <p:cNvGrpSpPr/>
            <p:nvPr/>
          </p:nvGrpSpPr>
          <p:grpSpPr>
            <a:xfrm rot="16200000">
              <a:off x="6087927" y="3791572"/>
              <a:ext cx="541235" cy="44416"/>
              <a:chOff x="949036" y="762001"/>
              <a:chExt cx="3335180" cy="273698"/>
            </a:xfrm>
          </p:grpSpPr>
          <p:grpSp>
            <p:nvGrpSpPr>
              <p:cNvPr id="21207" name="Group 21206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35" name="Rounded Rectangle 21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6" name="Block Arc 21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08" name="Group 21207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33" name="Rounded Rectangle 21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4" name="Block Arc 21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09" name="Group 21208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31" name="Rounded Rectangle 21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2" name="Block Arc 21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0" name="Group 21209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9" name="Rounded Rectangle 21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0" name="Block Arc 21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1" name="Group 21210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7" name="Rounded Rectangle 21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8" name="Block Arc 21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2" name="Group 21211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5" name="Rounded Rectangle 21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6" name="Block Arc 21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3" name="Group 21212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3" name="Rounded Rectangle 21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4" name="Block Arc 21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4" name="Group 21213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1" name="Rounded Rectangle 21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2" name="Block Arc 21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5" name="Group 21214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19" name="Rounded Rectangle 21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0" name="Block Arc 21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6" name="Group 21215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17" name="Rounded Rectangle 212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18" name="Block Arc 21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5" name="Group 20834"/>
            <p:cNvGrpSpPr/>
            <p:nvPr/>
          </p:nvGrpSpPr>
          <p:grpSpPr>
            <a:xfrm rot="16200000">
              <a:off x="6156691" y="3791572"/>
              <a:ext cx="541235" cy="44416"/>
              <a:chOff x="949036" y="1185650"/>
              <a:chExt cx="3335180" cy="273698"/>
            </a:xfrm>
          </p:grpSpPr>
          <p:grpSp>
            <p:nvGrpSpPr>
              <p:cNvPr id="21177" name="Group 2117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05" name="Rounded Rectangle 21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6" name="Block Arc 21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78" name="Group 2117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03" name="Rounded Rectangle 21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4" name="Block Arc 21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79" name="Group 2117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01" name="Rounded Rectangle 21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2" name="Block Arc 21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0" name="Group 2117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9" name="Rounded Rectangle 21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0" name="Block Arc 21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1" name="Group 2118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7" name="Rounded Rectangle 21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8" name="Block Arc 21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2" name="Group 2118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5" name="Rounded Rectangle 21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6" name="Block Arc 21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3" name="Group 2118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3" name="Rounded Rectangle 21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4" name="Block Arc 21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4" name="Group 2118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1" name="Rounded Rectangle 21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2" name="Block Arc 21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5" name="Group 2118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89" name="Rounded Rectangle 21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0" name="Block Arc 21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6" name="Group 2118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87" name="Rounded Rectangle 21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88" name="Block Arc 21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6" name="Group 20835"/>
            <p:cNvGrpSpPr/>
            <p:nvPr/>
          </p:nvGrpSpPr>
          <p:grpSpPr>
            <a:xfrm rot="16200000">
              <a:off x="6225456" y="3791572"/>
              <a:ext cx="541235" cy="44416"/>
              <a:chOff x="949036" y="1608981"/>
              <a:chExt cx="3335180" cy="273698"/>
            </a:xfrm>
          </p:grpSpPr>
          <p:grpSp>
            <p:nvGrpSpPr>
              <p:cNvPr id="21147" name="Group 2114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75" name="Rounded Rectangle 21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6" name="Block Arc 21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48" name="Group 2114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73" name="Rounded Rectangle 21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4" name="Block Arc 21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49" name="Group 2114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71" name="Rounded Rectangle 21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2" name="Block Arc 21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0" name="Group 2114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9" name="Rounded Rectangle 21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0" name="Block Arc 21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1" name="Group 2115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7" name="Rounded Rectangle 21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8" name="Block Arc 21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2" name="Group 2115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5" name="Rounded Rectangle 21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6" name="Block Arc 21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3" name="Group 2115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3" name="Rounded Rectangle 21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4" name="Block Arc 21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4" name="Group 2115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1" name="Rounded Rectangle 21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2" name="Block Arc 21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5" name="Group 2115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59" name="Rounded Rectangle 21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0" name="Block Arc 21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6" name="Group 2115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57" name="Rounded Rectangle 211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58" name="Block Arc 21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7" name="Group 20836"/>
            <p:cNvGrpSpPr/>
            <p:nvPr/>
          </p:nvGrpSpPr>
          <p:grpSpPr>
            <a:xfrm rot="16200000">
              <a:off x="6294220" y="3791572"/>
              <a:ext cx="541235" cy="44416"/>
              <a:chOff x="949036" y="2032630"/>
              <a:chExt cx="3335180" cy="273698"/>
            </a:xfrm>
          </p:grpSpPr>
          <p:grpSp>
            <p:nvGrpSpPr>
              <p:cNvPr id="21117" name="Group 2111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45" name="Rounded Rectangle 21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6" name="Block Arc 21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18" name="Group 2111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43" name="Rounded Rectangle 21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4" name="Block Arc 21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19" name="Group 2111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41" name="Rounded Rectangle 21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2" name="Block Arc 21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0" name="Group 2111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9" name="Rounded Rectangle 21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0" name="Block Arc 21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1" name="Group 2112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7" name="Rounded Rectangle 21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8" name="Block Arc 21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2" name="Group 2112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5" name="Rounded Rectangle 21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6" name="Block Arc 21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3" name="Group 2112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3" name="Rounded Rectangle 21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4" name="Block Arc 21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4" name="Group 2112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1" name="Rounded Rectangle 21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2" name="Block Arc 21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5" name="Group 2112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29" name="Rounded Rectangle 21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0" name="Block Arc 21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6" name="Group 2112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27" name="Rounded Rectangle 21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28" name="Block Arc 21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8" name="Group 20837"/>
            <p:cNvGrpSpPr/>
            <p:nvPr/>
          </p:nvGrpSpPr>
          <p:grpSpPr>
            <a:xfrm rot="16200000">
              <a:off x="6362984" y="3791572"/>
              <a:ext cx="541235" cy="44416"/>
              <a:chOff x="949033" y="2456700"/>
              <a:chExt cx="3335180" cy="273698"/>
            </a:xfrm>
          </p:grpSpPr>
          <p:grpSp>
            <p:nvGrpSpPr>
              <p:cNvPr id="21087" name="Group 2108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15" name="Rounded Rectangle 211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6" name="Block Arc 211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88" name="Group 2108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13" name="Rounded Rectangle 211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4" name="Block Arc 211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89" name="Group 2108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11" name="Rounded Rectangle 211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2" name="Block Arc 211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0" name="Group 2108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9" name="Rounded Rectangle 21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0" name="Block Arc 211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1" name="Group 2109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7" name="Rounded Rectangle 211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8" name="Block Arc 211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2" name="Group 2109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5" name="Rounded Rectangle 211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6" name="Block Arc 211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3" name="Group 2109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3" name="Rounded Rectangle 211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4" name="Block Arc 211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4" name="Group 2109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1" name="Rounded Rectangle 211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2" name="Block Arc 211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5" name="Group 2109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99" name="Rounded Rectangle 210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0" name="Block Arc 210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6" name="Group 2109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97" name="Rounded Rectangle 210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98" name="Block Arc 210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9" name="Group 20838"/>
            <p:cNvGrpSpPr/>
            <p:nvPr/>
          </p:nvGrpSpPr>
          <p:grpSpPr>
            <a:xfrm rot="16200000">
              <a:off x="6431749" y="3791572"/>
              <a:ext cx="541235" cy="44416"/>
              <a:chOff x="947832" y="2880954"/>
              <a:chExt cx="3335180" cy="273698"/>
            </a:xfrm>
          </p:grpSpPr>
          <p:grpSp>
            <p:nvGrpSpPr>
              <p:cNvPr id="21057" name="Group 2105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85" name="Rounded Rectangle 21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6" name="Block Arc 21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58" name="Group 2105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83" name="Rounded Rectangle 21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4" name="Block Arc 21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59" name="Group 2105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81" name="Rounded Rectangle 21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2" name="Block Arc 21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0" name="Group 2105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9" name="Rounded Rectangle 21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0" name="Block Arc 21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1" name="Group 2106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7" name="Rounded Rectangle 21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8" name="Block Arc 21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2" name="Group 2106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5" name="Rounded Rectangle 21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6" name="Block Arc 21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3" name="Group 2106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3" name="Rounded Rectangle 21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4" name="Block Arc 21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4" name="Group 2106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1" name="Rounded Rectangle 21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2" name="Block Arc 21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5" name="Group 2106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69" name="Rounded Rectangle 21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0" name="Block Arc 21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6" name="Group 2106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67" name="Rounded Rectangle 210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68" name="Block Arc 21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0" name="Group 20839"/>
            <p:cNvGrpSpPr/>
            <p:nvPr/>
          </p:nvGrpSpPr>
          <p:grpSpPr>
            <a:xfrm rot="16200000">
              <a:off x="6500513" y="3791572"/>
              <a:ext cx="541235" cy="44416"/>
              <a:chOff x="947832" y="3304603"/>
              <a:chExt cx="3335180" cy="273698"/>
            </a:xfrm>
          </p:grpSpPr>
          <p:grpSp>
            <p:nvGrpSpPr>
              <p:cNvPr id="21027" name="Group 2102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55" name="Rounded Rectangle 21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6" name="Block Arc 21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28" name="Group 2102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53" name="Rounded Rectangle 21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4" name="Block Arc 21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29" name="Group 2102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51" name="Rounded Rectangle 21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2" name="Block Arc 21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0" name="Group 2102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9" name="Rounded Rectangle 21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0" name="Block Arc 21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1" name="Group 2103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7" name="Rounded Rectangle 21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8" name="Block Arc 21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2" name="Group 2103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5" name="Rounded Rectangle 21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6" name="Block Arc 21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3" name="Group 2103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3" name="Rounded Rectangle 21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4" name="Block Arc 21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4" name="Group 2103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1" name="Rounded Rectangle 21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2" name="Block Arc 21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5" name="Group 2103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39" name="Rounded Rectangle 21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0" name="Block Arc 21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6" name="Group 2103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37" name="Rounded Rectangle 21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38" name="Block Arc 21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1" name="Group 20840"/>
            <p:cNvGrpSpPr/>
            <p:nvPr/>
          </p:nvGrpSpPr>
          <p:grpSpPr>
            <a:xfrm rot="16200000">
              <a:off x="6569278" y="3791572"/>
              <a:ext cx="541235" cy="44416"/>
              <a:chOff x="947832" y="3727934"/>
              <a:chExt cx="3335180" cy="273698"/>
            </a:xfrm>
          </p:grpSpPr>
          <p:grpSp>
            <p:nvGrpSpPr>
              <p:cNvPr id="20997" name="Group 20996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25" name="Rounded Rectangle 21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6" name="Block Arc 21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98" name="Group 20997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23" name="Rounded Rectangle 21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4" name="Block Arc 21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99" name="Group 20998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21" name="Rounded Rectangle 21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2" name="Block Arc 21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0" name="Group 20999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9" name="Rounded Rectangle 21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0" name="Block Arc 21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1" name="Group 21000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7" name="Rounded Rectangle 21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8" name="Block Arc 21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2" name="Group 21001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5" name="Rounded Rectangle 21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6" name="Block Arc 21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3" name="Group 21002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3" name="Rounded Rectangle 21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4" name="Block Arc 21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4" name="Group 21003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1" name="Rounded Rectangle 21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2" name="Block Arc 21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5" name="Group 21004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09" name="Rounded Rectangle 21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0" name="Block Arc 21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6" name="Group 21005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07" name="Rounded Rectangle 210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08" name="Block Arc 21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2" name="Group 20841"/>
            <p:cNvGrpSpPr/>
            <p:nvPr/>
          </p:nvGrpSpPr>
          <p:grpSpPr>
            <a:xfrm rot="16200000">
              <a:off x="6638043" y="3791572"/>
              <a:ext cx="541235" cy="44416"/>
              <a:chOff x="947832" y="4151583"/>
              <a:chExt cx="3335180" cy="273698"/>
            </a:xfrm>
          </p:grpSpPr>
          <p:grpSp>
            <p:nvGrpSpPr>
              <p:cNvPr id="20967" name="Group 20966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95" name="Rounded Rectangle 20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6" name="Block Arc 20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68" name="Group 20967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93" name="Rounded Rectangle 20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4" name="Block Arc 20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69" name="Group 20968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91" name="Rounded Rectangle 20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2" name="Block Arc 20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0" name="Group 20969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9" name="Rounded Rectangle 20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0" name="Block Arc 20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1" name="Group 20970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7" name="Rounded Rectangle 20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8" name="Block Arc 20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2" name="Group 20971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5" name="Rounded Rectangle 20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6" name="Block Arc 20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3" name="Group 20972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3" name="Rounded Rectangle 20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4" name="Block Arc 20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4" name="Group 20973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1" name="Rounded Rectangle 20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2" name="Block Arc 20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5" name="Group 20974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79" name="Rounded Rectangle 20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0" name="Block Arc 20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6" name="Group 20975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77" name="Rounded Rectangle 20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78" name="Block Arc 20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4" name="Group 20843"/>
            <p:cNvGrpSpPr/>
            <p:nvPr/>
          </p:nvGrpSpPr>
          <p:grpSpPr>
            <a:xfrm rot="16200000">
              <a:off x="6775949" y="3793410"/>
              <a:ext cx="541235" cy="44422"/>
              <a:chOff x="947832" y="3727934"/>
              <a:chExt cx="3335180" cy="273741"/>
            </a:xfrm>
          </p:grpSpPr>
          <p:grpSp>
            <p:nvGrpSpPr>
              <p:cNvPr id="20907" name="Group 20906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35" name="Rounded Rectangle 20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6" name="Block Arc 20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08" name="Group 20907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33" name="Rounded Rectangle 20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4" name="Block Arc 20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09" name="Group 20908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20931" name="Rounded Rectangle 20930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2" name="Block Arc 20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0" name="Group 20909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20929" name="Rounded Rectangle 20928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0" name="Block Arc 20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1" name="Group 20910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27" name="Rounded Rectangle 20926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8" name="Block Arc 20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2" name="Group 20911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25" name="Rounded Rectangle 20924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6" name="Block Arc 20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3" name="Group 20912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20923" name="Rounded Rectangle 20922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4" name="Block Arc 20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4" name="Group 20913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20921" name="Rounded Rectangle 20920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2" name="Block Arc 20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5" name="Group 20914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19" name="Rounded Rectangle 20918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0" name="Block Arc 20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6" name="Group 20915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17" name="Rounded Rectangle 20916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18" name="Block Arc 20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5" name="Group 20844"/>
            <p:cNvGrpSpPr/>
            <p:nvPr/>
          </p:nvGrpSpPr>
          <p:grpSpPr>
            <a:xfrm rot="16200000">
              <a:off x="6844717" y="3793413"/>
              <a:ext cx="541235" cy="44416"/>
              <a:chOff x="947832" y="4151583"/>
              <a:chExt cx="3335180" cy="273698"/>
            </a:xfrm>
          </p:grpSpPr>
          <p:grpSp>
            <p:nvGrpSpPr>
              <p:cNvPr id="20877" name="Group 20876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05" name="Rounded Rectangle 20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6" name="Block Arc 20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78" name="Group 20877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03" name="Rounded Rectangle 20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4" name="Block Arc 20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79" name="Group 20878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01" name="Rounded Rectangle 20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2" name="Block Arc 20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0" name="Group 20879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9" name="Rounded Rectangle 20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0" name="Block Arc 20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1" name="Group 20880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7" name="Rounded Rectangle 20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8" name="Block Arc 20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2" name="Group 20881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5" name="Rounded Rectangle 20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6" name="Block Arc 20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3" name="Group 20882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3" name="Rounded Rectangle 20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4" name="Block Arc 20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4" name="Group 20883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1" name="Rounded Rectangle 20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2" name="Block Arc 20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5" name="Group 20884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89" name="Rounded Rectangle 20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0" name="Block Arc 20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6" name="Group 20885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87" name="Rounded Rectangle 20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88" name="Block Arc 20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6" name="Group 20845"/>
            <p:cNvGrpSpPr/>
            <p:nvPr/>
          </p:nvGrpSpPr>
          <p:grpSpPr>
            <a:xfrm>
              <a:off x="7161890" y="3545004"/>
              <a:ext cx="44416" cy="541235"/>
              <a:chOff x="2292480" y="2962485"/>
              <a:chExt cx="75039" cy="914400"/>
            </a:xfrm>
          </p:grpSpPr>
          <p:grpSp>
            <p:nvGrpSpPr>
              <p:cNvPr id="20847" name="Group 20846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75" name="Rounded Rectangle 20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6" name="Block Arc 20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48" name="Group 20847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73" name="Rounded Rectangle 20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4" name="Block Arc 20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49" name="Group 20848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71" name="Rounded Rectangle 20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2" name="Block Arc 20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0" name="Group 20849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9" name="Rounded Rectangle 20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0" name="Block Arc 20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1" name="Group 20850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7" name="Rounded Rectangle 20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8" name="Block Arc 20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2" name="Group 20851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5" name="Rounded Rectangle 20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6" name="Block Arc 20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3" name="Group 20852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3" name="Rounded Rectangle 20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4" name="Block Arc 20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4" name="Group 20853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1" name="Rounded Rectangle 20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2" name="Block Arc 20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5" name="Group 20854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59" name="Rounded Rectangle 20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0" name="Block Arc 20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6" name="Group 20855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57" name="Rounded Rectangle 208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58" name="Block Arc 20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1" name="Group 18620"/>
          <p:cNvGrpSpPr>
            <a:grpSpLocks noChangeAspect="1"/>
          </p:cNvGrpSpPr>
          <p:nvPr/>
        </p:nvGrpSpPr>
        <p:grpSpPr>
          <a:xfrm>
            <a:off x="6336337" y="4184434"/>
            <a:ext cx="869970" cy="543076"/>
            <a:chOff x="897731" y="1806850"/>
            <a:chExt cx="1469788" cy="917510"/>
          </a:xfrm>
        </p:grpSpPr>
        <p:grpSp>
          <p:nvGrpSpPr>
            <p:cNvPr id="20431" name="Group 20430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20804" name="Group 2080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32" name="Rounded Rectangle 20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3" name="Block Arc 20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5" name="Group 2080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30" name="Rounded Rectangle 20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1" name="Block Arc 20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6" name="Group 2080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8" name="Rounded Rectangle 20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9" name="Block Arc 20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7" name="Group 2080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6" name="Rounded Rectangle 20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7" name="Block Arc 20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8" name="Group 2080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4" name="Rounded Rectangle 20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5" name="Block Arc 20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9" name="Group 2080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2" name="Rounded Rectangle 20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3" name="Block Arc 20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0" name="Group 2080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0" name="Rounded Rectangle 20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1" name="Block Arc 20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1" name="Group 2081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8" name="Rounded Rectangle 20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9" name="Block Arc 20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2" name="Group 2081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6" name="Rounded Rectangle 20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7" name="Block Arc 20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3" name="Group 2081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4" name="Rounded Rectangle 208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5" name="Block Arc 20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2" name="Group 20431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20774" name="Group 2077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02" name="Rounded Rectangle 20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03" name="Block Arc 20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5" name="Group 2077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00" name="Rounded Rectangle 20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01" name="Block Arc 20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6" name="Group 2077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8" name="Rounded Rectangle 20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9" name="Block Arc 20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7" name="Group 2077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6" name="Rounded Rectangle 20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7" name="Block Arc 20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8" name="Group 2077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4" name="Rounded Rectangle 20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5" name="Block Arc 20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9" name="Group 2077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2" name="Rounded Rectangle 20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3" name="Block Arc 20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0" name="Group 2077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0" name="Rounded Rectangle 20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1" name="Block Arc 20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1" name="Group 2078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8" name="Rounded Rectangle 20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9" name="Block Arc 20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2" name="Group 2078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6" name="Rounded Rectangle 20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7" name="Block Arc 20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3" name="Group 2078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4" name="Rounded Rectangle 20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5" name="Block Arc 20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3" name="Group 20432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20744" name="Group 2074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72" name="Rounded Rectangle 20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73" name="Block Arc 20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5" name="Group 2074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70" name="Rounded Rectangle 20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71" name="Block Arc 20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6" name="Group 2074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8" name="Rounded Rectangle 20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9" name="Block Arc 20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7" name="Group 2074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6" name="Rounded Rectangle 20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7" name="Block Arc 20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8" name="Group 2074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4" name="Rounded Rectangle 20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5" name="Block Arc 20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9" name="Group 2074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2" name="Rounded Rectangle 20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3" name="Block Arc 20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0" name="Group 2074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0" name="Rounded Rectangle 20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1" name="Block Arc 20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1" name="Group 2075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8" name="Rounded Rectangle 20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9" name="Block Arc 20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2" name="Group 2075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6" name="Rounded Rectangle 20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7" name="Block Arc 20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3" name="Group 2075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4" name="Rounded Rectangle 207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5" name="Block Arc 20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4" name="Group 20433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20714" name="Group 2071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42" name="Rounded Rectangle 20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43" name="Block Arc 20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5" name="Group 2071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40" name="Rounded Rectangle 20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41" name="Block Arc 20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6" name="Group 2071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8" name="Rounded Rectangle 20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9" name="Block Arc 20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7" name="Group 2071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6" name="Rounded Rectangle 20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7" name="Block Arc 20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8" name="Group 2071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4" name="Rounded Rectangle 20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5" name="Block Arc 20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9" name="Group 2071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2" name="Rounded Rectangle 20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3" name="Block Arc 20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0" name="Group 2071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0" name="Rounded Rectangle 20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1" name="Block Arc 20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1" name="Group 2072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8" name="Rounded Rectangle 20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9" name="Block Arc 20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2" name="Group 2072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6" name="Rounded Rectangle 20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7" name="Block Arc 20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3" name="Group 2072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4" name="Rounded Rectangle 20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5" name="Block Arc 20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5" name="Group 20434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20684" name="Group 2068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12" name="Rounded Rectangle 207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13" name="Block Arc 207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5" name="Group 2068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10" name="Rounded Rectangle 207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11" name="Block Arc 207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6" name="Group 2068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8" name="Rounded Rectangle 207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9" name="Block Arc 207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7" name="Group 2068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6" name="Rounded Rectangle 207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7" name="Block Arc 207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8" name="Group 2068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4" name="Rounded Rectangle 207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5" name="Block Arc 207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9" name="Group 2068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2" name="Rounded Rectangle 207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3" name="Block Arc 207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0" name="Group 2068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0" name="Rounded Rectangle 206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1" name="Block Arc 207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1" name="Group 2069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8" name="Rounded Rectangle 206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9" name="Block Arc 206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2" name="Group 2069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6" name="Rounded Rectangle 206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7" name="Block Arc 206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3" name="Group 2069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4" name="Rounded Rectangle 206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5" name="Block Arc 206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6" name="Group 20435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20654" name="Group 2065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82" name="Rounded Rectangle 20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83" name="Block Arc 20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5" name="Group 2065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80" name="Rounded Rectangle 20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81" name="Block Arc 20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6" name="Group 2065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8" name="Rounded Rectangle 20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9" name="Block Arc 20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7" name="Group 2065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6" name="Rounded Rectangle 20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7" name="Block Arc 20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8" name="Group 2065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4" name="Rounded Rectangle 20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5" name="Block Arc 20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9" name="Group 2065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2" name="Rounded Rectangle 20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3" name="Block Arc 20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0" name="Group 2065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0" name="Rounded Rectangle 20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1" name="Block Arc 20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1" name="Group 2066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8" name="Rounded Rectangle 20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9" name="Block Arc 20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2" name="Group 2066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6" name="Rounded Rectangle 20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7" name="Block Arc 20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3" name="Group 2066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4" name="Rounded Rectangle 206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5" name="Block Arc 20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7" name="Group 20436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20624" name="Group 2062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52" name="Rounded Rectangle 20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53" name="Block Arc 20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5" name="Group 2062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50" name="Rounded Rectangle 20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51" name="Block Arc 20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6" name="Group 2062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8" name="Rounded Rectangle 20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9" name="Block Arc 20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7" name="Group 2062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6" name="Rounded Rectangle 20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7" name="Block Arc 20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8" name="Group 2062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4" name="Rounded Rectangle 20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5" name="Block Arc 20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9" name="Group 2062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2" name="Rounded Rectangle 20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3" name="Block Arc 20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0" name="Group 2062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0" name="Rounded Rectangle 20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1" name="Block Arc 20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1" name="Group 2063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8" name="Rounded Rectangle 20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9" name="Block Arc 20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2" name="Group 2063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6" name="Rounded Rectangle 20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7" name="Block Arc 20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3" name="Group 2063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4" name="Rounded Rectangle 20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5" name="Block Arc 20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8" name="Group 20437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20594" name="Group 2059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22" name="Rounded Rectangle 20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23" name="Block Arc 20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5" name="Group 2059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20" name="Rounded Rectangle 20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21" name="Block Arc 20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6" name="Group 2059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8" name="Rounded Rectangle 20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9" name="Block Arc 20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7" name="Group 2059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6" name="Rounded Rectangle 20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7" name="Block Arc 20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8" name="Group 2059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4" name="Rounded Rectangle 20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5" name="Block Arc 20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9" name="Group 2059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2" name="Rounded Rectangle 20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3" name="Block Arc 20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0" name="Group 2059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0" name="Rounded Rectangle 20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1" name="Block Arc 20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1" name="Group 2060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8" name="Rounded Rectangle 20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9" name="Block Arc 20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2" name="Group 2060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6" name="Rounded Rectangle 20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7" name="Block Arc 20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3" name="Group 2060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4" name="Rounded Rectangle 206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5" name="Block Arc 20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9" name="Group 20438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20564" name="Group 2056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92" name="Rounded Rectangle 20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93" name="Block Arc 20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5" name="Group 2056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90" name="Rounded Rectangle 20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91" name="Block Arc 20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6" name="Group 2056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8" name="Rounded Rectangle 20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9" name="Block Arc 20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7" name="Group 2056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6" name="Rounded Rectangle 20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7" name="Block Arc 20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8" name="Group 2056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4" name="Rounded Rectangle 20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5" name="Block Arc 20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9" name="Group 2056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2" name="Rounded Rectangle 20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3" name="Block Arc 20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0" name="Group 2056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0" name="Rounded Rectangle 20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1" name="Block Arc 20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1" name="Group 2057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8" name="Rounded Rectangle 20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9" name="Block Arc 20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2" name="Group 2057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6" name="Rounded Rectangle 20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7" name="Block Arc 20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3" name="Group 2057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4" name="Rounded Rectangle 205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5" name="Block Arc 205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0" name="Group 20439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20534" name="Group 2053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62" name="Rounded Rectangle 20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63" name="Block Arc 20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5" name="Group 2053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60" name="Rounded Rectangle 20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61" name="Block Arc 20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6" name="Group 2053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8" name="Rounded Rectangle 20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9" name="Block Arc 20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7" name="Group 2053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6" name="Rounded Rectangle 20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7" name="Block Arc 20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8" name="Group 2053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4" name="Rounded Rectangle 20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5" name="Block Arc 20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9" name="Group 2053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2" name="Rounded Rectangle 20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3" name="Block Arc 20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0" name="Group 2053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0" name="Rounded Rectangle 20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1" name="Block Arc 20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1" name="Group 2054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8" name="Rounded Rectangle 20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9" name="Block Arc 20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2" name="Group 2054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6" name="Rounded Rectangle 20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7" name="Block Arc 20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3" name="Group 2054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4" name="Rounded Rectangle 205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5" name="Block Arc 20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1" name="Group 20440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20504" name="Group 2050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32" name="Rounded Rectangle 20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33" name="Block Arc 20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5" name="Group 2050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30" name="Rounded Rectangle 20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31" name="Block Arc 20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6" name="Group 2050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8" name="Rounded Rectangle 20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9" name="Block Arc 20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7" name="Group 2050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6" name="Rounded Rectangle 20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7" name="Block Arc 20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8" name="Group 2050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4" name="Rounded Rectangle 20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5" name="Block Arc 20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9" name="Group 2050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2" name="Rounded Rectangle 20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3" name="Block Arc 20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0" name="Group 2050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0" name="Rounded Rectangle 20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1" name="Block Arc 20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1" name="Group 2051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8" name="Rounded Rectangle 205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9" name="Block Arc 20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2" name="Group 2051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6" name="Rounded Rectangle 20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7" name="Block Arc 20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3" name="Group 2051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4" name="Rounded Rectangle 205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5" name="Block Arc 20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2" name="Group 20441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20474" name="Group 2047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02" name="Rounded Rectangle 20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03" name="Block Arc 20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5" name="Group 2047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00" name="Rounded Rectangle 20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01" name="Block Arc 20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6" name="Group 2047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8" name="Rounded Rectangle 20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9" name="Block Arc 20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7" name="Group 2047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6" name="Rounded Rectangle 20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7" name="Block Arc 20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8" name="Group 2047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4" name="Rounded Rectangle 20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5" name="Block Arc 20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9" name="Group 2047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2" name="Rounded Rectangle 20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3" name="Block Arc 20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0" name="Group 2047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0" name="Rounded Rectangle 20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1" name="Block Arc 20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1" name="Group 2048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8" name="Rounded Rectangle 20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9" name="Block Arc 20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2" name="Group 2048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6" name="Rounded Rectangle 20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7" name="Block Arc 20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3" name="Group 2048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4" name="Rounded Rectangle 20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5" name="Block Arc 20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3" name="Group 20442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20444" name="Group 2044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72" name="Rounded Rectangle 20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73" name="Block Arc 20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5" name="Group 2044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70" name="Rounded Rectangle 20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71" name="Block Arc 20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6" name="Group 2044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8" name="Rounded Rectangle 20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9" name="Block Arc 20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7" name="Group 2044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6" name="Rounded Rectangle 20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7" name="Block Arc 20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8" name="Group 2044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4" name="Rounded Rectangle 20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5" name="Block Arc 20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9" name="Group 2044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2" name="Rounded Rectangle 20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3" name="Block Arc 20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0" name="Group 2044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0" name="Rounded Rectangle 20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1" name="Block Arc 20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1" name="Group 2045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8" name="Rounded Rectangle 20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9" name="Block Arc 20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2" name="Group 2045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6" name="Rounded Rectangle 20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7" name="Block Arc 20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3" name="Group 2045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4" name="Rounded Rectangle 204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5" name="Block Arc 20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2" name="Group 18621"/>
          <p:cNvGrpSpPr>
            <a:grpSpLocks noChangeAspect="1"/>
          </p:cNvGrpSpPr>
          <p:nvPr/>
        </p:nvGrpSpPr>
        <p:grpSpPr>
          <a:xfrm>
            <a:off x="7350696" y="2872845"/>
            <a:ext cx="389560" cy="543076"/>
            <a:chOff x="7329811" y="2611603"/>
            <a:chExt cx="537854" cy="749808"/>
          </a:xfrm>
        </p:grpSpPr>
        <p:grpSp>
          <p:nvGrpSpPr>
            <p:cNvPr id="20245" name="Group 20244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20401" name="Group 2040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9" name="Rounded Rectangle 20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30" name="Block Arc 20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2" name="Group 2040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7" name="Rounded Rectangle 20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8" name="Block Arc 20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3" name="Group 2040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5" name="Rounded Rectangle 20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6" name="Block Arc 20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4" name="Group 2040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3" name="Rounded Rectangle 20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4" name="Block Arc 20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5" name="Group 2040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1" name="Rounded Rectangle 20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2" name="Block Arc 20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6" name="Group 2040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9" name="Rounded Rectangle 20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0" name="Block Arc 20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7" name="Group 2040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7" name="Rounded Rectangle 20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8" name="Block Arc 20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8" name="Group 2040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5" name="Rounded Rectangle 20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6" name="Block Arc 20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9" name="Group 2040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3" name="Rounded Rectangle 20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4" name="Block Arc 20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10" name="Group 2040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1" name="Rounded Rectangle 204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2" name="Block Arc 20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6" name="Group 20245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20371" name="Group 2037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9" name="Rounded Rectangle 20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00" name="Block Arc 20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2" name="Group 2037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7" name="Rounded Rectangle 20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8" name="Block Arc 20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3" name="Group 2037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5" name="Rounded Rectangle 20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6" name="Block Arc 20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4" name="Group 2037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3" name="Rounded Rectangle 20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4" name="Block Arc 20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5" name="Group 2037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1" name="Rounded Rectangle 20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2" name="Block Arc 20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6" name="Group 2037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9" name="Rounded Rectangle 20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0" name="Block Arc 20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7" name="Group 2037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7" name="Rounded Rectangle 20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8" name="Block Arc 20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8" name="Group 2037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5" name="Rounded Rectangle 20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6" name="Block Arc 20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9" name="Group 2037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3" name="Rounded Rectangle 20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4" name="Block Arc 20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80" name="Group 2037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1" name="Rounded Rectangle 20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2" name="Block Arc 20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7" name="Group 20246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20341" name="Group 2034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9" name="Rounded Rectangle 20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70" name="Block Arc 20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2" name="Group 2034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7" name="Rounded Rectangle 20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8" name="Block Arc 20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3" name="Group 2034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5" name="Rounded Rectangle 20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6" name="Block Arc 20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4" name="Group 2034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3" name="Rounded Rectangle 20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4" name="Block Arc 20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5" name="Group 2034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1" name="Rounded Rectangle 20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2" name="Block Arc 20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6" name="Group 2034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9" name="Rounded Rectangle 20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0" name="Block Arc 20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7" name="Group 2034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7" name="Rounded Rectangle 20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8" name="Block Arc 20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8" name="Group 2034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5" name="Rounded Rectangle 20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6" name="Block Arc 20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9" name="Group 2034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3" name="Rounded Rectangle 20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4" name="Block Arc 20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50" name="Group 2034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1" name="Rounded Rectangle 203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2" name="Block Arc 20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20248" name="Group 20247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20311" name="Group 2031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9" name="Rounded Rectangle 20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40" name="Block Arc 20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2" name="Group 2031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7" name="Rounded Rectangle 20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8" name="Block Arc 20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3" name="Group 2031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5" name="Rounded Rectangle 20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6" name="Block Arc 20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4" name="Group 2031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3" name="Rounded Rectangle 20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4" name="Block Arc 20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5" name="Group 2031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1" name="Rounded Rectangle 20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2" name="Block Arc 20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6" name="Group 2031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9" name="Rounded Rectangle 20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0" name="Block Arc 20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7" name="Group 2031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7" name="Rounded Rectangle 20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8" name="Block Arc 20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8" name="Group 2031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5" name="Rounded Rectangle 20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6" name="Block Arc 20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9" name="Group 2031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3" name="Rounded Rectangle 20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4" name="Block Arc 20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20" name="Group 2031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1" name="Rounded Rectangle 20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2" name="Block Arc 20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9" name="Group 20248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20281" name="Group 2028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9" name="Rounded Rectangle 203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10" name="Block Arc 203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2" name="Group 2028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7" name="Rounded Rectangle 203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8" name="Block Arc 203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3" name="Group 2028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5" name="Rounded Rectangle 203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6" name="Block Arc 203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4" name="Group 2028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3" name="Rounded Rectangle 203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4" name="Block Arc 203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5" name="Group 2028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1" name="Rounded Rectangle 203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2" name="Block Arc 203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6" name="Group 2028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9" name="Rounded Rectangle 202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0" name="Block Arc 202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7" name="Group 2028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7" name="Rounded Rectangle 202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8" name="Block Arc 202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8" name="Group 2028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5" name="Rounded Rectangle 202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6" name="Block Arc 202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9" name="Group 2028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3" name="Rounded Rectangle 202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4" name="Block Arc 202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90" name="Group 2028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1" name="Rounded Rectangle 202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2" name="Block Arc 202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50" name="Group 20249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20251" name="Group 2025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9" name="Rounded Rectangle 20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80" name="Block Arc 20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2" name="Group 2025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7" name="Rounded Rectangle 20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8" name="Block Arc 20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3" name="Group 2025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5" name="Rounded Rectangle 20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6" name="Block Arc 20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4" name="Group 2025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3" name="Rounded Rectangle 20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4" name="Block Arc 20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5" name="Group 2025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1" name="Rounded Rectangle 20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2" name="Block Arc 20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6" name="Group 2025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9" name="Rounded Rectangle 20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0" name="Block Arc 20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7" name="Group 2025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7" name="Rounded Rectangle 20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8" name="Block Arc 20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8" name="Group 2025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5" name="Rounded Rectangle 20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6" name="Block Arc 20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9" name="Group 2025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3" name="Rounded Rectangle 20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4" name="Block Arc 20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60" name="Group 2025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1" name="Rounded Rectangle 20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2" name="Block Arc 20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3" name="Group 18622"/>
          <p:cNvGrpSpPr>
            <a:grpSpLocks noChangeAspect="1"/>
          </p:cNvGrpSpPr>
          <p:nvPr/>
        </p:nvGrpSpPr>
        <p:grpSpPr>
          <a:xfrm>
            <a:off x="7350695" y="4184434"/>
            <a:ext cx="389557" cy="543076"/>
            <a:chOff x="3205247" y="660767"/>
            <a:chExt cx="655916" cy="914400"/>
          </a:xfrm>
        </p:grpSpPr>
        <p:grpSp>
          <p:nvGrpSpPr>
            <p:cNvPr id="20059" name="Group 20058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20215" name="Group 2021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43" name="Rounded Rectangle 20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4" name="Block Arc 20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6" name="Group 2021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41" name="Rounded Rectangle 20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2" name="Block Arc 20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7" name="Group 2021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9" name="Rounded Rectangle 20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0" name="Block Arc 20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8" name="Group 2021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7" name="Rounded Rectangle 20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8" name="Block Arc 20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9" name="Group 2021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5" name="Rounded Rectangle 20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6" name="Block Arc 20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0" name="Group 2021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3" name="Rounded Rectangle 20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4" name="Block Arc 20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1" name="Group 2022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1" name="Rounded Rectangle 20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2" name="Block Arc 20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2" name="Group 2022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9" name="Rounded Rectangle 20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0" name="Block Arc 20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3" name="Group 2022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7" name="Rounded Rectangle 20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28" name="Block Arc 20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4" name="Group 2022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5" name="Rounded Rectangle 20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26" name="Block Arc 20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0" name="Group 20059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20185" name="Group 2018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13" name="Rounded Rectangle 20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4" name="Block Arc 20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6" name="Group 2018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11" name="Rounded Rectangle 20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2" name="Block Arc 20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7" name="Group 2018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9" name="Rounded Rectangle 20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0" name="Block Arc 20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8" name="Group 2018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7" name="Rounded Rectangle 20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8" name="Block Arc 20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9" name="Group 2018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5" name="Rounded Rectangle 20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6" name="Block Arc 20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0" name="Group 2018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3" name="Rounded Rectangle 20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4" name="Block Arc 20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1" name="Group 2019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1" name="Rounded Rectangle 20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2" name="Block Arc 20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2" name="Group 2019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9" name="Rounded Rectangle 20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0" name="Block Arc 20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3" name="Group 2019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7" name="Rounded Rectangle 20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98" name="Block Arc 20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4" name="Group 2019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5" name="Rounded Rectangle 201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96" name="Block Arc 20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1" name="Group 20060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20155" name="Group 2015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83" name="Rounded Rectangle 20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4" name="Block Arc 20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6" name="Group 2015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81" name="Rounded Rectangle 20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2" name="Block Arc 20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7" name="Group 2015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9" name="Rounded Rectangle 20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0" name="Block Arc 20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8" name="Group 2015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7" name="Rounded Rectangle 20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8" name="Block Arc 20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9" name="Group 2015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5" name="Rounded Rectangle 20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6" name="Block Arc 20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0" name="Group 2015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3" name="Rounded Rectangle 20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4" name="Block Arc 20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1" name="Group 2016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1" name="Rounded Rectangle 20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2" name="Block Arc 20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2" name="Group 2016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9" name="Rounded Rectangle 20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0" name="Block Arc 20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3" name="Group 2016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7" name="Rounded Rectangle 20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68" name="Block Arc 20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4" name="Group 2016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5" name="Rounded Rectangle 20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66" name="Block Arc 20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2" name="Group 20061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20125" name="Group 2012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53" name="Rounded Rectangle 201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4" name="Block Arc 201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6" name="Group 2012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51" name="Rounded Rectangle 201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2" name="Block Arc 201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7" name="Group 2012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9" name="Rounded Rectangle 201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0" name="Block Arc 201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8" name="Group 2012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7" name="Rounded Rectangle 201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8" name="Block Arc 201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9" name="Group 2012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5" name="Rounded Rectangle 201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6" name="Block Arc 201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0" name="Group 2012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3" name="Rounded Rectangle 201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4" name="Block Arc 201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1" name="Group 2013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1" name="Rounded Rectangle 201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2" name="Block Arc 201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2" name="Group 2013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9" name="Rounded Rectangle 201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0" name="Block Arc 201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3" name="Group 2013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7" name="Rounded Rectangle 201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38" name="Block Arc 201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4" name="Group 2013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5" name="Rounded Rectangle 201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36" name="Block Arc 201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3" name="Group 20062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20095" name="Group 2009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23" name="Rounded Rectangle 20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4" name="Block Arc 20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6" name="Group 2009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21" name="Rounded Rectangle 20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2" name="Block Arc 20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7" name="Group 2009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9" name="Rounded Rectangle 20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0" name="Block Arc 20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8" name="Group 2009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7" name="Rounded Rectangle 20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8" name="Block Arc 20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9" name="Group 2009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5" name="Rounded Rectangle 20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6" name="Block Arc 20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0" name="Group 2009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3" name="Rounded Rectangle 20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4" name="Block Arc 20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1" name="Group 2010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1" name="Rounded Rectangle 20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2" name="Block Arc 20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2" name="Group 2010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9" name="Rounded Rectangle 20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0" name="Block Arc 20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3" name="Group 2010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7" name="Rounded Rectangle 20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08" name="Block Arc 20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4" name="Group 2010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5" name="Rounded Rectangle 201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06" name="Block Arc 20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4" name="Group 20063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20065" name="Group 2006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93" name="Rounded Rectangle 20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4" name="Block Arc 20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6" name="Group 2006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91" name="Rounded Rectangle 20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2" name="Block Arc 20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7" name="Group 2006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9" name="Rounded Rectangle 20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0" name="Block Arc 20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8" name="Group 2006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7" name="Rounded Rectangle 20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8" name="Block Arc 20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9" name="Group 2006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5" name="Rounded Rectangle 20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6" name="Block Arc 20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0" name="Group 2006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3" name="Rounded Rectangle 20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4" name="Block Arc 20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1" name="Group 2007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1" name="Rounded Rectangle 20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2" name="Block Arc 20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2" name="Group 2007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9" name="Rounded Rectangle 20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0" name="Block Arc 20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3" name="Group 2007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7" name="Rounded Rectangle 20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78" name="Block Arc 20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4" name="Group 2007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5" name="Rounded Rectangle 20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76" name="Block Arc 20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4" name="Group 18623"/>
          <p:cNvGrpSpPr>
            <a:grpSpLocks noChangeAspect="1"/>
          </p:cNvGrpSpPr>
          <p:nvPr/>
        </p:nvGrpSpPr>
        <p:grpSpPr>
          <a:xfrm>
            <a:off x="7350696" y="3543163"/>
            <a:ext cx="389560" cy="543076"/>
            <a:chOff x="7329811" y="2611603"/>
            <a:chExt cx="537854" cy="749808"/>
          </a:xfrm>
        </p:grpSpPr>
        <p:grpSp>
          <p:nvGrpSpPr>
            <p:cNvPr id="19873" name="Group 19872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20029" name="Group 2002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7" name="Rounded Rectangle 20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8" name="Block Arc 20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0" name="Group 2002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5" name="Rounded Rectangle 20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6" name="Block Arc 20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1" name="Group 2003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3" name="Rounded Rectangle 20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4" name="Block Arc 20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2" name="Group 2003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1" name="Rounded Rectangle 20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2" name="Block Arc 20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3" name="Group 2003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9" name="Rounded Rectangle 20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0" name="Block Arc 20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4" name="Group 2003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7" name="Rounded Rectangle 20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8" name="Block Arc 20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5" name="Group 2003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5" name="Rounded Rectangle 20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6" name="Block Arc 20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6" name="Group 2003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3" name="Rounded Rectangle 20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4" name="Block Arc 20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7" name="Group 2003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1" name="Rounded Rectangle 20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2" name="Block Arc 20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8" name="Group 2003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39" name="Rounded Rectangle 200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0" name="Block Arc 20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4" name="Group 19873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19999" name="Group 1999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7" name="Rounded Rectangle 20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8" name="Block Arc 20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0" name="Group 1999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5" name="Rounded Rectangle 20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6" name="Block Arc 20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1" name="Group 2000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3" name="Rounded Rectangle 20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4" name="Block Arc 20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2" name="Group 2000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1" name="Rounded Rectangle 20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2" name="Block Arc 20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3" name="Group 2000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9" name="Rounded Rectangle 20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0" name="Block Arc 20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4" name="Group 2000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7" name="Rounded Rectangle 20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8" name="Block Arc 20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5" name="Group 2000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5" name="Rounded Rectangle 20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6" name="Block Arc 20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6" name="Group 2000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3" name="Rounded Rectangle 20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4" name="Block Arc 20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7" name="Group 2000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1" name="Rounded Rectangle 20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2" name="Block Arc 20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8" name="Group 2000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09" name="Rounded Rectangle 20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0" name="Block Arc 20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5" name="Group 19874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19969" name="Group 1996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7" name="Rounded Rectangle 19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8" name="Block Arc 19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0" name="Group 1996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5" name="Rounded Rectangle 19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6" name="Block Arc 19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1" name="Group 1997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3" name="Rounded Rectangle 19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4" name="Block Arc 19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2" name="Group 1997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1" name="Rounded Rectangle 19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2" name="Block Arc 19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3" name="Group 1997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9" name="Rounded Rectangle 19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0" name="Block Arc 19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4" name="Group 1997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7" name="Rounded Rectangle 19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8" name="Block Arc 19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5" name="Group 1997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5" name="Rounded Rectangle 19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6" name="Block Arc 19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6" name="Group 1997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3" name="Rounded Rectangle 19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4" name="Block Arc 19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7" name="Group 1997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1" name="Rounded Rectangle 19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2" name="Block Arc 19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8" name="Group 1997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79" name="Rounded Rectangle 19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0" name="Block Arc 19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9876" name="Group 19875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19939" name="Group 1993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7" name="Rounded Rectangle 19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8" name="Block Arc 19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0" name="Group 1993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5" name="Rounded Rectangle 19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6" name="Block Arc 19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1" name="Group 1994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3" name="Rounded Rectangle 19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4" name="Block Arc 19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2" name="Group 1994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1" name="Rounded Rectangle 19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2" name="Block Arc 19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3" name="Group 1994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9" name="Rounded Rectangle 19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0" name="Block Arc 19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4" name="Group 1994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7" name="Rounded Rectangle 19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8" name="Block Arc 19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5" name="Group 1994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5" name="Rounded Rectangle 19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6" name="Block Arc 19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6" name="Group 1994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3" name="Rounded Rectangle 19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4" name="Block Arc 19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7" name="Group 1994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1" name="Rounded Rectangle 19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2" name="Block Arc 19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8" name="Group 1994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49" name="Rounded Rectangle 19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0" name="Block Arc 19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7" name="Group 19876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19909" name="Group 1990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7" name="Rounded Rectangle 199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8" name="Block Arc 199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0" name="Group 1990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5" name="Rounded Rectangle 199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6" name="Block Arc 199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1" name="Group 1991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3" name="Rounded Rectangle 199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4" name="Block Arc 199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2" name="Group 1991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1" name="Rounded Rectangle 199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2" name="Block Arc 199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3" name="Group 1991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9" name="Rounded Rectangle 199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0" name="Block Arc 199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4" name="Group 1991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7" name="Rounded Rectangle 199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8" name="Block Arc 199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5" name="Group 1991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5" name="Rounded Rectangle 199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6" name="Block Arc 199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6" name="Group 1991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3" name="Rounded Rectangle 199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4" name="Block Arc 199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7" name="Group 1991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1" name="Rounded Rectangle 19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2" name="Block Arc 19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8" name="Group 1991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19" name="Rounded Rectangle 19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0" name="Block Arc 19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8" name="Group 19877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19879" name="Group 1987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7" name="Rounded Rectangle 19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8" name="Block Arc 19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0" name="Group 1987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5" name="Rounded Rectangle 19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6" name="Block Arc 19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1" name="Group 1988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3" name="Rounded Rectangle 19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4" name="Block Arc 19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2" name="Group 1988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1" name="Rounded Rectangle 19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2" name="Block Arc 19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3" name="Group 1988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9" name="Rounded Rectangle 19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0" name="Block Arc 19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4" name="Group 1988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7" name="Rounded Rectangle 19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8" name="Block Arc 19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5" name="Group 1988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5" name="Rounded Rectangle 19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6" name="Block Arc 19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6" name="Group 1988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3" name="Rounded Rectangle 19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4" name="Block Arc 19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7" name="Group 1988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1" name="Rounded Rectangle 19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2" name="Block Arc 19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8" name="Group 1988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89" name="Rounded Rectangle 198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0" name="Block Arc 19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3" name="Group 12"/>
          <p:cNvGrpSpPr/>
          <p:nvPr/>
        </p:nvGrpSpPr>
        <p:grpSpPr>
          <a:xfrm>
            <a:off x="7350700" y="2210379"/>
            <a:ext cx="389556" cy="543078"/>
            <a:chOff x="7350700" y="2210379"/>
            <a:chExt cx="389556" cy="543078"/>
          </a:xfrm>
        </p:grpSpPr>
        <p:grpSp>
          <p:nvGrpSpPr>
            <p:cNvPr id="19687" name="Group 19686"/>
            <p:cNvGrpSpPr/>
            <p:nvPr/>
          </p:nvGrpSpPr>
          <p:grpSpPr>
            <a:xfrm rot="16200000">
              <a:off x="7101446" y="2459633"/>
              <a:ext cx="543077" cy="44569"/>
              <a:chOff x="949036" y="1185649"/>
              <a:chExt cx="3335180" cy="273707"/>
            </a:xfrm>
          </p:grpSpPr>
          <p:grpSp>
            <p:nvGrpSpPr>
              <p:cNvPr id="19843" name="Group 1984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71" name="Rounded Rectangle 19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72" name="Block Arc 19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4" name="Group 1984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9" name="Rounded Rectangle 19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70" name="Block Arc 19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5" name="Group 1984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7" name="Rounded Rectangle 19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8" name="Block Arc 19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6" name="Group 1984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5" name="Rounded Rectangle 19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6" name="Block Arc 19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7" name="Group 1984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3" name="Rounded Rectangle 19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4" name="Block Arc 19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8" name="Group 1984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1" name="Rounded Rectangle 19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2" name="Block Arc 19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9" name="Group 1984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59" name="Rounded Rectangle 19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0" name="Block Arc 19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50" name="Group 19849"/>
              <p:cNvGrpSpPr/>
              <p:nvPr/>
            </p:nvGrpSpPr>
            <p:grpSpPr>
              <a:xfrm>
                <a:off x="2567361" y="1185649"/>
                <a:ext cx="422193" cy="273707"/>
                <a:chOff x="5352472" y="1436253"/>
                <a:chExt cx="1339273" cy="868249"/>
              </a:xfrm>
            </p:grpSpPr>
            <p:sp>
              <p:nvSpPr>
                <p:cNvPr id="19857" name="Rounded Rectangle 19856"/>
                <p:cNvSpPr/>
                <p:nvPr/>
              </p:nvSpPr>
              <p:spPr>
                <a:xfrm>
                  <a:off x="5564924" y="1648725"/>
                  <a:ext cx="914408" cy="655777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58" name="Block Arc 19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51" name="Group 1985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55" name="Rounded Rectangle 19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56" name="Block Arc 19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52" name="Group 1985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53" name="Rounded Rectangle 19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54" name="Block Arc 19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35" name="Group 3834"/>
            <p:cNvGrpSpPr/>
            <p:nvPr/>
          </p:nvGrpSpPr>
          <p:grpSpPr>
            <a:xfrm rot="16200000">
              <a:off x="7170443" y="2459634"/>
              <a:ext cx="543077" cy="44569"/>
              <a:chOff x="949036" y="1185649"/>
              <a:chExt cx="3335180" cy="273707"/>
            </a:xfrm>
          </p:grpSpPr>
          <p:grpSp>
            <p:nvGrpSpPr>
              <p:cNvPr id="3836" name="Group 383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4" name="Rounded Rectangle 3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5" name="Block Arc 3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7" name="Group 383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2" name="Rounded Rectangle 3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Block Arc 3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8" name="Group 383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0" name="Rounded Rectangle 3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1" name="Block Arc 3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9" name="Group 383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8" name="Rounded Rectangle 3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9" name="Block Arc 3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0" name="Group 383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6" name="Rounded Rectangle 3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7" name="Block Arc 3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1" name="Group 384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4" name="Rounded Rectangle 3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5" name="Block Arc 3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2" name="Group 384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2" name="Rounded Rectangle 3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3" name="Block Arc 3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3" name="Group 3842"/>
              <p:cNvGrpSpPr/>
              <p:nvPr/>
            </p:nvGrpSpPr>
            <p:grpSpPr>
              <a:xfrm>
                <a:off x="2567361" y="1185649"/>
                <a:ext cx="422193" cy="273707"/>
                <a:chOff x="5352472" y="1436253"/>
                <a:chExt cx="1339273" cy="868249"/>
              </a:xfrm>
            </p:grpSpPr>
            <p:sp>
              <p:nvSpPr>
                <p:cNvPr id="3850" name="Rounded Rectangle 3849"/>
                <p:cNvSpPr/>
                <p:nvPr/>
              </p:nvSpPr>
              <p:spPr>
                <a:xfrm>
                  <a:off x="5564924" y="1648725"/>
                  <a:ext cx="914408" cy="655777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1" name="Block Arc 3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4" name="Group 384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8" name="Rounded Rectangle 3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9" name="Block Arc 3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5" name="Group 384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6" name="Rounded Rectangle 3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7" name="Block Arc 3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690" name="Group 19689"/>
            <p:cNvGrpSpPr/>
            <p:nvPr/>
          </p:nvGrpSpPr>
          <p:grpSpPr>
            <a:xfrm rot="16200000">
              <a:off x="7308439" y="2459634"/>
              <a:ext cx="543077" cy="44567"/>
              <a:chOff x="949033" y="2456700"/>
              <a:chExt cx="3335180" cy="273698"/>
            </a:xfrm>
          </p:grpSpPr>
          <p:grpSp>
            <p:nvGrpSpPr>
              <p:cNvPr id="19753" name="Group 1975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81" name="Rounded Rectangle 197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82" name="Block Arc 197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4" name="Group 1975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9" name="Rounded Rectangle 197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80" name="Block Arc 197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5" name="Group 1975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7" name="Rounded Rectangle 197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8" name="Block Arc 197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6" name="Group 1975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5" name="Rounded Rectangle 197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6" name="Block Arc 197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7" name="Group 1975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3" name="Rounded Rectangle 197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4" name="Block Arc 197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8" name="Group 1975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1" name="Rounded Rectangle 197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2" name="Block Arc 197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9" name="Group 1975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9" name="Rounded Rectangle 197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0" name="Block Arc 197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60" name="Group 1975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7" name="Rounded Rectangle 19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68" name="Block Arc 197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61" name="Group 1976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5" name="Rounded Rectangle 197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66" name="Block Arc 197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62" name="Group 1976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3" name="Rounded Rectangle 19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64" name="Block Arc 197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691" name="Group 19690"/>
            <p:cNvGrpSpPr/>
            <p:nvPr/>
          </p:nvGrpSpPr>
          <p:grpSpPr>
            <a:xfrm rot="16200000">
              <a:off x="7377438" y="2459634"/>
              <a:ext cx="543077" cy="44567"/>
              <a:chOff x="947832" y="2880954"/>
              <a:chExt cx="3335180" cy="273698"/>
            </a:xfrm>
          </p:grpSpPr>
          <p:grpSp>
            <p:nvGrpSpPr>
              <p:cNvPr id="19723" name="Group 1972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51" name="Rounded Rectangle 19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52" name="Block Arc 19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4" name="Group 1972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9" name="Rounded Rectangle 19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50" name="Block Arc 19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5" name="Group 1972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7" name="Rounded Rectangle 19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8" name="Block Arc 19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6" name="Group 1972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5" name="Rounded Rectangle 19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6" name="Block Arc 19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7" name="Group 1972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3" name="Rounded Rectangle 19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4" name="Block Arc 19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8" name="Group 1972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1" name="Rounded Rectangle 19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2" name="Block Arc 19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9" name="Group 1972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9" name="Rounded Rectangle 19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0" name="Block Arc 19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30" name="Group 1972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7" name="Rounded Rectangle 19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38" name="Block Arc 19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31" name="Group 1973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5" name="Rounded Rectangle 19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36" name="Block Arc 19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32" name="Group 1973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3" name="Rounded Rectangle 197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34" name="Block Arc 19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692" name="Group 19691"/>
            <p:cNvGrpSpPr/>
            <p:nvPr/>
          </p:nvGrpSpPr>
          <p:grpSpPr>
            <a:xfrm rot="16200000">
              <a:off x="7446434" y="2459634"/>
              <a:ext cx="543077" cy="44567"/>
              <a:chOff x="947832" y="3304603"/>
              <a:chExt cx="3335180" cy="273698"/>
            </a:xfrm>
          </p:grpSpPr>
          <p:grpSp>
            <p:nvGrpSpPr>
              <p:cNvPr id="19693" name="Group 1969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21" name="Rounded Rectangle 19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22" name="Block Arc 19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4" name="Group 1969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9" name="Rounded Rectangle 19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20" name="Block Arc 19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5" name="Group 1969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7" name="Rounded Rectangle 19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8" name="Block Arc 19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6" name="Group 1969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5" name="Rounded Rectangle 19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6" name="Block Arc 19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7" name="Group 1969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3" name="Rounded Rectangle 19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4" name="Block Arc 19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8" name="Group 1969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1" name="Rounded Rectangle 19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2" name="Block Arc 19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9" name="Group 1969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9" name="Rounded Rectangle 19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0" name="Block Arc 19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00" name="Group 1969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7" name="Rounded Rectangle 19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08" name="Block Arc 19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01" name="Group 1970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5" name="Rounded Rectangle 19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06" name="Block Arc 19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02" name="Group 1970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3" name="Rounded Rectangle 19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04" name="Block Arc 19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9" name="Group 18628"/>
          <p:cNvGrpSpPr/>
          <p:nvPr/>
        </p:nvGrpSpPr>
        <p:grpSpPr>
          <a:xfrm>
            <a:off x="6332759" y="1778834"/>
            <a:ext cx="1438410" cy="320560"/>
            <a:chOff x="5878085" y="3170352"/>
            <a:chExt cx="1985968" cy="442587"/>
          </a:xfrm>
        </p:grpSpPr>
        <p:grpSp>
          <p:nvGrpSpPr>
            <p:cNvPr id="19222" name="Group 19221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657" name="Group 196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5" name="Rounded Rectangle 19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6" name="Block Arc 19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58" name="Group 196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3" name="Rounded Rectangle 19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4" name="Block Arc 19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59" name="Group 196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1" name="Rounded Rectangle 19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2" name="Block Arc 19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0" name="Group 196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9" name="Rounded Rectangle 19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0" name="Block Arc 19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1" name="Group 196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7" name="Rounded Rectangle 19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8" name="Block Arc 19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2" name="Group 196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5" name="Rounded Rectangle 19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6" name="Block Arc 19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3" name="Group 196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3" name="Rounded Rectangle 19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4" name="Block Arc 19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4" name="Group 196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1" name="Rounded Rectangle 19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2" name="Block Arc 19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5" name="Group 196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69" name="Rounded Rectangle 19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0" name="Block Arc 19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6" name="Group 196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67" name="Rounded Rectangle 196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68" name="Block Arc 19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3" name="Group 19222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627" name="Group 196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5" name="Rounded Rectangle 19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6" name="Block Arc 19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28" name="Group 196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3" name="Rounded Rectangle 19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4" name="Block Arc 19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29" name="Group 196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1" name="Rounded Rectangle 19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2" name="Block Arc 19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0" name="Group 196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9" name="Rounded Rectangle 19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0" name="Block Arc 19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1" name="Group 196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7" name="Rounded Rectangle 19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8" name="Block Arc 19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2" name="Group 196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5" name="Rounded Rectangle 19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6" name="Block Arc 19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3" name="Group 196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3" name="Rounded Rectangle 19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4" name="Block Arc 19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4" name="Group 196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1" name="Rounded Rectangle 19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2" name="Block Arc 19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5" name="Group 196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39" name="Rounded Rectangle 19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0" name="Block Arc 19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6" name="Group 196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37" name="Rounded Rectangle 19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38" name="Block Arc 19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4" name="Group 19223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597" name="Group 195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5" name="Rounded Rectangle 196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6" name="Block Arc 196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98" name="Group 195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3" name="Rounded Rectangle 196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4" name="Block Arc 196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99" name="Group 195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1" name="Rounded Rectangle 196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2" name="Block Arc 196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0" name="Group 195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9" name="Rounded Rectangle 196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0" name="Block Arc 196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1" name="Group 196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7" name="Rounded Rectangle 196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8" name="Block Arc 196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2" name="Group 196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5" name="Rounded Rectangle 196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6" name="Block Arc 196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3" name="Group 196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3" name="Rounded Rectangle 19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4" name="Block Arc 19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4" name="Group 196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1" name="Rounded Rectangle 19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2" name="Block Arc 19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5" name="Group 196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09" name="Rounded Rectangle 19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0" name="Block Arc 19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6" name="Group 196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07" name="Rounded Rectangle 19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08" name="Block Arc 19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5" name="Group 19224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567" name="Group 195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5" name="Rounded Rectangle 19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6" name="Block Arc 19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68" name="Group 195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3" name="Rounded Rectangle 19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4" name="Block Arc 19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69" name="Group 195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1" name="Rounded Rectangle 19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2" name="Block Arc 19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0" name="Group 195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9" name="Rounded Rectangle 19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0" name="Block Arc 19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1" name="Group 195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7" name="Rounded Rectangle 19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8" name="Block Arc 19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2" name="Group 195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5" name="Rounded Rectangle 19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6" name="Block Arc 19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3" name="Group 195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3" name="Rounded Rectangle 19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4" name="Block Arc 19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4" name="Group 195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1" name="Rounded Rectangle 19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2" name="Block Arc 19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5" name="Group 195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79" name="Rounded Rectangle 19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0" name="Block Arc 19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6" name="Group 195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77" name="Rounded Rectangle 195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78" name="Block Arc 19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6" name="Group 19225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537" name="Group 1953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5" name="Rounded Rectangle 19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6" name="Block Arc 19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38" name="Group 1953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3" name="Rounded Rectangle 19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4" name="Block Arc 19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39" name="Group 1953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1" name="Rounded Rectangle 19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2" name="Block Arc 19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0" name="Group 1953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9" name="Rounded Rectangle 19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0" name="Block Arc 19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1" name="Group 1954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7" name="Rounded Rectangle 19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8" name="Block Arc 19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2" name="Group 1954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5" name="Rounded Rectangle 19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6" name="Block Arc 19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3" name="Group 1954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3" name="Rounded Rectangle 19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4" name="Block Arc 19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4" name="Group 1954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1" name="Rounded Rectangle 19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2" name="Block Arc 19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5" name="Group 1954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49" name="Rounded Rectangle 19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0" name="Block Arc 19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6" name="Group 1954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47" name="Rounded Rectangle 19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48" name="Block Arc 19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7" name="Group 19226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507" name="Group 1950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5" name="Rounded Rectangle 19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6" name="Block Arc 19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08" name="Group 1950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3" name="Rounded Rectangle 19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4" name="Block Arc 19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09" name="Group 1950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1" name="Rounded Rectangle 19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2" name="Block Arc 19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0" name="Group 1950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9" name="Rounded Rectangle 19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0" name="Block Arc 19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1" name="Group 1951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7" name="Rounded Rectangle 19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8" name="Block Arc 19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2" name="Group 1951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5" name="Rounded Rectangle 19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6" name="Block Arc 19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3" name="Group 1951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3" name="Rounded Rectangle 19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4" name="Block Arc 19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4" name="Group 1951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1" name="Rounded Rectangle 19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2" name="Block Arc 19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5" name="Group 1951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19" name="Rounded Rectangle 19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0" name="Block Arc 19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6" name="Group 1951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17" name="Rounded Rectangle 195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18" name="Block Arc 19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8" name="Group 19227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477" name="Group 1947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5" name="Rounded Rectangle 19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6" name="Block Arc 19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78" name="Group 1947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3" name="Rounded Rectangle 19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4" name="Block Arc 19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79" name="Group 1947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1" name="Rounded Rectangle 19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2" name="Block Arc 19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0" name="Group 1947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9" name="Rounded Rectangle 19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0" name="Block Arc 19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1" name="Group 1948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7" name="Rounded Rectangle 19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8" name="Block Arc 19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2" name="Group 1948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5" name="Rounded Rectangle 19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6" name="Block Arc 19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3" name="Group 1948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3" name="Rounded Rectangle 19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4" name="Block Arc 19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4" name="Group 1948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1" name="Rounded Rectangle 19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2" name="Block Arc 19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5" name="Group 1948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89" name="Rounded Rectangle 19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0" name="Block Arc 19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6" name="Group 1948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87" name="Rounded Rectangle 19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88" name="Block Arc 19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9" name="Group 19228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447" name="Group 1944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5" name="Rounded Rectangle 194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6" name="Block Arc 194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48" name="Group 1944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3" name="Rounded Rectangle 194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4" name="Block Arc 194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49" name="Group 1944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1" name="Rounded Rectangle 194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2" name="Block Arc 194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0" name="Group 1944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9" name="Rounded Rectangle 194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0" name="Block Arc 194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1" name="Group 1945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7" name="Rounded Rectangle 194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8" name="Block Arc 194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2" name="Group 1945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5" name="Rounded Rectangle 194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6" name="Block Arc 194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3" name="Group 1945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3" name="Rounded Rectangle 194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4" name="Block Arc 194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4" name="Group 1945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1" name="Rounded Rectangle 194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2" name="Block Arc 194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5" name="Group 1945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59" name="Rounded Rectangle 194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0" name="Block Arc 194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6" name="Group 1945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57" name="Rounded Rectangle 194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58" name="Block Arc 194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0" name="Group 19229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417" name="Group 1941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5" name="Rounded Rectangle 19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6" name="Block Arc 19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18" name="Group 1941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3" name="Rounded Rectangle 19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4" name="Block Arc 19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19" name="Group 1941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1" name="Rounded Rectangle 19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2" name="Block Arc 19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0" name="Group 1941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9" name="Rounded Rectangle 19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0" name="Block Arc 19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1" name="Group 1942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7" name="Rounded Rectangle 19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8" name="Block Arc 19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2" name="Group 1942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5" name="Rounded Rectangle 19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6" name="Block Arc 19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3" name="Group 1942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3" name="Rounded Rectangle 19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4" name="Block Arc 19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4" name="Group 1942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1" name="Rounded Rectangle 19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2" name="Block Arc 19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5" name="Group 1942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29" name="Rounded Rectangle 19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0" name="Block Arc 19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6" name="Group 1942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27" name="Rounded Rectangle 194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28" name="Block Arc 19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1" name="Group 19230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387" name="Group 1938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5" name="Rounded Rectangle 19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6" name="Block Arc 19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88" name="Group 1938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3" name="Rounded Rectangle 19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4" name="Block Arc 19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89" name="Group 1938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1" name="Rounded Rectangle 19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2" name="Block Arc 19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0" name="Group 1938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9" name="Rounded Rectangle 19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0" name="Block Arc 19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1" name="Group 1939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7" name="Rounded Rectangle 19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8" name="Block Arc 19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2" name="Group 1939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5" name="Rounded Rectangle 19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6" name="Block Arc 19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3" name="Group 1939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3" name="Rounded Rectangle 19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404" name="Block Arc 19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4" name="Group 1939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1" name="Rounded Rectangle 19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2" name="Block Arc 19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5" name="Group 1939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99" name="Rounded Rectangle 19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0" name="Block Arc 19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6" name="Group 1939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97" name="Rounded Rectangle 19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98" name="Block Arc 19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2" name="Group 19231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357" name="Group 193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5" name="Rounded Rectangle 19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6" name="Block Arc 19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58" name="Group 193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3" name="Rounded Rectangle 19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4" name="Block Arc 19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59" name="Group 193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1" name="Rounded Rectangle 19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2" name="Block Arc 19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0" name="Group 193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9" name="Rounded Rectangle 19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0" name="Block Arc 19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1" name="Group 193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7" name="Rounded Rectangle 19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8" name="Block Arc 19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2" name="Group 193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5" name="Rounded Rectangle 19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6" name="Block Arc 19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3" name="Group 193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3" name="Rounded Rectangle 19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4" name="Block Arc 19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4" name="Group 193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1" name="Rounded Rectangle 19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2" name="Block Arc 19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5" name="Group 193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69" name="Rounded Rectangle 19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0" name="Block Arc 19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6" name="Group 193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67" name="Rounded Rectangle 193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68" name="Block Arc 19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3" name="Group 19232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327" name="Group 193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5" name="Rounded Rectangle 19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6" name="Block Arc 19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28" name="Group 193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3" name="Rounded Rectangle 19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4" name="Block Arc 19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29" name="Group 193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1" name="Rounded Rectangle 19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2" name="Block Arc 19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0" name="Group 193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9" name="Rounded Rectangle 19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0" name="Block Arc 19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1" name="Group 193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7" name="Rounded Rectangle 19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8" name="Block Arc 19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2" name="Group 193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5" name="Rounded Rectangle 19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6" name="Block Arc 19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3" name="Group 193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3" name="Rounded Rectangle 19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4" name="Block Arc 19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4" name="Group 193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1" name="Rounded Rectangle 19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2" name="Block Arc 19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5" name="Group 193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39" name="Rounded Rectangle 19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0" name="Block Arc 19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6" name="Group 193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37" name="Rounded Rectangle 19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38" name="Block Arc 19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4" name="Group 19233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297" name="Group 192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5" name="Rounded Rectangle 193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6" name="Block Arc 193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98" name="Group 192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3" name="Rounded Rectangle 193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4" name="Block Arc 193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99" name="Group 192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1" name="Rounded Rectangle 193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2" name="Block Arc 193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0" name="Group 192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9" name="Rounded Rectangle 193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0" name="Block Arc 193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1" name="Group 193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7" name="Rounded Rectangle 193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8" name="Block Arc 193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2" name="Group 193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5" name="Rounded Rectangle 193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6" name="Block Arc 193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3" name="Group 193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3" name="Rounded Rectangle 193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4" name="Block Arc 193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4" name="Group 193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1" name="Rounded Rectangle 193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2" name="Block Arc 193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5" name="Group 193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09" name="Rounded Rectangle 193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0" name="Block Arc 193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6" name="Group 193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07" name="Rounded Rectangle 193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08" name="Block Arc 193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5" name="Group 19234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267" name="Group 192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5" name="Rounded Rectangle 19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6" name="Block Arc 19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68" name="Group 192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3" name="Rounded Rectangle 19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4" name="Block Arc 19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69" name="Group 192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1" name="Rounded Rectangle 19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2" name="Block Arc 19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0" name="Group 192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9" name="Rounded Rectangle 19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0" name="Block Arc 19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1" name="Group 192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7" name="Rounded Rectangle 19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8" name="Block Arc 19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2" name="Group 192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5" name="Rounded Rectangle 19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6" name="Block Arc 19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3" name="Group 192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3" name="Rounded Rectangle 19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4" name="Block Arc 19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4" name="Group 192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1" name="Rounded Rectangle 19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2" name="Block Arc 19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5" name="Group 192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79" name="Rounded Rectangle 19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0" name="Block Arc 19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6" name="Group 192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77" name="Rounded Rectangle 192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78" name="Block Arc 19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6" name="Group 19235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237" name="Group 1923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5" name="Rounded Rectangle 19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6" name="Block Arc 19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38" name="Group 1923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3" name="Rounded Rectangle 19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4" name="Block Arc 19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39" name="Group 1923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1" name="Rounded Rectangle 19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2" name="Block Arc 19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0" name="Group 1923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9" name="Rounded Rectangle 19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0" name="Block Arc 19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1" name="Group 1924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7" name="Rounded Rectangle 19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8" name="Block Arc 19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2" name="Group 1924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5" name="Rounded Rectangle 19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6" name="Block Arc 19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3" name="Group 1924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3" name="Rounded Rectangle 19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4" name="Block Arc 19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4" name="Group 1924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1" name="Rounded Rectangle 19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2" name="Block Arc 19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5" name="Group 1924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49" name="Rounded Rectangle 19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0" name="Block Arc 19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6" name="Group 1924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47" name="Rounded Rectangle 19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48" name="Block Arc 19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30" name="Group 18629"/>
          <p:cNvGrpSpPr/>
          <p:nvPr/>
        </p:nvGrpSpPr>
        <p:grpSpPr>
          <a:xfrm flipV="1">
            <a:off x="6332759" y="4842449"/>
            <a:ext cx="1438410" cy="320560"/>
            <a:chOff x="5878085" y="3170352"/>
            <a:chExt cx="1985968" cy="442587"/>
          </a:xfrm>
        </p:grpSpPr>
        <p:grpSp>
          <p:nvGrpSpPr>
            <p:cNvPr id="18757" name="Group 18756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192" name="Group 1919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20" name="Rounded Rectangle 19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21" name="Block Arc 19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3" name="Group 1919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8" name="Rounded Rectangle 19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9" name="Block Arc 19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4" name="Group 1919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6" name="Rounded Rectangle 19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7" name="Block Arc 19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5" name="Group 1919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4" name="Rounded Rectangle 19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5" name="Block Arc 19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6" name="Group 1919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2" name="Rounded Rectangle 19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3" name="Block Arc 19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7" name="Group 1919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0" name="Rounded Rectangle 19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1" name="Block Arc 19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8" name="Group 1919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8" name="Rounded Rectangle 19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9" name="Block Arc 19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9" name="Group 1919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6" name="Rounded Rectangle 19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7" name="Block Arc 19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00" name="Group 1919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4" name="Rounded Rectangle 19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5" name="Block Arc 19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01" name="Group 1920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2" name="Rounded Rectangle 192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3" name="Block Arc 19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58" name="Group 18757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162" name="Group 1916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90" name="Rounded Rectangle 19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91" name="Block Arc 19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3" name="Group 1916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8" name="Rounded Rectangle 19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9" name="Block Arc 19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4" name="Group 1916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6" name="Rounded Rectangle 19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7" name="Block Arc 19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5" name="Group 1916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4" name="Rounded Rectangle 19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5" name="Block Arc 19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6" name="Group 1916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2" name="Rounded Rectangle 19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3" name="Block Arc 19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7" name="Group 1916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0" name="Rounded Rectangle 19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1" name="Block Arc 19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8" name="Group 1916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8" name="Rounded Rectangle 19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9" name="Block Arc 19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9" name="Group 1916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6" name="Rounded Rectangle 19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7" name="Block Arc 19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70" name="Group 1916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4" name="Rounded Rectangle 19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5" name="Block Arc 19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71" name="Group 1917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2" name="Rounded Rectangle 19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3" name="Block Arc 19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59" name="Group 18758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132" name="Group 1913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60" name="Rounded Rectangle 191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61" name="Block Arc 191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3" name="Group 1913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8" name="Rounded Rectangle 191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9" name="Block Arc 191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4" name="Group 1913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6" name="Rounded Rectangle 191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7" name="Block Arc 191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5" name="Group 1913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4" name="Rounded Rectangle 19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5" name="Block Arc 191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6" name="Group 1913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2" name="Rounded Rectangle 191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3" name="Block Arc 191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7" name="Group 1913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0" name="Rounded Rectangle 191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1" name="Block Arc 191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8" name="Group 1913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8" name="Rounded Rectangle 19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9" name="Block Arc 19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9" name="Group 1913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6" name="Rounded Rectangle 191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7" name="Block Arc 191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40" name="Group 1913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4" name="Rounded Rectangle 191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5" name="Block Arc 191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41" name="Group 1914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2" name="Rounded Rectangle 191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3" name="Block Arc 191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0" name="Group 18759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102" name="Group 1910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30" name="Rounded Rectangle 19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31" name="Block Arc 19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3" name="Group 1910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8" name="Rounded Rectangle 19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9" name="Block Arc 19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4" name="Group 1910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6" name="Rounded Rectangle 19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7" name="Block Arc 19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5" name="Group 1910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4" name="Rounded Rectangle 19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5" name="Block Arc 19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6" name="Group 1910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2" name="Rounded Rectangle 19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3" name="Block Arc 19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7" name="Group 1910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0" name="Rounded Rectangle 19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1" name="Block Arc 19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8" name="Group 1910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8" name="Rounded Rectangle 19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9" name="Block Arc 19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9" name="Group 1910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6" name="Rounded Rectangle 19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7" name="Block Arc 19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10" name="Group 1910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4" name="Rounded Rectangle 19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5" name="Block Arc 19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11" name="Group 1911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2" name="Rounded Rectangle 191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3" name="Block Arc 19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1" name="Group 18760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072" name="Group 1907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00" name="Rounded Rectangle 19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01" name="Block Arc 19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3" name="Group 1907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8" name="Rounded Rectangle 19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9" name="Block Arc 19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4" name="Group 1907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6" name="Rounded Rectangle 19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7" name="Block Arc 19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5" name="Group 1907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4" name="Rounded Rectangle 19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5" name="Block Arc 19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6" name="Group 1907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2" name="Rounded Rectangle 19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3" name="Block Arc 19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7" name="Group 1907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0" name="Rounded Rectangle 19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1" name="Block Arc 19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8" name="Group 1907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8" name="Rounded Rectangle 19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9" name="Block Arc 19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9" name="Group 1907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6" name="Rounded Rectangle 19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7" name="Block Arc 19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80" name="Group 1907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4" name="Rounded Rectangle 19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5" name="Block Arc 19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81" name="Group 1908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2" name="Rounded Rectangle 19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3" name="Block Arc 19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2" name="Group 18761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042" name="Group 1904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70" name="Rounded Rectangle 19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71" name="Block Arc 19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3" name="Group 1904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8" name="Rounded Rectangle 19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9" name="Block Arc 19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4" name="Group 1904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6" name="Rounded Rectangle 19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7" name="Block Arc 19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5" name="Group 1904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4" name="Rounded Rectangle 19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5" name="Block Arc 19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6" name="Group 1904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2" name="Rounded Rectangle 19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3" name="Block Arc 19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7" name="Group 1904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0" name="Rounded Rectangle 19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1" name="Block Arc 19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8" name="Group 1904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8" name="Rounded Rectangle 19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9" name="Block Arc 19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9" name="Group 1904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6" name="Rounded Rectangle 19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7" name="Block Arc 19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50" name="Group 1904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4" name="Rounded Rectangle 19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5" name="Block Arc 19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51" name="Group 1905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2" name="Rounded Rectangle 190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3" name="Block Arc 19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3" name="Group 18762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012" name="Group 1901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40" name="Rounded Rectangle 19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41" name="Block Arc 19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3" name="Group 1901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8" name="Rounded Rectangle 19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9" name="Block Arc 19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4" name="Group 1901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6" name="Rounded Rectangle 19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7" name="Block Arc 19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5" name="Group 1901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4" name="Rounded Rectangle 19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5" name="Block Arc 19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6" name="Group 1901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2" name="Rounded Rectangle 19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3" name="Block Arc 19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7" name="Group 1901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0" name="Rounded Rectangle 19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1" name="Block Arc 19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8" name="Group 1901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8" name="Rounded Rectangle 19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9" name="Block Arc 19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9" name="Group 1901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6" name="Rounded Rectangle 19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7" name="Block Arc 19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20" name="Group 1901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4" name="Rounded Rectangle 19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5" name="Block Arc 19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21" name="Group 1902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2" name="Rounded Rectangle 19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3" name="Block Arc 19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4" name="Group 18763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18982" name="Group 1898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10" name="Rounded Rectangle 19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11" name="Block Arc 19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3" name="Group 1898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8" name="Rounded Rectangle 19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9" name="Block Arc 19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4" name="Group 1898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6" name="Rounded Rectangle 19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7" name="Block Arc 19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5" name="Group 1898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4" name="Rounded Rectangle 19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5" name="Block Arc 19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6" name="Group 1898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2" name="Rounded Rectangle 19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3" name="Block Arc 19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7" name="Group 1898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0" name="Rounded Rectangle 18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1" name="Block Arc 19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8" name="Group 1898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8" name="Rounded Rectangle 18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9" name="Block Arc 18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9" name="Group 1898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6" name="Rounded Rectangle 18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7" name="Block Arc 18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90" name="Group 1898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4" name="Rounded Rectangle 18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5" name="Block Arc 18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91" name="Group 1899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2" name="Rounded Rectangle 189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3" name="Block Arc 189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5" name="Group 18764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18952" name="Group 1895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80" name="Rounded Rectangle 18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81" name="Block Arc 18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3" name="Group 1895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8" name="Rounded Rectangle 18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9" name="Block Arc 18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4" name="Group 1895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6" name="Rounded Rectangle 18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7" name="Block Arc 18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5" name="Group 1895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4" name="Rounded Rectangle 18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5" name="Block Arc 18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6" name="Group 1895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2" name="Rounded Rectangle 18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3" name="Block Arc 18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7" name="Group 1895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0" name="Rounded Rectangle 18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1" name="Block Arc 18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8" name="Group 1895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8" name="Rounded Rectangle 18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9" name="Block Arc 18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9" name="Group 1895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6" name="Rounded Rectangle 18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7" name="Block Arc 18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60" name="Group 1895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4" name="Rounded Rectangle 18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5" name="Block Arc 18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61" name="Group 1896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2" name="Rounded Rectangle 189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3" name="Block Arc 18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6" name="Group 18765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18922" name="Group 1892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50" name="Rounded Rectangle 18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51" name="Block Arc 18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3" name="Group 1892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8" name="Rounded Rectangle 18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9" name="Block Arc 18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4" name="Group 1892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6" name="Rounded Rectangle 18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7" name="Block Arc 18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5" name="Group 1892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4" name="Rounded Rectangle 18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5" name="Block Arc 18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6" name="Group 1892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2" name="Rounded Rectangle 18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3" name="Block Arc 18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7" name="Group 1892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0" name="Rounded Rectangle 18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1" name="Block Arc 18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8" name="Group 1892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8" name="Rounded Rectangle 18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9" name="Block Arc 18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9" name="Group 1892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6" name="Rounded Rectangle 18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7" name="Block Arc 18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30" name="Group 1892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4" name="Rounded Rectangle 18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5" name="Block Arc 18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31" name="Group 1893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2" name="Rounded Rectangle 18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3" name="Block Arc 18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7" name="Group 18766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8892" name="Group 1889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20" name="Rounded Rectangle 18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21" name="Block Arc 18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3" name="Group 1889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8" name="Rounded Rectangle 18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9" name="Block Arc 18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4" name="Group 1889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6" name="Rounded Rectangle 18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7" name="Block Arc 18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5" name="Group 1889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4" name="Rounded Rectangle 18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5" name="Block Arc 18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6" name="Group 1889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2" name="Rounded Rectangle 18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3" name="Block Arc 18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7" name="Group 1889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0" name="Rounded Rectangle 18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1" name="Block Arc 18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8" name="Group 1889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8" name="Rounded Rectangle 18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9" name="Block Arc 18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9" name="Group 1889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6" name="Rounded Rectangle 18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7" name="Block Arc 18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00" name="Group 1889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4" name="Rounded Rectangle 18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5" name="Block Arc 18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01" name="Group 1890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2" name="Rounded Rectangle 189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3" name="Block Arc 18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8" name="Group 18767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8862" name="Group 1886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90" name="Rounded Rectangle 18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91" name="Block Arc 18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3" name="Group 1886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8" name="Rounded Rectangle 18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9" name="Block Arc 18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4" name="Group 1886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6" name="Rounded Rectangle 18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7" name="Block Arc 18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5" name="Group 1886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4" name="Rounded Rectangle 18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5" name="Block Arc 18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6" name="Group 1886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2" name="Rounded Rectangle 18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3" name="Block Arc 18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7" name="Group 1886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0" name="Rounded Rectangle 18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1" name="Block Arc 18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8" name="Group 1886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8" name="Rounded Rectangle 18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9" name="Block Arc 18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9" name="Group 1886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6" name="Rounded Rectangle 18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7" name="Block Arc 18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70" name="Group 1886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4" name="Rounded Rectangle 18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5" name="Block Arc 18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71" name="Group 1887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2" name="Rounded Rectangle 18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3" name="Block Arc 18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9" name="Group 18768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8832" name="Group 1883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60" name="Rounded Rectangle 188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61" name="Block Arc 188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3" name="Group 1883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8" name="Rounded Rectangle 188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9" name="Block Arc 188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4" name="Group 1883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6" name="Rounded Rectangle 188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7" name="Block Arc 188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5" name="Group 1883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4" name="Rounded Rectangle 188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5" name="Block Arc 188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6" name="Group 1883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2" name="Rounded Rectangle 18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3" name="Block Arc 188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7" name="Group 1883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0" name="Rounded Rectangle 18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1" name="Block Arc 188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8" name="Group 1883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8" name="Rounded Rectangle 18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9" name="Block Arc 188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9" name="Group 1883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6" name="Rounded Rectangle 188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7" name="Block Arc 188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40" name="Group 1883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4" name="Rounded Rectangle 188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5" name="Block Arc 188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41" name="Group 1884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2" name="Rounded Rectangle 188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3" name="Block Arc 188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70" name="Group 18769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8802" name="Group 1880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30" name="Rounded Rectangle 18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31" name="Block Arc 18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3" name="Group 1880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8" name="Rounded Rectangle 18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9" name="Block Arc 18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4" name="Group 1880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6" name="Rounded Rectangle 18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7" name="Block Arc 18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5" name="Group 1880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4" name="Rounded Rectangle 18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5" name="Block Arc 18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6" name="Group 1880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2" name="Rounded Rectangle 18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3" name="Block Arc 18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7" name="Group 1880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0" name="Rounded Rectangle 18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1" name="Block Arc 18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8" name="Group 1880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8" name="Rounded Rectangle 18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9" name="Block Arc 18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9" name="Group 1880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6" name="Rounded Rectangle 18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7" name="Block Arc 18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10" name="Group 1880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4" name="Rounded Rectangle 18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5" name="Block Arc 18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11" name="Group 1881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2" name="Rounded Rectangle 188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3" name="Block Arc 18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71" name="Group 18770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8772" name="Group 1877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00" name="Rounded Rectangle 18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01" name="Block Arc 18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3" name="Group 1877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8" name="Rounded Rectangle 18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9" name="Block Arc 18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4" name="Group 1877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6" name="Rounded Rectangle 18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7" name="Block Arc 18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5" name="Group 1877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4" name="Rounded Rectangle 18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5" name="Block Arc 18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6" name="Group 1877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2" name="Rounded Rectangle 18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3" name="Block Arc 18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7" name="Group 1877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0" name="Rounded Rectangle 18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1" name="Block Arc 18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8" name="Group 1877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8" name="Rounded Rectangle 18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9" name="Block Arc 18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9" name="Group 1877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6" name="Rounded Rectangle 18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7" name="Block Arc 18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80" name="Group 1877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4" name="Rounded Rectangle 18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5" name="Block Arc 18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81" name="Group 1878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2" name="Rounded Rectangle 18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3" name="Block Arc 18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31" name="Group 18630"/>
          <p:cNvGrpSpPr>
            <a:grpSpLocks noChangeAspect="1"/>
          </p:cNvGrpSpPr>
          <p:nvPr/>
        </p:nvGrpSpPr>
        <p:grpSpPr>
          <a:xfrm>
            <a:off x="7136794" y="1570007"/>
            <a:ext cx="397372" cy="126416"/>
            <a:chOff x="411004" y="628649"/>
            <a:chExt cx="4541996" cy="1444941"/>
          </a:xfrm>
        </p:grpSpPr>
        <p:grpSp>
          <p:nvGrpSpPr>
            <p:cNvPr id="18743" name="Group 1874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55" name="Rectangle 1875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6" name="Rectangle 1875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44" name="Group 1874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53" name="Rectangle 1875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4" name="Rectangle 1875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45" name="Group 1874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51" name="Rectangle 1875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2" name="Rectangle 1875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46" name="Rectangle 1874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7" name="Rectangle 1874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8" name="Rectangle 1874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9" name="Rectangle 1874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50" name="Rectangle 1874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2" name="Group 18631"/>
          <p:cNvGrpSpPr>
            <a:grpSpLocks noChangeAspect="1"/>
          </p:cNvGrpSpPr>
          <p:nvPr/>
        </p:nvGrpSpPr>
        <p:grpSpPr>
          <a:xfrm>
            <a:off x="6577186" y="1572574"/>
            <a:ext cx="397372" cy="126416"/>
            <a:chOff x="411004" y="628649"/>
            <a:chExt cx="4541996" cy="1444941"/>
          </a:xfrm>
        </p:grpSpPr>
        <p:grpSp>
          <p:nvGrpSpPr>
            <p:cNvPr id="18729" name="Group 1872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41" name="Rectangle 1874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42" name="Rectangle 1874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30" name="Group 1872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39" name="Rectangle 1873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40" name="Rectangle 1873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31" name="Group 1873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37" name="Rectangle 1873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38" name="Rectangle 1873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32" name="Rectangle 1873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3" name="Rectangle 1873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4" name="Rectangle 1873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5" name="Rectangle 1873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6" name="Rectangle 1873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3" name="Group 18632"/>
          <p:cNvGrpSpPr>
            <a:grpSpLocks noChangeAspect="1"/>
          </p:cNvGrpSpPr>
          <p:nvPr/>
        </p:nvGrpSpPr>
        <p:grpSpPr>
          <a:xfrm rot="16200000">
            <a:off x="6002178" y="2418709"/>
            <a:ext cx="397373" cy="126415"/>
            <a:chOff x="411004" y="628649"/>
            <a:chExt cx="4541996" cy="1444941"/>
          </a:xfrm>
        </p:grpSpPr>
        <p:grpSp>
          <p:nvGrpSpPr>
            <p:cNvPr id="18715" name="Group 1871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27" name="Rectangle 1872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8" name="Rectangle 1872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16" name="Group 1871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25" name="Rectangle 1872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6" name="Rectangle 1872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17" name="Group 1871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23" name="Rectangle 1872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4" name="Rectangle 1872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18" name="Rectangle 1871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19" name="Rectangle 1871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0" name="Rectangle 1871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1" name="Rectangle 1872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2" name="Rectangle 1872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4" name="Group 18633"/>
          <p:cNvGrpSpPr>
            <a:grpSpLocks noChangeAspect="1"/>
          </p:cNvGrpSpPr>
          <p:nvPr/>
        </p:nvGrpSpPr>
        <p:grpSpPr>
          <a:xfrm>
            <a:off x="7136794" y="5245961"/>
            <a:ext cx="397372" cy="126416"/>
            <a:chOff x="411004" y="628649"/>
            <a:chExt cx="4541996" cy="1444941"/>
          </a:xfrm>
        </p:grpSpPr>
        <p:grpSp>
          <p:nvGrpSpPr>
            <p:cNvPr id="18701" name="Group 1870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13" name="Rectangle 1871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4" name="Rectangle 1871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02" name="Group 1870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11" name="Rectangle 1871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2" name="Rectangle 1871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03" name="Group 1870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09" name="Rectangle 1870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0" name="Rectangle 1870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04" name="Rectangle 1870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5" name="Rectangle 1870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6" name="Rectangle 1870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7" name="Rectangle 1870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8" name="Rectangle 1870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5" name="Group 18634"/>
          <p:cNvGrpSpPr>
            <a:grpSpLocks noChangeAspect="1"/>
          </p:cNvGrpSpPr>
          <p:nvPr/>
        </p:nvGrpSpPr>
        <p:grpSpPr>
          <a:xfrm>
            <a:off x="6577186" y="5248528"/>
            <a:ext cx="397372" cy="126416"/>
            <a:chOff x="411004" y="628649"/>
            <a:chExt cx="4541996" cy="1444941"/>
          </a:xfrm>
        </p:grpSpPr>
        <p:grpSp>
          <p:nvGrpSpPr>
            <p:cNvPr id="18687" name="Group 1868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99" name="Rectangle 1869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00" name="Rectangle 1869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88" name="Group 1868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97" name="Rectangle 1869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98" name="Rectangle 1869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89" name="Group 1868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95" name="Rectangle 1869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96" name="Rectangle 1869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90" name="Rectangle 1868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1" name="Rectangle 1869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2" name="Rectangle 1869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3" name="Rectangle 1869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4" name="Rectangle 1869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6" name="Group 18635"/>
          <p:cNvGrpSpPr>
            <a:grpSpLocks noChangeAspect="1"/>
          </p:cNvGrpSpPr>
          <p:nvPr/>
        </p:nvGrpSpPr>
        <p:grpSpPr>
          <a:xfrm rot="16200000">
            <a:off x="6002178" y="3081176"/>
            <a:ext cx="397373" cy="126415"/>
            <a:chOff x="411004" y="628649"/>
            <a:chExt cx="4541996" cy="1444941"/>
          </a:xfrm>
        </p:grpSpPr>
        <p:grpSp>
          <p:nvGrpSpPr>
            <p:cNvPr id="18673" name="Group 1867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85" name="Rectangle 1868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6" name="Rectangle 1868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74" name="Group 1867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83" name="Rectangle 1868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4" name="Rectangle 1868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75" name="Group 1867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81" name="Rectangle 1868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2" name="Rectangle 1868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76" name="Rectangle 1867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7" name="Rectangle 1867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8" name="Rectangle 1867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9" name="Rectangle 1867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80" name="Rectangle 1867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7" name="Group 18636"/>
          <p:cNvGrpSpPr>
            <a:grpSpLocks noChangeAspect="1"/>
          </p:cNvGrpSpPr>
          <p:nvPr/>
        </p:nvGrpSpPr>
        <p:grpSpPr>
          <a:xfrm rot="16200000">
            <a:off x="6002178" y="3751494"/>
            <a:ext cx="397373" cy="126415"/>
            <a:chOff x="411004" y="628649"/>
            <a:chExt cx="4542000" cy="1444941"/>
          </a:xfrm>
        </p:grpSpPr>
        <p:grpSp>
          <p:nvGrpSpPr>
            <p:cNvPr id="18659" name="Group 1865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71" name="Rectangle 1867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72" name="Rectangle 1867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60" name="Group 1865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69" name="Rectangle 1866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70" name="Rectangle 1866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61" name="Group 1866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67" name="Rectangle 1866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68" name="Rectangle 1866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62" name="Rectangle 1866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3" name="Rectangle 1866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4" name="Rectangle 18663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5" name="Rectangle 1866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6" name="Rectangle 1866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8" name="Group 18637"/>
          <p:cNvGrpSpPr>
            <a:grpSpLocks noChangeAspect="1"/>
          </p:cNvGrpSpPr>
          <p:nvPr/>
        </p:nvGrpSpPr>
        <p:grpSpPr>
          <a:xfrm rot="16200000">
            <a:off x="6002178" y="4392765"/>
            <a:ext cx="397373" cy="126415"/>
            <a:chOff x="411004" y="628649"/>
            <a:chExt cx="4541996" cy="1444941"/>
          </a:xfrm>
        </p:grpSpPr>
        <p:grpSp>
          <p:nvGrpSpPr>
            <p:cNvPr id="18645" name="Group 1864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57" name="Rectangle 1865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8" name="Rectangle 1865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46" name="Group 1864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55" name="Rectangle 1865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6" name="Rectangle 1865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47" name="Group 1864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53" name="Rectangle 1865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4" name="Rectangle 1865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48" name="Rectangle 1864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49" name="Rectangle 1864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0" name="Rectangle 1864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1" name="Rectangle 1865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2" name="Rectangle 1865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39" name="Rectangle 18638"/>
          <p:cNvSpPr/>
          <p:nvPr/>
        </p:nvSpPr>
        <p:spPr>
          <a:xfrm rot="1370242" flipH="1">
            <a:off x="8142181" y="3953293"/>
            <a:ext cx="71747" cy="245666"/>
          </a:xfrm>
          <a:prstGeom prst="rect">
            <a:avLst/>
          </a:prstGeom>
          <a:solidFill>
            <a:srgbClr val="99FF99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42" name="Rectangle 18641"/>
          <p:cNvSpPr>
            <a:spLocks/>
          </p:cNvSpPr>
          <p:nvPr/>
        </p:nvSpPr>
        <p:spPr>
          <a:xfrm>
            <a:off x="7912350" y="4026269"/>
            <a:ext cx="33114" cy="66229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43" name="TextBox 219"/>
          <p:cNvSpPr txBox="1">
            <a:spLocks noChangeArrowheads="1"/>
          </p:cNvSpPr>
          <p:nvPr/>
        </p:nvSpPr>
        <p:spPr bwMode="auto">
          <a:xfrm>
            <a:off x="7899531" y="3950416"/>
            <a:ext cx="221511" cy="207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72" name="Rectangle 377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73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5410010" y="3366966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74" name="Oval 380" descr="Royal_Stewart_tartan"/>
          <p:cNvSpPr>
            <a:spLocks noChangeArrowheads="1"/>
          </p:cNvSpPr>
          <p:nvPr/>
        </p:nvSpPr>
        <p:spPr bwMode="auto">
          <a:xfrm rot="10800000">
            <a:off x="5040897" y="517552"/>
            <a:ext cx="187468" cy="328711"/>
          </a:xfrm>
          <a:prstGeom prst="ellipse">
            <a:avLst/>
          </a:prstGeom>
          <a:blipFill dpi="0" rotWithShape="1">
            <a:blip r:embed="rId12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775" name="Group 3774"/>
          <p:cNvGrpSpPr/>
          <p:nvPr/>
        </p:nvGrpSpPr>
        <p:grpSpPr>
          <a:xfrm>
            <a:off x="5869926" y="3224248"/>
            <a:ext cx="217489" cy="219075"/>
            <a:chOff x="2067654" y="4497630"/>
            <a:chExt cx="217489" cy="219075"/>
          </a:xfrm>
        </p:grpSpPr>
        <p:sp>
          <p:nvSpPr>
            <p:cNvPr id="377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7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78" name="Group 3777"/>
          <p:cNvGrpSpPr/>
          <p:nvPr/>
        </p:nvGrpSpPr>
        <p:grpSpPr>
          <a:xfrm>
            <a:off x="5155866" y="3299323"/>
            <a:ext cx="217864" cy="219075"/>
            <a:chOff x="5639091" y="1598354"/>
            <a:chExt cx="217864" cy="219075"/>
          </a:xfrm>
        </p:grpSpPr>
        <p:sp>
          <p:nvSpPr>
            <p:cNvPr id="3779" name="Oval 58"/>
            <p:cNvSpPr>
              <a:spLocks noChangeArrowheads="1"/>
            </p:cNvSpPr>
            <p:nvPr/>
          </p:nvSpPr>
          <p:spPr bwMode="auto">
            <a:xfrm rot="21540000">
              <a:off x="5639467" y="1598354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80" name="Text Box 59"/>
            <p:cNvSpPr txBox="1">
              <a:spLocks noChangeArrowheads="1"/>
            </p:cNvSpPr>
            <p:nvPr/>
          </p:nvSpPr>
          <p:spPr bwMode="auto">
            <a:xfrm rot="21540000">
              <a:off x="5639091" y="1678526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Mace</a:t>
              </a:r>
              <a:endParaRPr kumimoji="0" lang="en-US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81" name="Group 3780"/>
          <p:cNvGrpSpPr/>
          <p:nvPr/>
        </p:nvGrpSpPr>
        <p:grpSpPr>
          <a:xfrm>
            <a:off x="4818358" y="549190"/>
            <a:ext cx="178507" cy="233862"/>
            <a:chOff x="3952668" y="2974658"/>
            <a:chExt cx="210300" cy="272839"/>
          </a:xfrm>
        </p:grpSpPr>
        <p:sp>
          <p:nvSpPr>
            <p:cNvPr id="3782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3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83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84" name="Group 3783"/>
          <p:cNvGrpSpPr/>
          <p:nvPr/>
        </p:nvGrpSpPr>
        <p:grpSpPr>
          <a:xfrm>
            <a:off x="4816705" y="1147807"/>
            <a:ext cx="180160" cy="261432"/>
            <a:chOff x="3954221" y="3202966"/>
            <a:chExt cx="212247" cy="305004"/>
          </a:xfrm>
        </p:grpSpPr>
        <p:sp>
          <p:nvSpPr>
            <p:cNvPr id="3785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86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4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787" name="Rectangle 370" descr="Wide upward diagonal"/>
          <p:cNvSpPr>
            <a:spLocks noChangeAspect="1" noChangeArrowheads="1"/>
          </p:cNvSpPr>
          <p:nvPr/>
        </p:nvSpPr>
        <p:spPr bwMode="auto">
          <a:xfrm rot="5400000">
            <a:off x="5308003" y="3366966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788" name="Group 3787"/>
          <p:cNvGrpSpPr/>
          <p:nvPr/>
        </p:nvGrpSpPr>
        <p:grpSpPr>
          <a:xfrm rot="5400000">
            <a:off x="5343543" y="2555100"/>
            <a:ext cx="1029387" cy="165969"/>
            <a:chOff x="2651806" y="484538"/>
            <a:chExt cx="2377440" cy="165969"/>
          </a:xfrm>
        </p:grpSpPr>
        <p:sp>
          <p:nvSpPr>
            <p:cNvPr id="3789" name="Rectangle 123"/>
            <p:cNvSpPr>
              <a:spLocks noChangeArrowheads="1"/>
            </p:cNvSpPr>
            <p:nvPr/>
          </p:nvSpPr>
          <p:spPr bwMode="auto">
            <a:xfrm rot="5400000">
              <a:off x="3827032" y="-596042"/>
              <a:ext cx="26988" cy="237744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90" name="Rectangle 123"/>
            <p:cNvSpPr>
              <a:spLocks noChangeArrowheads="1"/>
            </p:cNvSpPr>
            <p:nvPr/>
          </p:nvSpPr>
          <p:spPr bwMode="auto">
            <a:xfrm rot="5400000">
              <a:off x="3827032" y="-690688"/>
              <a:ext cx="26988" cy="237744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91" name="Rectangle 123"/>
            <p:cNvSpPr>
              <a:spLocks noChangeArrowheads="1"/>
            </p:cNvSpPr>
            <p:nvPr/>
          </p:nvSpPr>
          <p:spPr bwMode="auto">
            <a:xfrm rot="5400000">
              <a:off x="3827032" y="-551707"/>
              <a:ext cx="26988" cy="237744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92" name="Rectangle 123"/>
            <p:cNvSpPr>
              <a:spLocks noChangeArrowheads="1"/>
            </p:cNvSpPr>
            <p:nvPr/>
          </p:nvSpPr>
          <p:spPr bwMode="auto">
            <a:xfrm rot="5400000">
              <a:off x="3827032" y="-646353"/>
              <a:ext cx="26988" cy="237744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93" name="Group 3792"/>
          <p:cNvGrpSpPr/>
          <p:nvPr/>
        </p:nvGrpSpPr>
        <p:grpSpPr>
          <a:xfrm>
            <a:off x="4560459" y="986344"/>
            <a:ext cx="217489" cy="219075"/>
            <a:chOff x="2067654" y="4497630"/>
            <a:chExt cx="217489" cy="219075"/>
          </a:xfrm>
        </p:grpSpPr>
        <p:sp>
          <p:nvSpPr>
            <p:cNvPr id="3794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79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01" name="Group 3800"/>
          <p:cNvGrpSpPr/>
          <p:nvPr/>
        </p:nvGrpSpPr>
        <p:grpSpPr>
          <a:xfrm>
            <a:off x="4561281" y="587409"/>
            <a:ext cx="217489" cy="219075"/>
            <a:chOff x="2067654" y="4497630"/>
            <a:chExt cx="217489" cy="219075"/>
          </a:xfrm>
        </p:grpSpPr>
        <p:sp>
          <p:nvSpPr>
            <p:cNvPr id="380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0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804" name="Freeform 3803"/>
          <p:cNvSpPr/>
          <p:nvPr/>
        </p:nvSpPr>
        <p:spPr>
          <a:xfrm>
            <a:off x="4840622" y="980770"/>
            <a:ext cx="902953" cy="1143305"/>
          </a:xfrm>
          <a:custGeom>
            <a:avLst/>
            <a:gdLst>
              <a:gd name="connsiteX0" fmla="*/ 0 w 809625"/>
              <a:gd name="connsiteY0" fmla="*/ 26743 h 1293568"/>
              <a:gd name="connsiteX1" fmla="*/ 278606 w 809625"/>
              <a:gd name="connsiteY1" fmla="*/ 167237 h 1293568"/>
              <a:gd name="connsiteX2" fmla="*/ 809625 w 809625"/>
              <a:gd name="connsiteY2" fmla="*/ 1293568 h 1293568"/>
              <a:gd name="connsiteX0" fmla="*/ 0 w 809625"/>
              <a:gd name="connsiteY0" fmla="*/ 0 h 1266825"/>
              <a:gd name="connsiteX1" fmla="*/ 278606 w 809625"/>
              <a:gd name="connsiteY1" fmla="*/ 140494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807243 w 807243"/>
              <a:gd name="connsiteY2" fmla="*/ 1223962 h 1223962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559593 w 807243"/>
              <a:gd name="connsiteY2" fmla="*/ 828674 h 1223962"/>
              <a:gd name="connsiteX3" fmla="*/ 807243 w 807243"/>
              <a:gd name="connsiteY3" fmla="*/ 1223962 h 122396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559593 w 904874"/>
              <a:gd name="connsiteY1" fmla="*/ 828674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4874" h="1204912">
                <a:moveTo>
                  <a:pt x="0" y="0"/>
                </a:moveTo>
                <a:cubicBezTo>
                  <a:pt x="470694" y="11112"/>
                  <a:pt x="300831" y="1098551"/>
                  <a:pt x="904874" y="1204912"/>
                </a:cubicBezTo>
              </a:path>
            </a:pathLst>
          </a:custGeom>
          <a:noFill/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05" name="Freeform 3804"/>
          <p:cNvSpPr/>
          <p:nvPr/>
        </p:nvSpPr>
        <p:spPr>
          <a:xfrm>
            <a:off x="4838241" y="816464"/>
            <a:ext cx="912478" cy="1112349"/>
          </a:xfrm>
          <a:custGeom>
            <a:avLst/>
            <a:gdLst>
              <a:gd name="connsiteX0" fmla="*/ 0 w 809625"/>
              <a:gd name="connsiteY0" fmla="*/ 26743 h 1293568"/>
              <a:gd name="connsiteX1" fmla="*/ 278606 w 809625"/>
              <a:gd name="connsiteY1" fmla="*/ 167237 h 1293568"/>
              <a:gd name="connsiteX2" fmla="*/ 809625 w 809625"/>
              <a:gd name="connsiteY2" fmla="*/ 1293568 h 1293568"/>
              <a:gd name="connsiteX0" fmla="*/ 0 w 809625"/>
              <a:gd name="connsiteY0" fmla="*/ 0 h 1266825"/>
              <a:gd name="connsiteX1" fmla="*/ 278606 w 809625"/>
              <a:gd name="connsiteY1" fmla="*/ 140494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807243 w 807243"/>
              <a:gd name="connsiteY2" fmla="*/ 1223962 h 1223962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559593 w 807243"/>
              <a:gd name="connsiteY2" fmla="*/ 828674 h 1223962"/>
              <a:gd name="connsiteX3" fmla="*/ 807243 w 807243"/>
              <a:gd name="connsiteY3" fmla="*/ 1223962 h 122396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559593 w 904874"/>
              <a:gd name="connsiteY1" fmla="*/ 828674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35830" h="1202531">
                <a:moveTo>
                  <a:pt x="0" y="0"/>
                </a:moveTo>
                <a:cubicBezTo>
                  <a:pt x="635000" y="8730"/>
                  <a:pt x="484187" y="1079501"/>
                  <a:pt x="935830" y="1202531"/>
                </a:cubicBezTo>
              </a:path>
            </a:pathLst>
          </a:custGeom>
          <a:noFill/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831" name="Group 3830"/>
          <p:cNvGrpSpPr/>
          <p:nvPr/>
        </p:nvGrpSpPr>
        <p:grpSpPr>
          <a:xfrm>
            <a:off x="4816705" y="655249"/>
            <a:ext cx="180160" cy="261432"/>
            <a:chOff x="2210000" y="893391"/>
            <a:chExt cx="180160" cy="261432"/>
          </a:xfrm>
        </p:grpSpPr>
        <p:sp>
          <p:nvSpPr>
            <p:cNvPr id="3832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5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3806" name="Group 3805"/>
          <p:cNvGrpSpPr/>
          <p:nvPr/>
        </p:nvGrpSpPr>
        <p:grpSpPr>
          <a:xfrm>
            <a:off x="4816466" y="1034314"/>
            <a:ext cx="180399" cy="262558"/>
            <a:chOff x="3952330" y="3088572"/>
            <a:chExt cx="212529" cy="306318"/>
          </a:xfrm>
        </p:grpSpPr>
        <p:sp>
          <p:nvSpPr>
            <p:cNvPr id="3807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6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08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809" name="Freeform 3808"/>
          <p:cNvSpPr/>
          <p:nvPr/>
        </p:nvSpPr>
        <p:spPr>
          <a:xfrm>
            <a:off x="4640595" y="856307"/>
            <a:ext cx="1110124" cy="1127209"/>
          </a:xfrm>
          <a:custGeom>
            <a:avLst/>
            <a:gdLst>
              <a:gd name="connsiteX0" fmla="*/ 0 w 809625"/>
              <a:gd name="connsiteY0" fmla="*/ 26743 h 1293568"/>
              <a:gd name="connsiteX1" fmla="*/ 278606 w 809625"/>
              <a:gd name="connsiteY1" fmla="*/ 167237 h 1293568"/>
              <a:gd name="connsiteX2" fmla="*/ 809625 w 809625"/>
              <a:gd name="connsiteY2" fmla="*/ 1293568 h 1293568"/>
              <a:gd name="connsiteX0" fmla="*/ 0 w 809625"/>
              <a:gd name="connsiteY0" fmla="*/ 0 h 1266825"/>
              <a:gd name="connsiteX1" fmla="*/ 278606 w 809625"/>
              <a:gd name="connsiteY1" fmla="*/ 140494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807243 w 807243"/>
              <a:gd name="connsiteY2" fmla="*/ 1223962 h 1223962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559593 w 807243"/>
              <a:gd name="connsiteY2" fmla="*/ 828674 h 1223962"/>
              <a:gd name="connsiteX3" fmla="*/ 807243 w 807243"/>
              <a:gd name="connsiteY3" fmla="*/ 1223962 h 122396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559593 w 904874"/>
              <a:gd name="connsiteY1" fmla="*/ 828674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3449"/>
              <a:gd name="connsiteY0" fmla="*/ 0 h 1169194"/>
              <a:gd name="connsiteX1" fmla="*/ 933449 w 933449"/>
              <a:gd name="connsiteY1" fmla="*/ 1169194 h 1169194"/>
              <a:gd name="connsiteX0" fmla="*/ 0 w 931068"/>
              <a:gd name="connsiteY0" fmla="*/ 0 h 1195387"/>
              <a:gd name="connsiteX1" fmla="*/ 931068 w 931068"/>
              <a:gd name="connsiteY1" fmla="*/ 1195387 h 1195387"/>
              <a:gd name="connsiteX0" fmla="*/ 0 w 985837"/>
              <a:gd name="connsiteY0" fmla="*/ 0 h 1202531"/>
              <a:gd name="connsiteX1" fmla="*/ 985837 w 985837"/>
              <a:gd name="connsiteY1" fmla="*/ 1202531 h 1202531"/>
              <a:gd name="connsiteX0" fmla="*/ 0 w 985837"/>
              <a:gd name="connsiteY0" fmla="*/ 0 h 1202531"/>
              <a:gd name="connsiteX1" fmla="*/ 985837 w 985837"/>
              <a:gd name="connsiteY1" fmla="*/ 1202531 h 1202531"/>
              <a:gd name="connsiteX0" fmla="*/ 0 w 985837"/>
              <a:gd name="connsiteY0" fmla="*/ 0 h 1202598"/>
              <a:gd name="connsiteX1" fmla="*/ 985837 w 985837"/>
              <a:gd name="connsiteY1" fmla="*/ 1202531 h 1202598"/>
              <a:gd name="connsiteX0" fmla="*/ 0 w 985837"/>
              <a:gd name="connsiteY0" fmla="*/ 0 h 1189943"/>
              <a:gd name="connsiteX1" fmla="*/ 985837 w 985837"/>
              <a:gd name="connsiteY1" fmla="*/ 1189875 h 1189943"/>
              <a:gd name="connsiteX0" fmla="*/ 0 w 985837"/>
              <a:gd name="connsiteY0" fmla="*/ 45 h 1189984"/>
              <a:gd name="connsiteX1" fmla="*/ 985837 w 985837"/>
              <a:gd name="connsiteY1" fmla="*/ 1189920 h 1189984"/>
              <a:gd name="connsiteX0" fmla="*/ 0 w 1125915"/>
              <a:gd name="connsiteY0" fmla="*/ 45 h 1189985"/>
              <a:gd name="connsiteX1" fmla="*/ 1125915 w 1125915"/>
              <a:gd name="connsiteY1" fmla="*/ 1189920 h 1189985"/>
              <a:gd name="connsiteX0" fmla="*/ 0 w 1125915"/>
              <a:gd name="connsiteY0" fmla="*/ 2737 h 1192674"/>
              <a:gd name="connsiteX1" fmla="*/ 1125915 w 1125915"/>
              <a:gd name="connsiteY1" fmla="*/ 1192612 h 1192674"/>
              <a:gd name="connsiteX0" fmla="*/ 0 w 1125915"/>
              <a:gd name="connsiteY0" fmla="*/ 8007 h 1197942"/>
              <a:gd name="connsiteX1" fmla="*/ 1125915 w 1125915"/>
              <a:gd name="connsiteY1" fmla="*/ 1197882 h 1197942"/>
              <a:gd name="connsiteX0" fmla="*/ 0 w 1125915"/>
              <a:gd name="connsiteY0" fmla="*/ 8093 h 1197969"/>
              <a:gd name="connsiteX1" fmla="*/ 1125915 w 1125915"/>
              <a:gd name="connsiteY1" fmla="*/ 1197968 h 1197969"/>
              <a:gd name="connsiteX0" fmla="*/ 0 w 1125915"/>
              <a:gd name="connsiteY0" fmla="*/ 8271 h 1198145"/>
              <a:gd name="connsiteX1" fmla="*/ 1125915 w 1125915"/>
              <a:gd name="connsiteY1" fmla="*/ 1198146 h 1198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5915" h="1198145">
                <a:moveTo>
                  <a:pt x="0" y="8271"/>
                </a:moveTo>
                <a:cubicBezTo>
                  <a:pt x="847123" y="-114182"/>
                  <a:pt x="609131" y="1162907"/>
                  <a:pt x="1125915" y="1198146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0" name="Freeform 3809"/>
          <p:cNvSpPr/>
          <p:nvPr/>
        </p:nvSpPr>
        <p:spPr>
          <a:xfrm>
            <a:off x="4642976" y="908144"/>
            <a:ext cx="1102980" cy="1142112"/>
          </a:xfrm>
          <a:custGeom>
            <a:avLst/>
            <a:gdLst>
              <a:gd name="connsiteX0" fmla="*/ 0 w 809625"/>
              <a:gd name="connsiteY0" fmla="*/ 26743 h 1293568"/>
              <a:gd name="connsiteX1" fmla="*/ 278606 w 809625"/>
              <a:gd name="connsiteY1" fmla="*/ 167237 h 1293568"/>
              <a:gd name="connsiteX2" fmla="*/ 809625 w 809625"/>
              <a:gd name="connsiteY2" fmla="*/ 1293568 h 1293568"/>
              <a:gd name="connsiteX0" fmla="*/ 0 w 809625"/>
              <a:gd name="connsiteY0" fmla="*/ 0 h 1266825"/>
              <a:gd name="connsiteX1" fmla="*/ 278606 w 809625"/>
              <a:gd name="connsiteY1" fmla="*/ 140494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9625"/>
              <a:gd name="connsiteY0" fmla="*/ 0 h 1266825"/>
              <a:gd name="connsiteX1" fmla="*/ 411956 w 809625"/>
              <a:gd name="connsiteY1" fmla="*/ 409576 h 1266825"/>
              <a:gd name="connsiteX2" fmla="*/ 809625 w 809625"/>
              <a:gd name="connsiteY2" fmla="*/ 1266825 h 1266825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807243 w 807243"/>
              <a:gd name="connsiteY2" fmla="*/ 1223962 h 1223962"/>
              <a:gd name="connsiteX0" fmla="*/ 0 w 807243"/>
              <a:gd name="connsiteY0" fmla="*/ 0 h 1223962"/>
              <a:gd name="connsiteX1" fmla="*/ 409574 w 807243"/>
              <a:gd name="connsiteY1" fmla="*/ 366713 h 1223962"/>
              <a:gd name="connsiteX2" fmla="*/ 559593 w 807243"/>
              <a:gd name="connsiteY2" fmla="*/ 828674 h 1223962"/>
              <a:gd name="connsiteX3" fmla="*/ 807243 w 807243"/>
              <a:gd name="connsiteY3" fmla="*/ 1223962 h 122396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409574 w 904874"/>
              <a:gd name="connsiteY1" fmla="*/ 366713 h 1204912"/>
              <a:gd name="connsiteX2" fmla="*/ 559593 w 904874"/>
              <a:gd name="connsiteY2" fmla="*/ 828674 h 1204912"/>
              <a:gd name="connsiteX3" fmla="*/ 904874 w 904874"/>
              <a:gd name="connsiteY3" fmla="*/ 1204912 h 1204912"/>
              <a:gd name="connsiteX0" fmla="*/ 0 w 904874"/>
              <a:gd name="connsiteY0" fmla="*/ 0 h 1204912"/>
              <a:gd name="connsiteX1" fmla="*/ 559593 w 904874"/>
              <a:gd name="connsiteY1" fmla="*/ 828674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471487 w 904874"/>
              <a:gd name="connsiteY1" fmla="*/ 645318 h 1204912"/>
              <a:gd name="connsiteX2" fmla="*/ 904874 w 904874"/>
              <a:gd name="connsiteY2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04874"/>
              <a:gd name="connsiteY0" fmla="*/ 0 h 1204912"/>
              <a:gd name="connsiteX1" fmla="*/ 904874 w 904874"/>
              <a:gd name="connsiteY1" fmla="*/ 1204912 h 1204912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5830"/>
              <a:gd name="connsiteY0" fmla="*/ 0 h 1202531"/>
              <a:gd name="connsiteX1" fmla="*/ 935830 w 935830"/>
              <a:gd name="connsiteY1" fmla="*/ 1202531 h 1202531"/>
              <a:gd name="connsiteX0" fmla="*/ 0 w 933449"/>
              <a:gd name="connsiteY0" fmla="*/ 0 h 1169194"/>
              <a:gd name="connsiteX1" fmla="*/ 933449 w 933449"/>
              <a:gd name="connsiteY1" fmla="*/ 1169194 h 1169194"/>
              <a:gd name="connsiteX0" fmla="*/ 0 w 931068"/>
              <a:gd name="connsiteY0" fmla="*/ 0 h 1195387"/>
              <a:gd name="connsiteX1" fmla="*/ 931068 w 931068"/>
              <a:gd name="connsiteY1" fmla="*/ 1195387 h 1195387"/>
              <a:gd name="connsiteX0" fmla="*/ 0 w 985837"/>
              <a:gd name="connsiteY0" fmla="*/ 0 h 1202531"/>
              <a:gd name="connsiteX1" fmla="*/ 985837 w 985837"/>
              <a:gd name="connsiteY1" fmla="*/ 1202531 h 1202531"/>
              <a:gd name="connsiteX0" fmla="*/ 0 w 985837"/>
              <a:gd name="connsiteY0" fmla="*/ 0 h 1202531"/>
              <a:gd name="connsiteX1" fmla="*/ 985837 w 985837"/>
              <a:gd name="connsiteY1" fmla="*/ 1202531 h 1202531"/>
              <a:gd name="connsiteX0" fmla="*/ 0 w 985837"/>
              <a:gd name="connsiteY0" fmla="*/ 0 h 1202598"/>
              <a:gd name="connsiteX1" fmla="*/ 985837 w 985837"/>
              <a:gd name="connsiteY1" fmla="*/ 1202531 h 1202598"/>
              <a:gd name="connsiteX0" fmla="*/ 0 w 985837"/>
              <a:gd name="connsiteY0" fmla="*/ 0 h 1202531"/>
              <a:gd name="connsiteX1" fmla="*/ 985837 w 985837"/>
              <a:gd name="connsiteY1" fmla="*/ 1202531 h 1202531"/>
              <a:gd name="connsiteX0" fmla="*/ 0 w 978694"/>
              <a:gd name="connsiteY0" fmla="*/ 0 h 1207293"/>
              <a:gd name="connsiteX1" fmla="*/ 978694 w 978694"/>
              <a:gd name="connsiteY1" fmla="*/ 1207293 h 1207293"/>
              <a:gd name="connsiteX0" fmla="*/ 0 w 978694"/>
              <a:gd name="connsiteY0" fmla="*/ 0 h 1207293"/>
              <a:gd name="connsiteX1" fmla="*/ 978694 w 978694"/>
              <a:gd name="connsiteY1" fmla="*/ 1207293 h 1207293"/>
              <a:gd name="connsiteX0" fmla="*/ 0 w 978694"/>
              <a:gd name="connsiteY0" fmla="*/ 0 h 1207293"/>
              <a:gd name="connsiteX1" fmla="*/ 978694 w 978694"/>
              <a:gd name="connsiteY1" fmla="*/ 1207293 h 1207293"/>
              <a:gd name="connsiteX0" fmla="*/ 0 w 978694"/>
              <a:gd name="connsiteY0" fmla="*/ 0 h 1207293"/>
              <a:gd name="connsiteX1" fmla="*/ 978694 w 978694"/>
              <a:gd name="connsiteY1" fmla="*/ 1207293 h 1207293"/>
              <a:gd name="connsiteX0" fmla="*/ 0 w 978694"/>
              <a:gd name="connsiteY0" fmla="*/ 0 h 1207293"/>
              <a:gd name="connsiteX1" fmla="*/ 978694 w 978694"/>
              <a:gd name="connsiteY1" fmla="*/ 1207293 h 1207293"/>
              <a:gd name="connsiteX0" fmla="*/ 0 w 1136938"/>
              <a:gd name="connsiteY0" fmla="*/ 0 h 1207293"/>
              <a:gd name="connsiteX1" fmla="*/ 1136938 w 1136938"/>
              <a:gd name="connsiteY1" fmla="*/ 1207293 h 1207293"/>
              <a:gd name="connsiteX0" fmla="*/ 0 w 1136938"/>
              <a:gd name="connsiteY0" fmla="*/ 9507 h 1216800"/>
              <a:gd name="connsiteX1" fmla="*/ 1136938 w 1136938"/>
              <a:gd name="connsiteY1" fmla="*/ 1216800 h 1216800"/>
              <a:gd name="connsiteX0" fmla="*/ 0 w 1117757"/>
              <a:gd name="connsiteY0" fmla="*/ 9576 h 1206832"/>
              <a:gd name="connsiteX1" fmla="*/ 1117757 w 1117757"/>
              <a:gd name="connsiteY1" fmla="*/ 1206832 h 1206832"/>
              <a:gd name="connsiteX0" fmla="*/ 0 w 1117757"/>
              <a:gd name="connsiteY0" fmla="*/ 11289 h 1208545"/>
              <a:gd name="connsiteX1" fmla="*/ 1117757 w 1117757"/>
              <a:gd name="connsiteY1" fmla="*/ 1208545 h 120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17757" h="1208545">
                <a:moveTo>
                  <a:pt x="0" y="11289"/>
                </a:moveTo>
                <a:cubicBezTo>
                  <a:pt x="785854" y="-134839"/>
                  <a:pt x="575526" y="1185530"/>
                  <a:pt x="1117757" y="1208545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811" name="Group 3810"/>
          <p:cNvGrpSpPr/>
          <p:nvPr/>
        </p:nvGrpSpPr>
        <p:grpSpPr>
          <a:xfrm>
            <a:off x="5039542" y="1293724"/>
            <a:ext cx="217489" cy="219075"/>
            <a:chOff x="2067654" y="4497630"/>
            <a:chExt cx="217489" cy="219075"/>
          </a:xfrm>
        </p:grpSpPr>
        <p:sp>
          <p:nvSpPr>
            <p:cNvPr id="3812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1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UM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14" name="Group 3813"/>
          <p:cNvGrpSpPr/>
          <p:nvPr/>
        </p:nvGrpSpPr>
        <p:grpSpPr>
          <a:xfrm>
            <a:off x="5192126" y="877536"/>
            <a:ext cx="217489" cy="219075"/>
            <a:chOff x="2067654" y="4497630"/>
            <a:chExt cx="217489" cy="219075"/>
          </a:xfrm>
        </p:grpSpPr>
        <p:sp>
          <p:nvSpPr>
            <p:cNvPr id="381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1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17" name="Group 3816"/>
          <p:cNvGrpSpPr/>
          <p:nvPr/>
        </p:nvGrpSpPr>
        <p:grpSpPr>
          <a:xfrm>
            <a:off x="5342479" y="1272658"/>
            <a:ext cx="217489" cy="219075"/>
            <a:chOff x="2067654" y="4497630"/>
            <a:chExt cx="217489" cy="219075"/>
          </a:xfrm>
        </p:grpSpPr>
        <p:sp>
          <p:nvSpPr>
            <p:cNvPr id="381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1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20" name="Group 3819"/>
          <p:cNvGrpSpPr/>
          <p:nvPr/>
        </p:nvGrpSpPr>
        <p:grpSpPr>
          <a:xfrm>
            <a:off x="5114315" y="1623394"/>
            <a:ext cx="217489" cy="219075"/>
            <a:chOff x="2067654" y="4497630"/>
            <a:chExt cx="217489" cy="219075"/>
          </a:xfrm>
        </p:grpSpPr>
        <p:sp>
          <p:nvSpPr>
            <p:cNvPr id="382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2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23" name="Group 3822"/>
          <p:cNvGrpSpPr/>
          <p:nvPr/>
        </p:nvGrpSpPr>
        <p:grpSpPr>
          <a:xfrm>
            <a:off x="5510013" y="1680793"/>
            <a:ext cx="217489" cy="219075"/>
            <a:chOff x="2067654" y="4497630"/>
            <a:chExt cx="217489" cy="219075"/>
          </a:xfrm>
        </p:grpSpPr>
        <p:sp>
          <p:nvSpPr>
            <p:cNvPr id="3824" name="Oval 3823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25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AM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26" name="Group 3825"/>
          <p:cNvGrpSpPr/>
          <p:nvPr/>
        </p:nvGrpSpPr>
        <p:grpSpPr>
          <a:xfrm>
            <a:off x="5666135" y="3220378"/>
            <a:ext cx="217489" cy="219075"/>
            <a:chOff x="2067654" y="4497630"/>
            <a:chExt cx="217489" cy="219075"/>
          </a:xfrm>
        </p:grpSpPr>
        <p:sp>
          <p:nvSpPr>
            <p:cNvPr id="382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2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Arial Rounded MT Bold" panose="020F0704030504030204" pitchFamily="34" charset="0"/>
                  <a:ea typeface="+mn-ea"/>
                  <a:cs typeface="Arial" panose="020B0604020202020204" pitchFamily="34" charset="0"/>
                </a:rPr>
                <a:t>AUM</a:t>
              </a:r>
              <a:endParaRPr kumimoji="0" lang="en-US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829" name="TextBox 3828"/>
          <p:cNvSpPr txBox="1"/>
          <p:nvPr/>
        </p:nvSpPr>
        <p:spPr>
          <a:xfrm>
            <a:off x="5461881" y="161790"/>
            <a:ext cx="351472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>
                  <a:outerShdw dist="50800" dir="5400000" algn="ctr" rotWithShape="0">
                    <a:srgbClr val="FFFF00"/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Faculty corridor leads Graduates to </a:t>
            </a:r>
            <a:r>
              <a:rPr kumimoji="0" lang="en-US" sz="2800" b="1" i="1" u="none" strike="noStrike" kern="1200" cap="small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>
                  <a:outerShdw dist="50800" dir="5400000" algn="ctr" rotWithShape="0">
                    <a:srgbClr val="FFFF00"/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Leithead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dist="50800" dir="5400000" algn="ctr" rotWithShape="0">
                  <a:srgbClr val="FFFF00"/>
                </a:outerShdw>
              </a:effectLst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sp>
        <p:nvSpPr>
          <p:cNvPr id="3830" name="TextBox 3829"/>
          <p:cNvSpPr txBox="1"/>
          <p:nvPr/>
        </p:nvSpPr>
        <p:spPr>
          <a:xfrm>
            <a:off x="1670931" y="2657340"/>
            <a:ext cx="3514725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>
                  <a:outerShdw dist="50800" dir="5400000" algn="ctr" rotWithShape="0">
                    <a:srgbClr val="FFFF00"/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Recession ends when SLU Flag arrives at </a:t>
            </a:r>
            <a:r>
              <a:rPr kumimoji="0" lang="en-US" sz="2800" b="1" i="1" u="none" strike="noStrike" kern="1200" cap="small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>
                  <a:outerShdw dist="50800" dir="5400000" algn="ctr" rotWithShape="0">
                    <a:srgbClr val="FFFF00"/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Leithead</a:t>
            </a:r>
            <a:r>
              <a:rPr kumimoji="0" lang="en-US" sz="2800" b="1" i="1" u="none" strike="noStrike" kern="1200" cap="small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>
                  <a:outerShdw dist="50800" dir="5400000" algn="ctr" rotWithShape="0">
                    <a:srgbClr val="FFFF00"/>
                  </a:outerShdw>
                </a:effectLst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.</a:t>
            </a:r>
            <a:endParaRPr kumimoji="0" lang="en-US" sz="2800" b="1" i="1" u="none" strike="noStrike" kern="1200" cap="small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dist="50800" dir="5400000" algn="ctr" rotWithShape="0">
                  <a:srgbClr val="FFFF00"/>
                </a:outerShdw>
              </a:effectLst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grpSp>
        <p:nvGrpSpPr>
          <p:cNvPr id="3866" name="Group 3865"/>
          <p:cNvGrpSpPr/>
          <p:nvPr/>
        </p:nvGrpSpPr>
        <p:grpSpPr>
          <a:xfrm>
            <a:off x="5593607" y="3077856"/>
            <a:ext cx="139541" cy="146304"/>
            <a:chOff x="8367286" y="3351427"/>
            <a:chExt cx="139541" cy="146304"/>
          </a:xfrm>
        </p:grpSpPr>
        <p:sp>
          <p:nvSpPr>
            <p:cNvPr id="386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6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69" name="Group 3868"/>
          <p:cNvGrpSpPr/>
          <p:nvPr/>
        </p:nvGrpSpPr>
        <p:grpSpPr>
          <a:xfrm>
            <a:off x="5604644" y="2844473"/>
            <a:ext cx="139541" cy="146304"/>
            <a:chOff x="8367286" y="3351427"/>
            <a:chExt cx="139541" cy="146304"/>
          </a:xfrm>
        </p:grpSpPr>
        <p:sp>
          <p:nvSpPr>
            <p:cNvPr id="3870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7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72" name="Group 3871"/>
          <p:cNvGrpSpPr/>
          <p:nvPr/>
        </p:nvGrpSpPr>
        <p:grpSpPr>
          <a:xfrm>
            <a:off x="5968167" y="3070685"/>
            <a:ext cx="139541" cy="146304"/>
            <a:chOff x="8367286" y="3351427"/>
            <a:chExt cx="139541" cy="146304"/>
          </a:xfrm>
        </p:grpSpPr>
        <p:sp>
          <p:nvSpPr>
            <p:cNvPr id="387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74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75" name="Group 3874"/>
          <p:cNvGrpSpPr/>
          <p:nvPr/>
        </p:nvGrpSpPr>
        <p:grpSpPr>
          <a:xfrm>
            <a:off x="5970986" y="2705568"/>
            <a:ext cx="139541" cy="146304"/>
            <a:chOff x="8367286" y="3351427"/>
            <a:chExt cx="139541" cy="146304"/>
          </a:xfrm>
        </p:grpSpPr>
        <p:sp>
          <p:nvSpPr>
            <p:cNvPr id="3876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7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81" name="Group 3880"/>
          <p:cNvGrpSpPr/>
          <p:nvPr/>
        </p:nvGrpSpPr>
        <p:grpSpPr>
          <a:xfrm>
            <a:off x="5699944" y="5508177"/>
            <a:ext cx="141921" cy="146304"/>
            <a:chOff x="8367286" y="3351426"/>
            <a:chExt cx="141921" cy="146304"/>
          </a:xfrm>
        </p:grpSpPr>
        <p:sp>
          <p:nvSpPr>
            <p:cNvPr id="388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8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13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84" name="Group 3883"/>
          <p:cNvGrpSpPr/>
          <p:nvPr/>
        </p:nvGrpSpPr>
        <p:grpSpPr>
          <a:xfrm>
            <a:off x="5628486" y="5271898"/>
            <a:ext cx="141921" cy="146304"/>
            <a:chOff x="8367286" y="3351426"/>
            <a:chExt cx="141921" cy="146304"/>
          </a:xfrm>
        </p:grpSpPr>
        <p:sp>
          <p:nvSpPr>
            <p:cNvPr id="3885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86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87" name="Group 3886"/>
          <p:cNvGrpSpPr/>
          <p:nvPr/>
        </p:nvGrpSpPr>
        <p:grpSpPr>
          <a:xfrm>
            <a:off x="5474307" y="5271899"/>
            <a:ext cx="141921" cy="146304"/>
            <a:chOff x="8367286" y="3351426"/>
            <a:chExt cx="141921" cy="146304"/>
          </a:xfrm>
        </p:grpSpPr>
        <p:sp>
          <p:nvSpPr>
            <p:cNvPr id="388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8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90" name="Group 3889"/>
          <p:cNvGrpSpPr/>
          <p:nvPr/>
        </p:nvGrpSpPr>
        <p:grpSpPr>
          <a:xfrm>
            <a:off x="5413538" y="5518334"/>
            <a:ext cx="141921" cy="146304"/>
            <a:chOff x="8367286" y="3351426"/>
            <a:chExt cx="141921" cy="146304"/>
          </a:xfrm>
        </p:grpSpPr>
        <p:sp>
          <p:nvSpPr>
            <p:cNvPr id="3891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9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144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93" name="Group 3892"/>
          <p:cNvGrpSpPr/>
          <p:nvPr/>
        </p:nvGrpSpPr>
        <p:grpSpPr>
          <a:xfrm>
            <a:off x="6119777" y="5067705"/>
            <a:ext cx="143495" cy="146304"/>
            <a:chOff x="8365712" y="3351426"/>
            <a:chExt cx="143495" cy="146304"/>
          </a:xfrm>
        </p:grpSpPr>
        <p:sp>
          <p:nvSpPr>
            <p:cNvPr id="3894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95" name="Text Box 11"/>
            <p:cNvSpPr txBox="1">
              <a:spLocks noChangeArrowheads="1"/>
            </p:cNvSpPr>
            <p:nvPr/>
          </p:nvSpPr>
          <p:spPr bwMode="auto">
            <a:xfrm rot="21540000">
              <a:off x="8365712" y="3381583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96" name="Group 3895"/>
          <p:cNvGrpSpPr/>
          <p:nvPr/>
        </p:nvGrpSpPr>
        <p:grpSpPr>
          <a:xfrm>
            <a:off x="5815130" y="3996495"/>
            <a:ext cx="141921" cy="146304"/>
            <a:chOff x="8367286" y="3351426"/>
            <a:chExt cx="141921" cy="146304"/>
          </a:xfrm>
        </p:grpSpPr>
        <p:sp>
          <p:nvSpPr>
            <p:cNvPr id="3897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9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899" name="Group 3898"/>
          <p:cNvGrpSpPr/>
          <p:nvPr/>
        </p:nvGrpSpPr>
        <p:grpSpPr>
          <a:xfrm>
            <a:off x="5931279" y="3568315"/>
            <a:ext cx="141921" cy="146304"/>
            <a:chOff x="8367286" y="3351426"/>
            <a:chExt cx="141921" cy="146304"/>
          </a:xfrm>
        </p:grpSpPr>
        <p:sp>
          <p:nvSpPr>
            <p:cNvPr id="3900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01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02" name="Group 3901"/>
          <p:cNvGrpSpPr/>
          <p:nvPr/>
        </p:nvGrpSpPr>
        <p:grpSpPr>
          <a:xfrm>
            <a:off x="5869292" y="1789052"/>
            <a:ext cx="141921" cy="146304"/>
            <a:chOff x="8367286" y="3351426"/>
            <a:chExt cx="141921" cy="146304"/>
          </a:xfrm>
        </p:grpSpPr>
        <p:sp>
          <p:nvSpPr>
            <p:cNvPr id="3903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04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05" name="Group 3904"/>
          <p:cNvGrpSpPr/>
          <p:nvPr/>
        </p:nvGrpSpPr>
        <p:grpSpPr>
          <a:xfrm>
            <a:off x="5716331" y="3501922"/>
            <a:ext cx="141921" cy="146304"/>
            <a:chOff x="8367286" y="3351426"/>
            <a:chExt cx="141921" cy="146304"/>
          </a:xfrm>
        </p:grpSpPr>
        <p:sp>
          <p:nvSpPr>
            <p:cNvPr id="3906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07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08" name="Group 3907"/>
          <p:cNvGrpSpPr/>
          <p:nvPr/>
        </p:nvGrpSpPr>
        <p:grpSpPr>
          <a:xfrm>
            <a:off x="5970076" y="2286851"/>
            <a:ext cx="139541" cy="146304"/>
            <a:chOff x="8367286" y="3351427"/>
            <a:chExt cx="139541" cy="146304"/>
          </a:xfrm>
        </p:grpSpPr>
        <p:sp>
          <p:nvSpPr>
            <p:cNvPr id="390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1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5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11" name="Group 3910"/>
          <p:cNvGrpSpPr/>
          <p:nvPr/>
        </p:nvGrpSpPr>
        <p:grpSpPr>
          <a:xfrm>
            <a:off x="5313539" y="1938835"/>
            <a:ext cx="139541" cy="146304"/>
            <a:chOff x="8367286" y="3351427"/>
            <a:chExt cx="139541" cy="146304"/>
          </a:xfrm>
        </p:grpSpPr>
        <p:sp>
          <p:nvSpPr>
            <p:cNvPr id="3912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13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7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17" name="Group 3916"/>
          <p:cNvGrpSpPr/>
          <p:nvPr/>
        </p:nvGrpSpPr>
        <p:grpSpPr>
          <a:xfrm>
            <a:off x="6003925" y="2004011"/>
            <a:ext cx="141921" cy="146304"/>
            <a:chOff x="8367286" y="3351426"/>
            <a:chExt cx="141921" cy="146304"/>
          </a:xfrm>
        </p:grpSpPr>
        <p:sp>
          <p:nvSpPr>
            <p:cNvPr id="3918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19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22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20" name="Group 3919"/>
          <p:cNvGrpSpPr/>
          <p:nvPr/>
        </p:nvGrpSpPr>
        <p:grpSpPr>
          <a:xfrm>
            <a:off x="7230901" y="2641409"/>
            <a:ext cx="139541" cy="146304"/>
            <a:chOff x="8367286" y="3351427"/>
            <a:chExt cx="139541" cy="146304"/>
          </a:xfrm>
        </p:grpSpPr>
        <p:sp>
          <p:nvSpPr>
            <p:cNvPr id="3921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22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6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23" name="Group 3922"/>
          <p:cNvGrpSpPr/>
          <p:nvPr/>
        </p:nvGrpSpPr>
        <p:grpSpPr>
          <a:xfrm>
            <a:off x="5536996" y="1482515"/>
            <a:ext cx="139541" cy="146304"/>
            <a:chOff x="8369667" y="3351427"/>
            <a:chExt cx="139541" cy="146304"/>
          </a:xfrm>
        </p:grpSpPr>
        <p:sp>
          <p:nvSpPr>
            <p:cNvPr id="3924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25" name="Text Box 11"/>
            <p:cNvSpPr txBox="1">
              <a:spLocks noChangeArrowheads="1"/>
            </p:cNvSpPr>
            <p:nvPr/>
          </p:nvSpPr>
          <p:spPr bwMode="auto">
            <a:xfrm rot="21540000">
              <a:off x="8372048" y="3390301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26" name="Group 3925"/>
          <p:cNvGrpSpPr/>
          <p:nvPr/>
        </p:nvGrpSpPr>
        <p:grpSpPr>
          <a:xfrm>
            <a:off x="6923331" y="4013266"/>
            <a:ext cx="139541" cy="146304"/>
            <a:chOff x="8367286" y="3351427"/>
            <a:chExt cx="139541" cy="146304"/>
          </a:xfrm>
        </p:grpSpPr>
        <p:sp>
          <p:nvSpPr>
            <p:cNvPr id="3927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28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10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32" name="Group 3931"/>
          <p:cNvGrpSpPr/>
          <p:nvPr/>
        </p:nvGrpSpPr>
        <p:grpSpPr>
          <a:xfrm>
            <a:off x="7247020" y="2164031"/>
            <a:ext cx="137160" cy="146304"/>
            <a:chOff x="8369667" y="3351427"/>
            <a:chExt cx="137160" cy="146304"/>
          </a:xfrm>
        </p:grpSpPr>
        <p:sp>
          <p:nvSpPr>
            <p:cNvPr id="3933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34" name="Text Box 11"/>
            <p:cNvSpPr txBox="1">
              <a:spLocks noChangeArrowheads="1"/>
            </p:cNvSpPr>
            <p:nvPr/>
          </p:nvSpPr>
          <p:spPr bwMode="auto">
            <a:xfrm rot="21540000">
              <a:off x="8369667" y="3385565"/>
              <a:ext cx="134171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38" name="Group 3937"/>
          <p:cNvGrpSpPr/>
          <p:nvPr/>
        </p:nvGrpSpPr>
        <p:grpSpPr>
          <a:xfrm>
            <a:off x="4954882" y="1148300"/>
            <a:ext cx="139541" cy="146304"/>
            <a:chOff x="8367286" y="3351427"/>
            <a:chExt cx="139541" cy="146304"/>
          </a:xfrm>
        </p:grpSpPr>
        <p:sp>
          <p:nvSpPr>
            <p:cNvPr id="3939" name="Oval 10"/>
            <p:cNvSpPr>
              <a:spLocks noChangeArrowheads="1"/>
            </p:cNvSpPr>
            <p:nvPr/>
          </p:nvSpPr>
          <p:spPr bwMode="auto">
            <a:xfrm rot="21540000">
              <a:off x="8369667" y="3351427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40" name="Text Box 11"/>
            <p:cNvSpPr txBox="1">
              <a:spLocks noChangeArrowheads="1"/>
            </p:cNvSpPr>
            <p:nvPr/>
          </p:nvSpPr>
          <p:spPr bwMode="auto">
            <a:xfrm rot="21540000">
              <a:off x="8367286" y="3383157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19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941" name="Group 3940"/>
          <p:cNvGrpSpPr/>
          <p:nvPr/>
        </p:nvGrpSpPr>
        <p:grpSpPr>
          <a:xfrm>
            <a:off x="5332447" y="1085275"/>
            <a:ext cx="139543" cy="146304"/>
            <a:chOff x="8372047" y="3351426"/>
            <a:chExt cx="139543" cy="146304"/>
          </a:xfrm>
        </p:grpSpPr>
        <p:sp>
          <p:nvSpPr>
            <p:cNvPr id="3942" name="Oval 10"/>
            <p:cNvSpPr>
              <a:spLocks noChangeArrowheads="1"/>
            </p:cNvSpPr>
            <p:nvPr/>
          </p:nvSpPr>
          <p:spPr bwMode="auto">
            <a:xfrm rot="21540000">
              <a:off x="8372047" y="3351426"/>
              <a:ext cx="137160" cy="146304"/>
            </a:xfrm>
            <a:prstGeom prst="ellipse">
              <a:avLst/>
            </a:prstGeom>
            <a:solidFill>
              <a:srgbClr val="FF0000"/>
            </a:solidFill>
            <a:ln w="3175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43" name="Text Box 11"/>
            <p:cNvSpPr txBox="1">
              <a:spLocks noChangeArrowheads="1"/>
            </p:cNvSpPr>
            <p:nvPr/>
          </p:nvSpPr>
          <p:spPr bwMode="auto">
            <a:xfrm rot="21540000">
              <a:off x="8374430" y="3387919"/>
              <a:ext cx="137160" cy="92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rPr>
                <a:t>21</a:t>
              </a:r>
              <a:endPara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3796" name="Group 3795"/>
          <p:cNvGrpSpPr/>
          <p:nvPr/>
        </p:nvGrpSpPr>
        <p:grpSpPr>
          <a:xfrm>
            <a:off x="5858042" y="2921887"/>
            <a:ext cx="182292" cy="270961"/>
            <a:chOff x="3948547" y="2867890"/>
            <a:chExt cx="214759" cy="270961"/>
          </a:xfrm>
        </p:grpSpPr>
        <p:grpSp>
          <p:nvGrpSpPr>
            <p:cNvPr id="3797" name="Group 3796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3799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800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98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9751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182880" y="847638"/>
            <a:ext cx="8778240" cy="5629254"/>
            <a:chOff x="182880" y="618771"/>
            <a:chExt cx="8778240" cy="5629254"/>
          </a:xfrm>
        </p:grpSpPr>
        <p:cxnSp>
          <p:nvCxnSpPr>
            <p:cNvPr id="4796" name="Straight Connector 4795"/>
            <p:cNvCxnSpPr/>
            <p:nvPr/>
          </p:nvCxnSpPr>
          <p:spPr>
            <a:xfrm flipV="1">
              <a:off x="201528" y="618771"/>
              <a:ext cx="8759592" cy="4428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48" name="Group 4747"/>
            <p:cNvGrpSpPr/>
            <p:nvPr/>
          </p:nvGrpSpPr>
          <p:grpSpPr>
            <a:xfrm>
              <a:off x="661851" y="5890021"/>
              <a:ext cx="803931" cy="358004"/>
              <a:chOff x="1283495" y="2390775"/>
              <a:chExt cx="304799" cy="135732"/>
            </a:xfrm>
          </p:grpSpPr>
          <p:sp>
            <p:nvSpPr>
              <p:cNvPr id="8491" name="Rectangle 8490"/>
              <p:cNvSpPr/>
              <p:nvPr/>
            </p:nvSpPr>
            <p:spPr>
              <a:xfrm>
                <a:off x="1288957" y="2390775"/>
                <a:ext cx="293875" cy="128587"/>
              </a:xfrm>
              <a:prstGeom prst="rect">
                <a:avLst/>
              </a:prstGeom>
              <a:solidFill>
                <a:srgbClr val="008000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8492" name="Straight Connector 8491"/>
              <p:cNvCxnSpPr/>
              <p:nvPr/>
            </p:nvCxnSpPr>
            <p:spPr>
              <a:xfrm>
                <a:off x="1286341" y="2391346"/>
                <a:ext cx="2381" cy="12801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93" name="Straight Connector 8492"/>
              <p:cNvCxnSpPr/>
              <p:nvPr/>
            </p:nvCxnSpPr>
            <p:spPr>
              <a:xfrm flipV="1">
                <a:off x="1283495" y="2395538"/>
                <a:ext cx="304799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94" name="Straight Connector 8493"/>
              <p:cNvCxnSpPr/>
              <p:nvPr/>
            </p:nvCxnSpPr>
            <p:spPr>
              <a:xfrm>
                <a:off x="1431598" y="2398491"/>
                <a:ext cx="2381" cy="12801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4749" name="Picture 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7923" y="737225"/>
              <a:ext cx="7152072" cy="5049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50" name="Rectangle 4749"/>
            <p:cNvSpPr/>
            <p:nvPr/>
          </p:nvSpPr>
          <p:spPr>
            <a:xfrm>
              <a:off x="1748414" y="3353796"/>
              <a:ext cx="921542" cy="16982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4807" name="Straight Connector 4806"/>
            <p:cNvCxnSpPr/>
            <p:nvPr/>
          </p:nvCxnSpPr>
          <p:spPr>
            <a:xfrm>
              <a:off x="182880" y="6245256"/>
              <a:ext cx="2093118" cy="1071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1" name="Straight Connector 4850"/>
            <p:cNvCxnSpPr/>
            <p:nvPr/>
          </p:nvCxnSpPr>
          <p:spPr>
            <a:xfrm flipV="1">
              <a:off x="2276130" y="6246330"/>
              <a:ext cx="6683068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879" name="Picture 487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748013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0" name="Picture 4879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1464462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1" name="Picture 488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2180907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2" name="Picture 488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2897353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3" name="Picture 488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3625917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5" name="Picture 488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69356" y="4354484"/>
              <a:ext cx="1059776" cy="69493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888" name="Picture 488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 flipH="1">
              <a:off x="1708677" y="3618023"/>
              <a:ext cx="1059776" cy="694937"/>
            </a:xfrm>
            <a:prstGeom prst="rect">
              <a:avLst/>
            </a:prstGeom>
          </p:spPr>
        </p:pic>
        <p:cxnSp>
          <p:nvCxnSpPr>
            <p:cNvPr id="4889" name="Straight Connector 4888"/>
            <p:cNvCxnSpPr/>
            <p:nvPr/>
          </p:nvCxnSpPr>
          <p:spPr>
            <a:xfrm>
              <a:off x="1729131" y="3351592"/>
              <a:ext cx="96472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0" name="Straight Connector 4889"/>
            <p:cNvCxnSpPr/>
            <p:nvPr/>
          </p:nvCxnSpPr>
          <p:spPr>
            <a:xfrm flipV="1">
              <a:off x="2681641" y="3353108"/>
              <a:ext cx="0" cy="171464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891" name="Picture 6" descr="https://www.aluminum-bleachers.com/images/xlarge-seating-2.jpg.pagespeed.ic.l2zLmqdPBX.jpg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84" t="32257" r="36525" b="30810"/>
            <a:stretch/>
          </p:blipFill>
          <p:spPr bwMode="auto">
            <a:xfrm rot="16200000">
              <a:off x="2011346" y="4486782"/>
              <a:ext cx="483615" cy="665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892" name="Straight Connector 4891"/>
            <p:cNvCxnSpPr/>
            <p:nvPr/>
          </p:nvCxnSpPr>
          <p:spPr>
            <a:xfrm>
              <a:off x="655567" y="5061467"/>
              <a:ext cx="2022397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1" name="Straight Connector 4900"/>
            <p:cNvCxnSpPr/>
            <p:nvPr/>
          </p:nvCxnSpPr>
          <p:spPr>
            <a:xfrm flipH="1" flipV="1">
              <a:off x="1450806" y="5045455"/>
              <a:ext cx="0" cy="118426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08" name="TextBox 264"/>
            <p:cNvSpPr txBox="1">
              <a:spLocks noChangeArrowheads="1"/>
            </p:cNvSpPr>
            <p:nvPr/>
          </p:nvSpPr>
          <p:spPr bwMode="auto">
            <a:xfrm rot="16200000">
              <a:off x="-441278" y="3243168"/>
              <a:ext cx="1793245" cy="28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rIns="45720" anchor="ctr" anchorCtr="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Squash Courts</a:t>
              </a:r>
            </a:p>
          </p:txBody>
        </p:sp>
        <p:sp>
          <p:nvSpPr>
            <p:cNvPr id="4915" name="TextBox 263"/>
            <p:cNvSpPr txBox="1">
              <a:spLocks noChangeArrowheads="1"/>
            </p:cNvSpPr>
            <p:nvPr/>
          </p:nvSpPr>
          <p:spPr bwMode="auto">
            <a:xfrm>
              <a:off x="721026" y="5709731"/>
              <a:ext cx="725937" cy="2077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45720" tIns="45720" rIns="45720" bIns="45720" anchor="ctr" anchorCtr="0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ts val="9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rPr>
                <a:t>All Gender</a:t>
              </a:r>
            </a:p>
          </p:txBody>
        </p:sp>
        <p:cxnSp>
          <p:nvCxnSpPr>
            <p:cNvPr id="4798" name="Straight Connector 4797"/>
            <p:cNvCxnSpPr/>
            <p:nvPr/>
          </p:nvCxnSpPr>
          <p:spPr>
            <a:xfrm flipH="1">
              <a:off x="8950553" y="618975"/>
              <a:ext cx="0" cy="621997"/>
            </a:xfrm>
            <a:prstGeom prst="line">
              <a:avLst/>
            </a:prstGeom>
            <a:ln w="2857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4" name="Straight Connector 4893"/>
            <p:cNvCxnSpPr/>
            <p:nvPr/>
          </p:nvCxnSpPr>
          <p:spPr>
            <a:xfrm flipH="1" flipV="1">
              <a:off x="1742639" y="624440"/>
              <a:ext cx="0" cy="44514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extBox 5"/>
          <p:cNvSpPr txBox="1"/>
          <p:nvPr/>
        </p:nvSpPr>
        <p:spPr>
          <a:xfrm>
            <a:off x="8451385" y="941194"/>
            <a:ext cx="3481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10’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V="1">
            <a:off x="8454815" y="1144986"/>
            <a:ext cx="329184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/>
          <p:cNvSpPr txBox="1"/>
          <p:nvPr/>
        </p:nvSpPr>
        <p:spPr>
          <a:xfrm>
            <a:off x="7105231" y="2477891"/>
            <a:ext cx="728345" cy="387798"/>
          </a:xfrm>
          <a:prstGeom prst="rect">
            <a:avLst/>
          </a:prstGeom>
          <a:solidFill>
            <a:srgbClr val="AC162C"/>
          </a:solidFill>
          <a:ln>
            <a:solidFill>
              <a:schemeClr val="bg1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Masters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Education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4927456" y="1498297"/>
            <a:ext cx="2376543" cy="163180"/>
            <a:chOff x="4459169" y="1293607"/>
            <a:chExt cx="2376543" cy="163180"/>
          </a:xfrm>
        </p:grpSpPr>
        <p:grpSp>
          <p:nvGrpSpPr>
            <p:cNvPr id="14" name="Group 13"/>
            <p:cNvGrpSpPr/>
            <p:nvPr/>
          </p:nvGrpSpPr>
          <p:grpSpPr>
            <a:xfrm>
              <a:off x="4459169" y="1315210"/>
              <a:ext cx="274320" cy="141577"/>
              <a:chOff x="4949987" y="1214972"/>
              <a:chExt cx="274320" cy="141577"/>
            </a:xfrm>
          </p:grpSpPr>
          <p:sp>
            <p:nvSpPr>
              <p:cNvPr id="2" name="Rectangle 1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4982535" y="1214972"/>
                <a:ext cx="209224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A - C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756649" y="1315210"/>
              <a:ext cx="274320" cy="141577"/>
              <a:chOff x="4949987" y="1214972"/>
              <a:chExt cx="274320" cy="141577"/>
            </a:xfrm>
          </p:grpSpPr>
          <p:sp>
            <p:nvSpPr>
              <p:cNvPr id="94" name="Rectangle 93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4982535" y="1214972"/>
                <a:ext cx="222048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D - G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6" name="Group 95"/>
            <p:cNvGrpSpPr/>
            <p:nvPr/>
          </p:nvGrpSpPr>
          <p:grpSpPr>
            <a:xfrm>
              <a:off x="5054129" y="1315210"/>
              <a:ext cx="274320" cy="141577"/>
              <a:chOff x="4949987" y="1214972"/>
              <a:chExt cx="274320" cy="141577"/>
            </a:xfrm>
          </p:grpSpPr>
          <p:sp>
            <p:nvSpPr>
              <p:cNvPr id="97" name="Rectangle 96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4982535" y="1214972"/>
                <a:ext cx="214033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H - K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5351609" y="1315210"/>
              <a:ext cx="274320" cy="141577"/>
              <a:chOff x="4949987" y="1214972"/>
              <a:chExt cx="274320" cy="141577"/>
            </a:xfrm>
          </p:grpSpPr>
          <p:sp>
            <p:nvSpPr>
              <p:cNvPr id="100" name="Rectangle 99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4982535" y="1214972"/>
                <a:ext cx="206018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L - O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>
              <a:off x="5649089" y="1315210"/>
              <a:ext cx="274320" cy="141577"/>
              <a:chOff x="4949987" y="1214972"/>
              <a:chExt cx="274320" cy="141577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4982535" y="1214972"/>
                <a:ext cx="194797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P - S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5946569" y="1315210"/>
              <a:ext cx="274320" cy="141577"/>
              <a:chOff x="4949987" y="1214972"/>
              <a:chExt cx="274320" cy="141577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4949987" y="1244612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4982535" y="1214972"/>
                <a:ext cx="199606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T - Z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6244049" y="1322904"/>
              <a:ext cx="294183" cy="126188"/>
              <a:chOff x="6255768" y="904790"/>
              <a:chExt cx="294183" cy="126188"/>
            </a:xfrm>
          </p:grpSpPr>
          <p:sp>
            <p:nvSpPr>
              <p:cNvPr id="109" name="Rectangle 108"/>
              <p:cNvSpPr/>
              <p:nvPr/>
            </p:nvSpPr>
            <p:spPr>
              <a:xfrm>
                <a:off x="6265699" y="926736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6255768" y="904790"/>
                <a:ext cx="294183" cy="126188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Summa</a:t>
                </a:r>
                <a:endPara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6561392" y="1311400"/>
              <a:ext cx="274320" cy="141577"/>
              <a:chOff x="6561392" y="895156"/>
              <a:chExt cx="274320" cy="141577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6561392" y="928606"/>
                <a:ext cx="274320" cy="82296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rgbClr val="AC16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6623201" y="895156"/>
                <a:ext cx="165943" cy="141577"/>
              </a:xfrm>
              <a:prstGeom prst="rect">
                <a:avLst/>
              </a:prstGeom>
              <a:noFill/>
            </p:spPr>
            <p:txBody>
              <a:bodyPr wrap="none" lIns="9144" tIns="9144" rIns="9144" bIns="9144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AC162C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Arial" panose="020B0604020202020204" pitchFamily="34" charset="0"/>
                  </a:rPr>
                  <a:t>MA</a:t>
                </a:r>
                <a:endPara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AC162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4503227" y="1293607"/>
              <a:ext cx="197517" cy="42656"/>
              <a:chOff x="4506245" y="908867"/>
              <a:chExt cx="197517" cy="42656"/>
            </a:xfrm>
          </p:grpSpPr>
          <p:grpSp>
            <p:nvGrpSpPr>
              <p:cNvPr id="311" name="Group 310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15" name="Rounded Rectangle 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6" name="Block Arc 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2" name="Group 311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13" name="Rounded Rectangle 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Block Arc 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18" name="Group 317"/>
            <p:cNvGrpSpPr/>
            <p:nvPr/>
          </p:nvGrpSpPr>
          <p:grpSpPr>
            <a:xfrm>
              <a:off x="4801677" y="1293607"/>
              <a:ext cx="197517" cy="42656"/>
              <a:chOff x="4506245" y="908867"/>
              <a:chExt cx="197517" cy="42656"/>
            </a:xfrm>
          </p:grpSpPr>
          <p:grpSp>
            <p:nvGrpSpPr>
              <p:cNvPr id="319" name="Group 318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23" name="Rounded Rectangle 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4" name="Block Arc 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20" name="Group 319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21" name="Rounded Rectangle 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2" name="Block Arc 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25" name="Group 324"/>
            <p:cNvGrpSpPr/>
            <p:nvPr/>
          </p:nvGrpSpPr>
          <p:grpSpPr>
            <a:xfrm>
              <a:off x="5100127" y="1293607"/>
              <a:ext cx="197517" cy="42656"/>
              <a:chOff x="4506245" y="908867"/>
              <a:chExt cx="197517" cy="42656"/>
            </a:xfrm>
          </p:grpSpPr>
          <p:grpSp>
            <p:nvGrpSpPr>
              <p:cNvPr id="326" name="Group 325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30" name="Rounded Rectangle 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1" name="Block Arc 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27" name="Group 326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28" name="Rounded Rectangle 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Block Arc 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32" name="Group 331"/>
            <p:cNvGrpSpPr/>
            <p:nvPr/>
          </p:nvGrpSpPr>
          <p:grpSpPr>
            <a:xfrm>
              <a:off x="5398577" y="1293607"/>
              <a:ext cx="197517" cy="42656"/>
              <a:chOff x="4506245" y="908867"/>
              <a:chExt cx="197517" cy="42656"/>
            </a:xfrm>
          </p:grpSpPr>
          <p:grpSp>
            <p:nvGrpSpPr>
              <p:cNvPr id="333" name="Group 332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37" name="Rounded Rectangle 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Block Arc 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34" name="Group 333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35" name="Rounded Rectangle 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Block Arc 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39" name="Group 338"/>
            <p:cNvGrpSpPr/>
            <p:nvPr/>
          </p:nvGrpSpPr>
          <p:grpSpPr>
            <a:xfrm>
              <a:off x="5697027" y="1293607"/>
              <a:ext cx="197517" cy="42656"/>
              <a:chOff x="4506245" y="908867"/>
              <a:chExt cx="197517" cy="42656"/>
            </a:xfrm>
          </p:grpSpPr>
          <p:grpSp>
            <p:nvGrpSpPr>
              <p:cNvPr id="340" name="Group 339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44" name="Rounded Rectangle 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Block Arc 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1" name="Group 340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42" name="Rounded Rectangle 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Block Arc 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46" name="Group 345"/>
            <p:cNvGrpSpPr/>
            <p:nvPr/>
          </p:nvGrpSpPr>
          <p:grpSpPr>
            <a:xfrm>
              <a:off x="5995477" y="1293607"/>
              <a:ext cx="197517" cy="42656"/>
              <a:chOff x="4506245" y="908867"/>
              <a:chExt cx="197517" cy="42656"/>
            </a:xfrm>
          </p:grpSpPr>
          <p:grpSp>
            <p:nvGrpSpPr>
              <p:cNvPr id="347" name="Group 346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51" name="Rounded Rectangle 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Block Arc 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8" name="Group 347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49" name="Rounded Rectangle 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Block Arc 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3" name="Group 352"/>
            <p:cNvGrpSpPr/>
            <p:nvPr/>
          </p:nvGrpSpPr>
          <p:grpSpPr>
            <a:xfrm>
              <a:off x="6602537" y="1293607"/>
              <a:ext cx="197517" cy="42656"/>
              <a:chOff x="4506245" y="908867"/>
              <a:chExt cx="197517" cy="42656"/>
            </a:xfrm>
          </p:grpSpPr>
          <p:grpSp>
            <p:nvGrpSpPr>
              <p:cNvPr id="354" name="Group 353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58" name="Rounded Rectangle 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Block Arc 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55" name="Group 354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56" name="Rounded Rectangle 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Block Arc 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60" name="Group 359"/>
            <p:cNvGrpSpPr/>
            <p:nvPr/>
          </p:nvGrpSpPr>
          <p:grpSpPr>
            <a:xfrm>
              <a:off x="6293927" y="1293607"/>
              <a:ext cx="197517" cy="42656"/>
              <a:chOff x="4506245" y="908867"/>
              <a:chExt cx="197517" cy="42656"/>
            </a:xfrm>
          </p:grpSpPr>
          <p:grpSp>
            <p:nvGrpSpPr>
              <p:cNvPr id="361" name="Group 360"/>
              <p:cNvGrpSpPr/>
              <p:nvPr/>
            </p:nvGrpSpPr>
            <p:grpSpPr>
              <a:xfrm flipH="1">
                <a:off x="4637964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65" name="Rounded Rectangle 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Block Arc 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62" name="Group 361"/>
              <p:cNvGrpSpPr/>
              <p:nvPr/>
            </p:nvGrpSpPr>
            <p:grpSpPr>
              <a:xfrm flipH="1">
                <a:off x="4506245" y="908867"/>
                <a:ext cx="65798" cy="42656"/>
                <a:chOff x="5352472" y="1436253"/>
                <a:chExt cx="1339273" cy="868220"/>
              </a:xfrm>
            </p:grpSpPr>
            <p:sp>
              <p:nvSpPr>
                <p:cNvPr id="363" name="Rounded Rectangle 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Block Arc 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" name="AutoShape 2" descr="https://sportsvenuecalculator.com/wp-content/uploads/2022/10/Copy-of-Unnamed-Design.pn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94" name="Group 393"/>
          <p:cNvGrpSpPr/>
          <p:nvPr/>
        </p:nvGrpSpPr>
        <p:grpSpPr>
          <a:xfrm>
            <a:off x="4001072" y="1387219"/>
            <a:ext cx="313944" cy="526065"/>
            <a:chOff x="3534281" y="2198247"/>
            <a:chExt cx="313944" cy="526065"/>
          </a:xfrm>
        </p:grpSpPr>
        <p:grpSp>
          <p:nvGrpSpPr>
            <p:cNvPr id="395" name="Group 39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417" name="Rounded Rectangle 41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8" name="Block Arc 41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6" name="Group 39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415" name="Rounded Rectangle 41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6" name="Block Arc 41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7" name="Group 39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413" name="Rounded Rectangle 41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4" name="Block Arc 41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8" name="Group 39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411" name="Rounded Rectangle 41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" name="Block Arc 41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9" name="Group 39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409" name="Rounded Rectangle 40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0" name="Block Arc 40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00" name="Group 39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407" name="Rounded Rectangle 40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8" name="Block Arc 40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01" name="Group 40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405" name="Rounded Rectangle 40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6" name="Block Arc 40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02" name="Rectangle 40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403" name="Straight Connector 40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4" name="Group 443"/>
          <p:cNvGrpSpPr/>
          <p:nvPr/>
        </p:nvGrpSpPr>
        <p:grpSpPr>
          <a:xfrm rot="-2700000">
            <a:off x="3309502" y="1586344"/>
            <a:ext cx="313944" cy="526065"/>
            <a:chOff x="3534281" y="2198247"/>
            <a:chExt cx="313944" cy="526065"/>
          </a:xfrm>
        </p:grpSpPr>
        <p:grpSp>
          <p:nvGrpSpPr>
            <p:cNvPr id="445" name="Group 44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467" name="Rounded Rectangle 46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8" name="Block Arc 46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46" name="Group 44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465" name="Rounded Rectangle 46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6" name="Block Arc 46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47" name="Group 44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463" name="Rounded Rectangle 46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4" name="Block Arc 46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48" name="Group 44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461" name="Rounded Rectangle 46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" name="Block Arc 46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49" name="Group 44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459" name="Rounded Rectangle 45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0" name="Block Arc 45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50" name="Group 44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457" name="Rounded Rectangle 45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8" name="Block Arc 45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51" name="Group 45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455" name="Rounded Rectangle 45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6" name="Block Arc 45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52" name="Rectangle 45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453" name="Straight Connector 45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4" name="Straight Connector 45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9" name="Group 468"/>
          <p:cNvGrpSpPr/>
          <p:nvPr/>
        </p:nvGrpSpPr>
        <p:grpSpPr>
          <a:xfrm rot="-5400000">
            <a:off x="2963024" y="2467875"/>
            <a:ext cx="313944" cy="526065"/>
            <a:chOff x="3534281" y="2198247"/>
            <a:chExt cx="313944" cy="526065"/>
          </a:xfrm>
        </p:grpSpPr>
        <p:grpSp>
          <p:nvGrpSpPr>
            <p:cNvPr id="470" name="Group 469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492" name="Rounded Rectangle 49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3" name="Block Arc 49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1" name="Group 470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490" name="Rounded Rectangle 48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1" name="Block Arc 49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2" name="Group 471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488" name="Rounded Rectangle 487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9" name="Block Arc 488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3" name="Group 472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486" name="Rounded Rectangle 48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7" name="Block Arc 48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4" name="Group 473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484" name="Rounded Rectangle 48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5" name="Block Arc 48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5" name="Group 474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482" name="Rounded Rectangle 48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3" name="Block Arc 48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76" name="Group 475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480" name="Rounded Rectangle 479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1" name="Block Arc 480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77" name="Rectangle 476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478" name="Straight Connector 477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4" name="Group 493"/>
          <p:cNvGrpSpPr/>
          <p:nvPr/>
        </p:nvGrpSpPr>
        <p:grpSpPr>
          <a:xfrm rot="-5400000">
            <a:off x="2963024" y="3350499"/>
            <a:ext cx="313944" cy="526065"/>
            <a:chOff x="3534281" y="2198247"/>
            <a:chExt cx="313944" cy="526065"/>
          </a:xfrm>
        </p:grpSpPr>
        <p:grpSp>
          <p:nvGrpSpPr>
            <p:cNvPr id="495" name="Group 49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517" name="Rounded Rectangle 51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8" name="Block Arc 51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96" name="Group 49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515" name="Rounded Rectangle 51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Block Arc 51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97" name="Group 49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513" name="Rounded Rectangle 51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4" name="Block Arc 51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98" name="Group 49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511" name="Rounded Rectangle 51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2" name="Block Arc 51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99" name="Group 49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509" name="Rounded Rectangle 50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0" name="Block Arc 50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00" name="Group 49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507" name="Rounded Rectangle 50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8" name="Block Arc 50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01" name="Group 50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505" name="Rounded Rectangle 50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6" name="Block Arc 50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02" name="Rectangle 50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03" name="Straight Connector 50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Connector 50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9" name="Group 518"/>
          <p:cNvGrpSpPr/>
          <p:nvPr/>
        </p:nvGrpSpPr>
        <p:grpSpPr>
          <a:xfrm rot="5400000">
            <a:off x="7975684" y="2403518"/>
            <a:ext cx="313944" cy="526065"/>
            <a:chOff x="3534281" y="2198247"/>
            <a:chExt cx="313944" cy="526065"/>
          </a:xfrm>
        </p:grpSpPr>
        <p:grpSp>
          <p:nvGrpSpPr>
            <p:cNvPr id="520" name="Group 519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542" name="Rounded Rectangle 54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3" name="Block Arc 54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1" name="Group 520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540" name="Rounded Rectangle 53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1" name="Block Arc 54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2" name="Group 521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538" name="Rounded Rectangle 537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9" name="Block Arc 538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3" name="Group 522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536" name="Rounded Rectangle 53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7" name="Block Arc 53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4" name="Group 523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534" name="Rounded Rectangle 53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5" name="Block Arc 53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5" name="Group 524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532" name="Rounded Rectangle 53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3" name="Block Arc 53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26" name="Group 525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530" name="Rounded Rectangle 529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1" name="Block Arc 530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27" name="Rectangle 526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28" name="Straight Connector 527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Straight Connector 528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/>
          <p:cNvGrpSpPr/>
          <p:nvPr/>
        </p:nvGrpSpPr>
        <p:grpSpPr>
          <a:xfrm rot="5400000">
            <a:off x="7975684" y="3308815"/>
            <a:ext cx="313944" cy="526065"/>
            <a:chOff x="3534281" y="2198247"/>
            <a:chExt cx="313944" cy="526065"/>
          </a:xfrm>
        </p:grpSpPr>
        <p:grpSp>
          <p:nvGrpSpPr>
            <p:cNvPr id="545" name="Group 54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567" name="Rounded Rectangle 56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8" name="Block Arc 56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46" name="Group 54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565" name="Rounded Rectangle 56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6" name="Block Arc 56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47" name="Group 54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563" name="Rounded Rectangle 56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" name="Block Arc 56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48" name="Group 54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561" name="Rounded Rectangle 56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" name="Block Arc 56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49" name="Group 54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559" name="Rounded Rectangle 55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0" name="Block Arc 55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50" name="Group 54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557" name="Rounded Rectangle 55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8" name="Block Arc 55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51" name="Group 55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555" name="Rounded Rectangle 55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6" name="Block Arc 55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52" name="Rectangle 55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53" name="Straight Connector 55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Straight Connector 55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9" name="Group 568"/>
          <p:cNvGrpSpPr/>
          <p:nvPr/>
        </p:nvGrpSpPr>
        <p:grpSpPr>
          <a:xfrm rot="5400000">
            <a:off x="7975684" y="4214112"/>
            <a:ext cx="313944" cy="526065"/>
            <a:chOff x="3534281" y="2198247"/>
            <a:chExt cx="313944" cy="526065"/>
          </a:xfrm>
        </p:grpSpPr>
        <p:grpSp>
          <p:nvGrpSpPr>
            <p:cNvPr id="570" name="Group 569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592" name="Rounded Rectangle 59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3" name="Block Arc 59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1" name="Group 570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590" name="Rounded Rectangle 58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1" name="Block Arc 59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2" name="Group 571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588" name="Rounded Rectangle 587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9" name="Block Arc 588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3" name="Group 572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586" name="Rounded Rectangle 58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Block Arc 58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4" name="Group 573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584" name="Rounded Rectangle 58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Block Arc 58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5" name="Group 574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582" name="Rounded Rectangle 58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3" name="Block Arc 58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76" name="Group 575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580" name="Rounded Rectangle 579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1" name="Block Arc 580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77" name="Rectangle 576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78" name="Straight Connector 577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9" name="Straight Connector 578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4" name="Group 593"/>
          <p:cNvGrpSpPr/>
          <p:nvPr/>
        </p:nvGrpSpPr>
        <p:grpSpPr>
          <a:xfrm rot="10800000">
            <a:off x="6956887" y="4848945"/>
            <a:ext cx="313944" cy="526065"/>
            <a:chOff x="3534281" y="2198247"/>
            <a:chExt cx="313944" cy="526065"/>
          </a:xfrm>
        </p:grpSpPr>
        <p:grpSp>
          <p:nvGrpSpPr>
            <p:cNvPr id="595" name="Group 59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617" name="Rounded Rectangle 61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8" name="Block Arc 61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96" name="Group 59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615" name="Rounded Rectangle 61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6" name="Block Arc 61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97" name="Group 59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613" name="Rounded Rectangle 61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4" name="Block Arc 61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98" name="Group 59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611" name="Rounded Rectangle 61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2" name="Block Arc 61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99" name="Group 59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609" name="Rounded Rectangle 60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0" name="Block Arc 60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00" name="Group 59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607" name="Rounded Rectangle 60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8" name="Block Arc 60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01" name="Group 60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605" name="Rounded Rectangle 60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Block Arc 60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02" name="Rectangle 60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03" name="Straight Connector 60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Straight Connector 60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9" name="Group 618"/>
          <p:cNvGrpSpPr/>
          <p:nvPr/>
        </p:nvGrpSpPr>
        <p:grpSpPr>
          <a:xfrm rot="10800000">
            <a:off x="6236006" y="4848945"/>
            <a:ext cx="313944" cy="526065"/>
            <a:chOff x="3534281" y="2198247"/>
            <a:chExt cx="313944" cy="526065"/>
          </a:xfrm>
        </p:grpSpPr>
        <p:grpSp>
          <p:nvGrpSpPr>
            <p:cNvPr id="620" name="Group 619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642" name="Rounded Rectangle 64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Block Arc 64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1" name="Group 620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640" name="Rounded Rectangle 63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Block Arc 64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2" name="Group 621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638" name="Rounded Rectangle 637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9" name="Block Arc 638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3" name="Group 622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636" name="Rounded Rectangle 63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7" name="Block Arc 63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4" name="Group 623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634" name="Rounded Rectangle 63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5" name="Block Arc 63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5" name="Group 624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632" name="Rounded Rectangle 63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3" name="Block Arc 63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26" name="Group 625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630" name="Rounded Rectangle 629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1" name="Block Arc 630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27" name="Rectangle 626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28" name="Straight Connector 627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9" name="Straight Connector 628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4" name="Group 643"/>
          <p:cNvGrpSpPr/>
          <p:nvPr/>
        </p:nvGrpSpPr>
        <p:grpSpPr>
          <a:xfrm rot="10800000">
            <a:off x="5515127" y="4848945"/>
            <a:ext cx="313944" cy="526065"/>
            <a:chOff x="3534281" y="2198247"/>
            <a:chExt cx="313944" cy="526065"/>
          </a:xfrm>
        </p:grpSpPr>
        <p:grpSp>
          <p:nvGrpSpPr>
            <p:cNvPr id="645" name="Group 644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667" name="Rounded Rectangle 66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Block Arc 66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46" name="Group 645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665" name="Rounded Rectangle 664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6" name="Block Arc 665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47" name="Group 646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663" name="Rounded Rectangle 662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Block Arc 663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48" name="Group 647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661" name="Rounded Rectangle 660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Block Arc 661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49" name="Group 648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659" name="Rounded Rectangle 658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0" name="Block Arc 659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50" name="Group 649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657" name="Rounded Rectangle 656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8" name="Block Arc 657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51" name="Group 650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655" name="Rounded Rectangle 654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6" name="Block Arc 655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52" name="Rectangle 651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53" name="Straight Connector 652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4" name="Straight Connector 653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 24"/>
          <p:cNvGrpSpPr/>
          <p:nvPr/>
        </p:nvGrpSpPr>
        <p:grpSpPr>
          <a:xfrm rot="2700000">
            <a:off x="3147007" y="4354063"/>
            <a:ext cx="553382" cy="726956"/>
            <a:chOff x="3470857" y="3958872"/>
            <a:chExt cx="553382" cy="726956"/>
          </a:xfrm>
        </p:grpSpPr>
        <p:sp>
          <p:nvSpPr>
            <p:cNvPr id="118" name="Rectangle 117"/>
            <p:cNvSpPr/>
            <p:nvPr/>
          </p:nvSpPr>
          <p:spPr>
            <a:xfrm>
              <a:off x="3470857" y="3958872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9" name="Rectangle 698"/>
            <p:cNvSpPr/>
            <p:nvPr/>
          </p:nvSpPr>
          <p:spPr>
            <a:xfrm>
              <a:off x="3749919" y="3958872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0" name="Rectangle 699"/>
            <p:cNvSpPr/>
            <p:nvPr/>
          </p:nvSpPr>
          <p:spPr>
            <a:xfrm>
              <a:off x="3470857" y="4603532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1" name="Rectangle 700"/>
            <p:cNvSpPr/>
            <p:nvPr/>
          </p:nvSpPr>
          <p:spPr>
            <a:xfrm>
              <a:off x="3749919" y="4603532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2" name="Rectangle 701"/>
            <p:cNvSpPr/>
            <p:nvPr/>
          </p:nvSpPr>
          <p:spPr>
            <a:xfrm rot="16200000">
              <a:off x="3374845" y="4140709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3" name="Rectangle 702"/>
            <p:cNvSpPr/>
            <p:nvPr/>
          </p:nvSpPr>
          <p:spPr>
            <a:xfrm rot="16200000">
              <a:off x="3845931" y="4140709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4" name="Rectangle 703"/>
            <p:cNvSpPr/>
            <p:nvPr/>
          </p:nvSpPr>
          <p:spPr>
            <a:xfrm rot="16200000">
              <a:off x="3374845" y="4419316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5" name="Rectangle 704"/>
            <p:cNvSpPr/>
            <p:nvPr/>
          </p:nvSpPr>
          <p:spPr>
            <a:xfrm rot="16200000">
              <a:off x="3845931" y="4419317"/>
              <a:ext cx="274320" cy="82296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 w="3175"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 flipV="1">
            <a:off x="2686050" y="947639"/>
            <a:ext cx="0" cy="2560320"/>
          </a:xfrm>
          <a:prstGeom prst="line">
            <a:avLst/>
          </a:prstGeom>
          <a:ln w="19050">
            <a:solidFill>
              <a:srgbClr val="AC162C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6" name="Straight Connector 705"/>
          <p:cNvCxnSpPr/>
          <p:nvPr/>
        </p:nvCxnSpPr>
        <p:spPr>
          <a:xfrm rot="5400000" flipH="1" flipV="1">
            <a:off x="5236845" y="3298409"/>
            <a:ext cx="0" cy="4297680"/>
          </a:xfrm>
          <a:prstGeom prst="line">
            <a:avLst/>
          </a:prstGeom>
          <a:ln w="19050">
            <a:solidFill>
              <a:srgbClr val="AC162C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2" name="TextBox 731"/>
          <p:cNvSpPr txBox="1"/>
          <p:nvPr/>
        </p:nvSpPr>
        <p:spPr>
          <a:xfrm rot="1800000">
            <a:off x="6869497" y="5727209"/>
            <a:ext cx="1423083" cy="480131"/>
          </a:xfrm>
          <a:prstGeom prst="rect">
            <a:avLst/>
          </a:prstGeom>
          <a:solidFill>
            <a:schemeClr val="bg1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Religious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World Languages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Global Studies</a:t>
            </a:r>
          </a:p>
        </p:txBody>
      </p:sp>
      <p:sp>
        <p:nvSpPr>
          <p:cNvPr id="734" name="TextBox 733"/>
          <p:cNvSpPr txBox="1"/>
          <p:nvPr/>
        </p:nvSpPr>
        <p:spPr>
          <a:xfrm>
            <a:off x="7093970" y="4185360"/>
            <a:ext cx="731489" cy="480131"/>
          </a:xfrm>
          <a:prstGeom prst="rect">
            <a:avLst/>
          </a:prstGeom>
          <a:solidFill>
            <a:srgbClr val="AC162C"/>
          </a:solidFill>
          <a:ln>
            <a:solidFill>
              <a:schemeClr val="bg1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Philosophy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English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History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35" name="TextBox 734"/>
          <p:cNvSpPr txBox="1"/>
          <p:nvPr/>
        </p:nvSpPr>
        <p:spPr>
          <a:xfrm rot="1800000">
            <a:off x="5438634" y="5730052"/>
            <a:ext cx="1524159" cy="480131"/>
          </a:xfrm>
          <a:prstGeom prst="rect">
            <a:avLst/>
          </a:prstGeom>
          <a:solidFill>
            <a:srgbClr val="FFFFFF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Canadian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Native American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Gender &amp; Sexuality Studies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37" name="TextBox 736"/>
          <p:cNvSpPr txBox="1"/>
          <p:nvPr/>
        </p:nvSpPr>
        <p:spPr>
          <a:xfrm rot="-2700000">
            <a:off x="3141457" y="4552262"/>
            <a:ext cx="540747" cy="360099"/>
          </a:xfrm>
          <a:prstGeom prst="rect">
            <a:avLst/>
          </a:prstGeom>
          <a:noFill/>
        </p:spPr>
        <p:txBody>
          <a:bodyPr wrap="square" lIns="18288" tIns="18288" rIns="18288" bIns="18288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Dining Services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38" name="TextBox 737"/>
          <p:cNvSpPr txBox="1"/>
          <p:nvPr/>
        </p:nvSpPr>
        <p:spPr>
          <a:xfrm rot="-60000">
            <a:off x="3927386" y="1011627"/>
            <a:ext cx="1762066" cy="326243"/>
          </a:xfrm>
          <a:prstGeom prst="rect">
            <a:avLst/>
          </a:prstGeom>
          <a:solidFill>
            <a:srgbClr val="AC162C"/>
          </a:solidFill>
          <a:ln>
            <a:solidFill>
              <a:schemeClr val="bg1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Sports Studies &amp; Exercise Science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Outdoor Studies</a:t>
            </a:r>
          </a:p>
        </p:txBody>
      </p:sp>
      <p:sp>
        <p:nvSpPr>
          <p:cNvPr id="739" name="TextBox 738"/>
          <p:cNvSpPr txBox="1"/>
          <p:nvPr/>
        </p:nvSpPr>
        <p:spPr>
          <a:xfrm rot="21540000">
            <a:off x="1940904" y="1364958"/>
            <a:ext cx="1283139" cy="326243"/>
          </a:xfrm>
          <a:prstGeom prst="rect">
            <a:avLst/>
          </a:prstGeom>
          <a:solidFill>
            <a:srgbClr val="FFFFFF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Environmental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Geology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40" name="TextBox 739"/>
          <p:cNvSpPr txBox="1"/>
          <p:nvPr/>
        </p:nvSpPr>
        <p:spPr>
          <a:xfrm rot="21540000">
            <a:off x="1894653" y="3380982"/>
            <a:ext cx="856199" cy="480131"/>
          </a:xfrm>
          <a:prstGeom prst="rect">
            <a:avLst/>
          </a:prstGeom>
          <a:solidFill>
            <a:schemeClr val="bg1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Biology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Psychology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Public Health</a:t>
            </a:r>
          </a:p>
        </p:txBody>
      </p:sp>
      <p:sp>
        <p:nvSpPr>
          <p:cNvPr id="741" name="TextBox 740"/>
          <p:cNvSpPr txBox="1"/>
          <p:nvPr/>
        </p:nvSpPr>
        <p:spPr>
          <a:xfrm rot="21540000">
            <a:off x="901864" y="2486069"/>
            <a:ext cx="1849064" cy="480131"/>
          </a:xfrm>
          <a:prstGeom prst="rect">
            <a:avLst/>
          </a:prstGeom>
          <a:solidFill>
            <a:srgbClr val="AC162C"/>
          </a:solidFill>
          <a:ln>
            <a:solidFill>
              <a:schemeClr val="bg1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Chemistry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Physics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Math, CS, Stats &amp; Data Science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03" name="TextBox 302"/>
          <p:cNvSpPr txBox="1"/>
          <p:nvPr/>
        </p:nvSpPr>
        <p:spPr>
          <a:xfrm>
            <a:off x="6731607" y="3285459"/>
            <a:ext cx="1092639" cy="480131"/>
          </a:xfrm>
          <a:prstGeom prst="rect">
            <a:avLst/>
          </a:prstGeom>
          <a:solidFill>
            <a:schemeClr val="bg1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Digital Media &amp; Film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PCA, Music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Art &amp; Art History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19" name="Group 418"/>
          <p:cNvGrpSpPr/>
          <p:nvPr/>
        </p:nvGrpSpPr>
        <p:grpSpPr>
          <a:xfrm rot="10800000">
            <a:off x="4073369" y="4848945"/>
            <a:ext cx="313944" cy="526065"/>
            <a:chOff x="3534281" y="2198247"/>
            <a:chExt cx="313944" cy="526065"/>
          </a:xfrm>
        </p:grpSpPr>
        <p:grpSp>
          <p:nvGrpSpPr>
            <p:cNvPr id="420" name="Group 419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442" name="Rounded Rectangle 44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Block Arc 44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1" name="Group 420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440" name="Rounded Rectangle 43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Block Arc 44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2" name="Group 421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438" name="Rounded Rectangle 437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Block Arc 438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3" name="Group 422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436" name="Rounded Rectangle 43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7" name="Block Arc 43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4" name="Group 423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434" name="Rounded Rectangle 43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5" name="Block Arc 43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5" name="Group 424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432" name="Rounded Rectangle 431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3" name="Block Arc 432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26" name="Group 425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430" name="Rounded Rectangle 429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1" name="Block Arc 430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27" name="Rectangle 426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AC16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428" name="Straight Connector 427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Straight Connector 428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4" name="TextBox 693"/>
          <p:cNvSpPr txBox="1"/>
          <p:nvPr/>
        </p:nvSpPr>
        <p:spPr>
          <a:xfrm rot="1800000">
            <a:off x="4074104" y="5580426"/>
            <a:ext cx="803847" cy="480131"/>
          </a:xfrm>
          <a:prstGeom prst="rect">
            <a:avLst/>
          </a:prstGeom>
          <a:solidFill>
            <a:schemeClr val="bg1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Economics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Finance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BUSLA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95" name="Group 694"/>
          <p:cNvGrpSpPr/>
          <p:nvPr/>
        </p:nvGrpSpPr>
        <p:grpSpPr>
          <a:xfrm rot="10800000">
            <a:off x="4794248" y="4848945"/>
            <a:ext cx="313944" cy="526065"/>
            <a:chOff x="3534281" y="2198247"/>
            <a:chExt cx="313944" cy="526065"/>
          </a:xfrm>
        </p:grpSpPr>
        <p:grpSp>
          <p:nvGrpSpPr>
            <p:cNvPr id="696" name="Group 695"/>
            <p:cNvGrpSpPr/>
            <p:nvPr/>
          </p:nvGrpSpPr>
          <p:grpSpPr>
            <a:xfrm rot="5400000" flipH="1">
              <a:off x="3770000" y="2646088"/>
              <a:ext cx="94917" cy="61532"/>
              <a:chOff x="5352472" y="1436253"/>
              <a:chExt cx="1339273" cy="868220"/>
            </a:xfrm>
          </p:grpSpPr>
          <p:sp>
            <p:nvSpPr>
              <p:cNvPr id="726" name="Rounded Rectangle 72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7" name="Block Arc 72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97" name="Group 696"/>
            <p:cNvGrpSpPr/>
            <p:nvPr/>
          </p:nvGrpSpPr>
          <p:grpSpPr>
            <a:xfrm flipH="1">
              <a:off x="3644777" y="2415791"/>
              <a:ext cx="94917" cy="61532"/>
              <a:chOff x="5352472" y="1436253"/>
              <a:chExt cx="1339273" cy="868220"/>
            </a:xfrm>
          </p:grpSpPr>
          <p:sp>
            <p:nvSpPr>
              <p:cNvPr id="724" name="Rounded Rectangle 723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5" name="Block Arc 724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98" name="Group 697"/>
            <p:cNvGrpSpPr/>
            <p:nvPr/>
          </p:nvGrpSpPr>
          <p:grpSpPr>
            <a:xfrm rot="2788037" flipH="1">
              <a:off x="3741152" y="2456272"/>
              <a:ext cx="94917" cy="61532"/>
              <a:chOff x="5352476" y="1436249"/>
              <a:chExt cx="1339273" cy="868227"/>
            </a:xfrm>
          </p:grpSpPr>
          <p:sp>
            <p:nvSpPr>
              <p:cNvPr id="722" name="Rounded Rectangle 721"/>
              <p:cNvSpPr/>
              <p:nvPr/>
            </p:nvSpPr>
            <p:spPr>
              <a:xfrm>
                <a:off x="5564915" y="164869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3" name="Block Arc 722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07" name="Group 706"/>
            <p:cNvGrpSpPr/>
            <p:nvPr/>
          </p:nvGrpSpPr>
          <p:grpSpPr>
            <a:xfrm rot="5400000" flipH="1">
              <a:off x="3769999" y="2550836"/>
              <a:ext cx="94917" cy="61532"/>
              <a:chOff x="5352472" y="1436253"/>
              <a:chExt cx="1339273" cy="868220"/>
            </a:xfrm>
          </p:grpSpPr>
          <p:sp>
            <p:nvSpPr>
              <p:cNvPr id="720" name="Rounded Rectangle 719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1" name="Block Arc 720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08" name="Group 707"/>
            <p:cNvGrpSpPr/>
            <p:nvPr/>
          </p:nvGrpSpPr>
          <p:grpSpPr>
            <a:xfrm rot="16200000" flipH="1">
              <a:off x="3517588" y="2550836"/>
              <a:ext cx="94917" cy="61532"/>
              <a:chOff x="5352472" y="1436253"/>
              <a:chExt cx="1339273" cy="868220"/>
            </a:xfrm>
          </p:grpSpPr>
          <p:sp>
            <p:nvSpPr>
              <p:cNvPr id="718" name="Rounded Rectangle 717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9" name="Block Arc 718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09" name="Group 708"/>
            <p:cNvGrpSpPr/>
            <p:nvPr/>
          </p:nvGrpSpPr>
          <p:grpSpPr>
            <a:xfrm rot="16200000" flipH="1">
              <a:off x="3517588" y="2646088"/>
              <a:ext cx="94917" cy="61532"/>
              <a:chOff x="5352472" y="1436253"/>
              <a:chExt cx="1339273" cy="868220"/>
            </a:xfrm>
          </p:grpSpPr>
          <p:sp>
            <p:nvSpPr>
              <p:cNvPr id="716" name="Rounded Rectangle 715"/>
              <p:cNvSpPr/>
              <p:nvPr/>
            </p:nvSpPr>
            <p:spPr>
              <a:xfrm>
                <a:off x="5564911" y="1648694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7" name="Block Arc 716"/>
              <p:cNvSpPr/>
              <p:nvPr/>
            </p:nvSpPr>
            <p:spPr>
              <a:xfrm>
                <a:off x="5352472" y="1436253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10" name="Group 709"/>
            <p:cNvGrpSpPr/>
            <p:nvPr/>
          </p:nvGrpSpPr>
          <p:grpSpPr>
            <a:xfrm rot="18988037" flipH="1">
              <a:off x="3548268" y="2453891"/>
              <a:ext cx="94917" cy="61532"/>
              <a:chOff x="5352476" y="1436249"/>
              <a:chExt cx="1339273" cy="868217"/>
            </a:xfrm>
          </p:grpSpPr>
          <p:sp>
            <p:nvSpPr>
              <p:cNvPr id="714" name="Rounded Rectangle 713"/>
              <p:cNvSpPr/>
              <p:nvPr/>
            </p:nvSpPr>
            <p:spPr>
              <a:xfrm>
                <a:off x="5564905" y="1648687"/>
                <a:ext cx="914395" cy="655779"/>
              </a:xfrm>
              <a:prstGeom prst="roundRect">
                <a:avLst/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5" name="Block Arc 714"/>
              <p:cNvSpPr/>
              <p:nvPr/>
            </p:nvSpPr>
            <p:spPr>
              <a:xfrm>
                <a:off x="5352476" y="1436249"/>
                <a:ext cx="1339273" cy="831280"/>
              </a:xfrm>
              <a:prstGeom prst="blockArc">
                <a:avLst>
                  <a:gd name="adj1" fmla="val 12527794"/>
                  <a:gd name="adj2" fmla="val 19854821"/>
                  <a:gd name="adj3" fmla="val 12674"/>
                </a:avLst>
              </a:prstGeom>
              <a:solidFill>
                <a:srgbClr val="AC162C"/>
              </a:solidFill>
              <a:ln w="3175">
                <a:solidFill>
                  <a:srgbClr val="663A2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711" name="Rectangle 710"/>
            <p:cNvSpPr/>
            <p:nvPr/>
          </p:nvSpPr>
          <p:spPr>
            <a:xfrm>
              <a:off x="3589113" y="2198247"/>
              <a:ext cx="204281" cy="116732"/>
            </a:xfrm>
            <a:prstGeom prst="rect">
              <a:avLst/>
            </a:prstGeom>
            <a:solidFill>
              <a:srgbClr val="AC162C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712" name="Straight Connector 711"/>
            <p:cNvCxnSpPr/>
            <p:nvPr/>
          </p:nvCxnSpPr>
          <p:spPr>
            <a:xfrm flipV="1">
              <a:off x="3691253" y="2312396"/>
              <a:ext cx="0" cy="73152"/>
            </a:xfrm>
            <a:prstGeom prst="line">
              <a:avLst/>
            </a:prstGeom>
            <a:ln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/>
            <p:cNvCxnSpPr/>
            <p:nvPr/>
          </p:nvCxnSpPr>
          <p:spPr>
            <a:xfrm rot="16200000" flipV="1">
              <a:off x="3691253" y="2370976"/>
              <a:ext cx="0" cy="45720"/>
            </a:xfrm>
            <a:prstGeom prst="line">
              <a:avLst/>
            </a:prstGeom>
            <a:ln w="19050">
              <a:solidFill>
                <a:srgbClr val="663A2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8" name="TextBox 727"/>
          <p:cNvSpPr txBox="1"/>
          <p:nvPr/>
        </p:nvSpPr>
        <p:spPr>
          <a:xfrm rot="1800000">
            <a:off x="4095972" y="4149356"/>
            <a:ext cx="1056975" cy="480131"/>
          </a:xfrm>
          <a:prstGeom prst="rect">
            <a:avLst/>
          </a:prstGeom>
          <a:solidFill>
            <a:srgbClr val="AC162C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Anthropology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Sociology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Political Science</a:t>
            </a:r>
          </a:p>
        </p:txBody>
      </p:sp>
      <p:sp>
        <p:nvSpPr>
          <p:cNvPr id="733" name="TextBox 732"/>
          <p:cNvSpPr txBox="1"/>
          <p:nvPr/>
        </p:nvSpPr>
        <p:spPr>
          <a:xfrm rot="1800000">
            <a:off x="4536775" y="3880053"/>
            <a:ext cx="2157477" cy="480131"/>
          </a:xfrm>
          <a:prstGeom prst="rect">
            <a:avLst/>
          </a:prstGeom>
          <a:solidFill>
            <a:srgbClr val="AC162C"/>
          </a:solidFill>
          <a:ln>
            <a:solidFill>
              <a:schemeClr val="bg1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European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African American Studies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Carib., Latin Am. &amp; Latino Studies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73" name="Straight Connector 672"/>
          <p:cNvCxnSpPr/>
          <p:nvPr/>
        </p:nvCxnSpPr>
        <p:spPr>
          <a:xfrm flipH="1">
            <a:off x="8950553" y="2127378"/>
            <a:ext cx="0" cy="274320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4" name="Straight Connector 673"/>
          <p:cNvCxnSpPr/>
          <p:nvPr/>
        </p:nvCxnSpPr>
        <p:spPr>
          <a:xfrm>
            <a:off x="8950553" y="5572403"/>
            <a:ext cx="0" cy="91855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9" name="TextBox 668"/>
          <p:cNvSpPr txBox="1"/>
          <p:nvPr/>
        </p:nvSpPr>
        <p:spPr>
          <a:xfrm>
            <a:off x="2258076" y="102637"/>
            <a:ext cx="462784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1" u="none" strike="noStrike" kern="1200" cap="small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Leithead</a:t>
            </a:r>
            <a:r>
              <a:rPr kumimoji="0" lang="en-US" sz="3600" b="1" i="1" u="none" strike="noStrike" kern="1200" cap="small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 Reception</a:t>
            </a:r>
            <a:endParaRPr kumimoji="0" lang="en-US" sz="3600" b="1" i="1" u="none" strike="noStrike" kern="1200" cap="small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sp>
        <p:nvSpPr>
          <p:cNvPr id="670" name="TextBox 669"/>
          <p:cNvSpPr txBox="1"/>
          <p:nvPr/>
        </p:nvSpPr>
        <p:spPr>
          <a:xfrm>
            <a:off x="5447796" y="1678570"/>
            <a:ext cx="1335863" cy="203133"/>
          </a:xfrm>
          <a:prstGeom prst="rect">
            <a:avLst/>
          </a:prstGeom>
          <a:solidFill>
            <a:srgbClr val="FFFF00"/>
          </a:solidFill>
          <a:ln>
            <a:solidFill>
              <a:srgbClr val="AC162C"/>
            </a:solidFill>
          </a:ln>
        </p:spPr>
        <p:txBody>
          <a:bodyPr wrap="square" lIns="9144" tIns="9144" rIns="9144" bIns="9144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C162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Diploma Distribution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AC162C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0807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ctrTitle"/>
          </p:nvPr>
        </p:nvSpPr>
        <p:spPr>
          <a:xfrm rot="20478061">
            <a:off x="99151" y="1878759"/>
            <a:ext cx="8381082" cy="2704258"/>
          </a:xfrm>
        </p:spPr>
        <p:txBody>
          <a:bodyPr>
            <a:prstTxWarp prst="textCurveUp">
              <a:avLst/>
            </a:prstTxWarp>
          </a:bodyPr>
          <a:lstStyle/>
          <a:p>
            <a:r>
              <a:rPr lang="en-US" altLang="en-US" dirty="0" smtClean="0">
                <a:solidFill>
                  <a:srgbClr val="AC162C"/>
                </a:solidFill>
                <a:effectLst>
                  <a:outerShdw blurRad="60007" dist="200025" dir="15000000" sy="30000" kx="-1800000" algn="bl" rotWithShape="0">
                    <a:srgbClr val="663300">
                      <a:alpha val="32000"/>
                    </a:srgbClr>
                  </a:outerShdw>
                </a:effectLst>
                <a:latin typeface="Comic Sans MS" panose="030F0702030302020204" pitchFamily="66" charset="0"/>
              </a:rPr>
              <a:t>Here we go, Saints!!</a:t>
            </a:r>
            <a:endParaRPr lang="en-US" altLang="en-US" sz="5400" dirty="0">
              <a:solidFill>
                <a:srgbClr val="AC162C"/>
              </a:solidFill>
              <a:effectLst>
                <a:outerShdw blurRad="60007" dist="200025" dir="15000000" sy="30000" kx="-1800000" algn="bl" rotWithShape="0">
                  <a:srgbClr val="663300">
                    <a:alpha val="32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pic>
        <p:nvPicPr>
          <p:cNvPr id="2052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7913" y="231775"/>
            <a:ext cx="4448175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19715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TextBox 508"/>
          <p:cNvSpPr txBox="1"/>
          <p:nvPr/>
        </p:nvSpPr>
        <p:spPr>
          <a:xfrm>
            <a:off x="5052342" y="165558"/>
            <a:ext cx="3882942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800" b="1" i="1" cap="small" dirty="0" smtClean="0">
                <a:solidFill>
                  <a:srgbClr val="FF0000"/>
                </a:solidFill>
                <a:cs typeface="Arial" charset="0"/>
              </a:rPr>
              <a:t>Upper </a:t>
            </a:r>
            <a:r>
              <a:rPr lang="en-US" sz="2800" b="1" i="1" cap="small" dirty="0">
                <a:solidFill>
                  <a:srgbClr val="FF0000"/>
                </a:solidFill>
                <a:cs typeface="Arial" charset="0"/>
              </a:rPr>
              <a:t>(Entrance) Level</a:t>
            </a:r>
          </a:p>
        </p:txBody>
      </p:sp>
      <p:sp>
        <p:nvSpPr>
          <p:cNvPr id="487" name="TextBox 486"/>
          <p:cNvSpPr txBox="1"/>
          <p:nvPr/>
        </p:nvSpPr>
        <p:spPr>
          <a:xfrm>
            <a:off x="2052586" y="922544"/>
            <a:ext cx="2199696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i="1" cap="small" dirty="0" err="1">
                <a:solidFill>
                  <a:srgbClr val="FF0000"/>
                </a:solidFill>
                <a:cs typeface="Arial" charset="0"/>
              </a:rPr>
              <a:t>Leithead</a:t>
            </a:r>
            <a:r>
              <a:rPr lang="en-US" b="1" i="1" cap="small" dirty="0">
                <a:solidFill>
                  <a:srgbClr val="FF0000"/>
                </a:solidFill>
                <a:cs typeface="Arial" charset="0"/>
              </a:rPr>
              <a:t> Field House </a:t>
            </a:r>
          </a:p>
        </p:txBody>
      </p:sp>
      <p:sp>
        <p:nvSpPr>
          <p:cNvPr id="488" name="TextBox 213"/>
          <p:cNvSpPr txBox="1">
            <a:spLocks noChangeArrowheads="1"/>
          </p:cNvSpPr>
          <p:nvPr/>
        </p:nvSpPr>
        <p:spPr bwMode="auto">
          <a:xfrm>
            <a:off x="2052586" y="1277292"/>
            <a:ext cx="2199696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663300"/>
                </a:solidFill>
              </a:rPr>
              <a:t>Reception with Department Banners</a:t>
            </a:r>
          </a:p>
        </p:txBody>
      </p:sp>
      <p:sp>
        <p:nvSpPr>
          <p:cNvPr id="491" name="TextBox 225"/>
          <p:cNvSpPr txBox="1">
            <a:spLocks noChangeArrowheads="1"/>
          </p:cNvSpPr>
          <p:nvPr/>
        </p:nvSpPr>
        <p:spPr bwMode="auto">
          <a:xfrm>
            <a:off x="2026785" y="6008429"/>
            <a:ext cx="11468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 err="1">
                <a:solidFill>
                  <a:srgbClr val="FF0000"/>
                </a:solidFill>
              </a:rPr>
              <a:t>Augsbury</a:t>
            </a:r>
            <a:r>
              <a:rPr lang="en-US" altLang="en-US" sz="1600" b="1" i="1" dirty="0">
                <a:solidFill>
                  <a:srgbClr val="FF0000"/>
                </a:solidFill>
              </a:rPr>
              <a:t> Entrance</a:t>
            </a:r>
          </a:p>
        </p:txBody>
      </p:sp>
      <p:cxnSp>
        <p:nvCxnSpPr>
          <p:cNvPr id="494" name="Straight Connector 493"/>
          <p:cNvCxnSpPr/>
          <p:nvPr/>
        </p:nvCxnSpPr>
        <p:spPr>
          <a:xfrm flipV="1">
            <a:off x="3127613" y="5644156"/>
            <a:ext cx="0" cy="731838"/>
          </a:xfrm>
          <a:prstGeom prst="line">
            <a:avLst/>
          </a:prstGeom>
          <a:ln w="381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5" name="TextBox 230"/>
          <p:cNvSpPr txBox="1">
            <a:spLocks noChangeArrowheads="1"/>
          </p:cNvSpPr>
          <p:nvPr/>
        </p:nvSpPr>
        <p:spPr bwMode="auto">
          <a:xfrm>
            <a:off x="4625150" y="6065812"/>
            <a:ext cx="10401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663300"/>
                </a:solidFill>
              </a:rPr>
              <a:t>Newell Entrance</a:t>
            </a:r>
          </a:p>
        </p:txBody>
      </p:sp>
      <p:cxnSp>
        <p:nvCxnSpPr>
          <p:cNvPr id="496" name="Straight Connector 495"/>
          <p:cNvCxnSpPr/>
          <p:nvPr/>
        </p:nvCxnSpPr>
        <p:spPr>
          <a:xfrm flipV="1">
            <a:off x="5614426" y="5822808"/>
            <a:ext cx="0" cy="731838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8" name="TextBox 230"/>
          <p:cNvSpPr txBox="1">
            <a:spLocks noChangeArrowheads="1"/>
          </p:cNvSpPr>
          <p:nvPr/>
        </p:nvSpPr>
        <p:spPr bwMode="auto">
          <a:xfrm>
            <a:off x="93109" y="2534127"/>
            <a:ext cx="10401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663300"/>
                </a:solidFill>
              </a:rPr>
              <a:t>Squash Entrance</a:t>
            </a:r>
          </a:p>
        </p:txBody>
      </p:sp>
      <p:cxnSp>
        <p:nvCxnSpPr>
          <p:cNvPr id="499" name="Straight Connector 498"/>
          <p:cNvCxnSpPr/>
          <p:nvPr/>
        </p:nvCxnSpPr>
        <p:spPr>
          <a:xfrm rot="5400000" flipV="1">
            <a:off x="653992" y="2173803"/>
            <a:ext cx="0" cy="731838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TextBox 257"/>
          <p:cNvSpPr txBox="1">
            <a:spLocks noChangeArrowheads="1"/>
          </p:cNvSpPr>
          <p:nvPr/>
        </p:nvSpPr>
        <p:spPr bwMode="auto">
          <a:xfrm>
            <a:off x="218341" y="687672"/>
            <a:ext cx="9037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 err="1">
                <a:solidFill>
                  <a:srgbClr val="663300"/>
                </a:solidFill>
              </a:rPr>
              <a:t>Fac</a:t>
            </a:r>
            <a:r>
              <a:rPr lang="en-US" altLang="en-US" sz="1400" b="1" i="1" dirty="0">
                <a:solidFill>
                  <a:srgbClr val="663300"/>
                </a:solidFill>
              </a:rPr>
              <a:t>/Staff Robing</a:t>
            </a:r>
          </a:p>
        </p:txBody>
      </p:sp>
      <p:pic>
        <p:nvPicPr>
          <p:cNvPr id="3834" name="Picture 383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46" t="8874" r="22604" b="11004"/>
          <a:stretch/>
        </p:blipFill>
        <p:spPr>
          <a:xfrm>
            <a:off x="-34290" y="0"/>
            <a:ext cx="9144000" cy="6853238"/>
          </a:xfrm>
          <a:prstGeom prst="rect">
            <a:avLst/>
          </a:prstGeom>
          <a:solidFill>
            <a:srgbClr val="FF9933"/>
          </a:solidFill>
          <a:ln w="3175">
            <a:solidFill>
              <a:srgbClr val="663A2A"/>
            </a:solidFill>
          </a:ln>
        </p:spPr>
      </p:pic>
      <p:cxnSp>
        <p:nvCxnSpPr>
          <p:cNvPr id="511" name="Straight Connector 510"/>
          <p:cNvCxnSpPr/>
          <p:nvPr/>
        </p:nvCxnSpPr>
        <p:spPr>
          <a:xfrm flipV="1">
            <a:off x="5788318" y="5588283"/>
            <a:ext cx="22449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" name="Group 511"/>
          <p:cNvGrpSpPr>
            <a:grpSpLocks noChangeAspect="1"/>
          </p:cNvGrpSpPr>
          <p:nvPr/>
        </p:nvGrpSpPr>
        <p:grpSpPr>
          <a:xfrm rot="5400000">
            <a:off x="5007247" y="2263177"/>
            <a:ext cx="4150709" cy="2325716"/>
            <a:chOff x="246950" y="1558688"/>
            <a:chExt cx="6801550" cy="3811034"/>
          </a:xfrm>
        </p:grpSpPr>
        <p:sp>
          <p:nvSpPr>
            <p:cNvPr id="15147" name="Rectangle 15146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8" name="Rectangle 15147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9" name="Block Arc 15148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150" name="Block Arc 15149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15151" name="Straight Connector 15150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2" name="Straight Connector 15151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3" name="Straight Connector 15152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4" name="Straight Connector 15153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5" name="Straight Connector 15154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6" name="Straight Connector 15155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7" name="Straight Connector 15156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58" name="Rectangle 15157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59" name="Straight Connector 15158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60" name="Straight Connector 15159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61" name="Straight Connector 15160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62" name="Rounded Rectangle 15161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3" name="Rounded Rectangle 15162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4" name="Rounded Rectangle 15163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5" name="Rounded Rectangle 15164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6" name="Rounded Rectangle 15165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7" name="Rounded Rectangle 15166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8" name="Rounded Rectangle 15167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69" name="Straight Connector 15168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0" name="Rectangle 15169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71" name="Group 15170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15173" name="Straight Connector 15172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4" name="Straight Connector 15173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5" name="Straight Connector 15174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6" name="Straight Connector 15175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7" name="Straight Connector 15176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172" name="Straight Connector 15171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13" name="Straight Connector 512"/>
          <p:cNvCxnSpPr/>
          <p:nvPr/>
        </p:nvCxnSpPr>
        <p:spPr>
          <a:xfrm>
            <a:off x="5788317" y="2551256"/>
            <a:ext cx="0" cy="3838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/>
          <p:cNvCxnSpPr/>
          <p:nvPr/>
        </p:nvCxnSpPr>
        <p:spPr>
          <a:xfrm>
            <a:off x="5788317" y="3022806"/>
            <a:ext cx="0" cy="10037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" name="Straight Connector 514"/>
          <p:cNvCxnSpPr/>
          <p:nvPr/>
        </p:nvCxnSpPr>
        <p:spPr>
          <a:xfrm>
            <a:off x="5788317" y="4120201"/>
            <a:ext cx="0" cy="147097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Straight Connector 515"/>
          <p:cNvCxnSpPr/>
          <p:nvPr/>
        </p:nvCxnSpPr>
        <p:spPr>
          <a:xfrm rot="20400000" flipV="1">
            <a:off x="5744750" y="2940798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Straight Connector 516"/>
          <p:cNvCxnSpPr/>
          <p:nvPr/>
        </p:nvCxnSpPr>
        <p:spPr>
          <a:xfrm rot="1200000">
            <a:off x="5744750" y="3017680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Straight Connector 517"/>
          <p:cNvCxnSpPr/>
          <p:nvPr/>
        </p:nvCxnSpPr>
        <p:spPr>
          <a:xfrm rot="1200000">
            <a:off x="5744750" y="4114545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" name="Straight Connector 518"/>
          <p:cNvCxnSpPr/>
          <p:nvPr/>
        </p:nvCxnSpPr>
        <p:spPr>
          <a:xfrm rot="20400000" flipV="1">
            <a:off x="5744750" y="4035101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Straight Connector 519"/>
          <p:cNvCxnSpPr/>
          <p:nvPr/>
        </p:nvCxnSpPr>
        <p:spPr>
          <a:xfrm flipV="1">
            <a:off x="5767815" y="1259619"/>
            <a:ext cx="12793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Straight Connector 520"/>
          <p:cNvCxnSpPr/>
          <p:nvPr/>
        </p:nvCxnSpPr>
        <p:spPr>
          <a:xfrm flipV="1">
            <a:off x="6062534" y="1259619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2" name="Group 521"/>
          <p:cNvGrpSpPr/>
          <p:nvPr/>
        </p:nvGrpSpPr>
        <p:grpSpPr>
          <a:xfrm>
            <a:off x="5894930" y="1206825"/>
            <a:ext cx="166579" cy="49205"/>
            <a:chOff x="5635468" y="1051082"/>
            <a:chExt cx="154780" cy="45720"/>
          </a:xfrm>
        </p:grpSpPr>
        <p:cxnSp>
          <p:nvCxnSpPr>
            <p:cNvPr id="15143" name="Straight Connector 15142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4" name="Straight Connector 15143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5" name="Straight Connector 15144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6" name="Straight Connector 15145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3" name="Group 522"/>
          <p:cNvGrpSpPr/>
          <p:nvPr/>
        </p:nvGrpSpPr>
        <p:grpSpPr>
          <a:xfrm>
            <a:off x="6171711" y="1206825"/>
            <a:ext cx="166579" cy="49205"/>
            <a:chOff x="5635468" y="1051082"/>
            <a:chExt cx="154780" cy="45720"/>
          </a:xfrm>
        </p:grpSpPr>
        <p:cxnSp>
          <p:nvCxnSpPr>
            <p:cNvPr id="15139" name="Straight Connector 15138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0" name="Straight Connector 15139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1" name="Straight Connector 15140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2" name="Straight Connector 15141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4" name="Straight Connector 523"/>
          <p:cNvCxnSpPr/>
          <p:nvPr/>
        </p:nvCxnSpPr>
        <p:spPr>
          <a:xfrm flipV="1">
            <a:off x="6341876" y="1259619"/>
            <a:ext cx="147615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" name="Straight Connector 524"/>
          <p:cNvCxnSpPr/>
          <p:nvPr/>
        </p:nvCxnSpPr>
        <p:spPr>
          <a:xfrm flipV="1">
            <a:off x="7989738" y="1259619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Straight Connector 525"/>
          <p:cNvCxnSpPr/>
          <p:nvPr/>
        </p:nvCxnSpPr>
        <p:spPr>
          <a:xfrm flipV="1">
            <a:off x="8263953" y="1259619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7" name="Group 526"/>
          <p:cNvGrpSpPr/>
          <p:nvPr/>
        </p:nvGrpSpPr>
        <p:grpSpPr>
          <a:xfrm>
            <a:off x="7817011" y="1206825"/>
            <a:ext cx="166579" cy="49205"/>
            <a:chOff x="5635468" y="1051082"/>
            <a:chExt cx="154780" cy="45720"/>
          </a:xfrm>
        </p:grpSpPr>
        <p:cxnSp>
          <p:nvCxnSpPr>
            <p:cNvPr id="15135" name="Straight Connector 15134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6" name="Straight Connector 15135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7" name="Straight Connector 15136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8" name="Straight Connector 15137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8" name="Group 527"/>
          <p:cNvGrpSpPr/>
          <p:nvPr/>
        </p:nvGrpSpPr>
        <p:grpSpPr>
          <a:xfrm>
            <a:off x="8093791" y="1206825"/>
            <a:ext cx="166579" cy="49205"/>
            <a:chOff x="5635468" y="1051082"/>
            <a:chExt cx="154780" cy="45720"/>
          </a:xfrm>
        </p:grpSpPr>
        <p:cxnSp>
          <p:nvCxnSpPr>
            <p:cNvPr id="15131" name="Straight Connector 15130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2" name="Straight Connector 15131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3" name="Straight Connector 15132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4" name="Straight Connector 15133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9" name="Straight Connector 528"/>
          <p:cNvCxnSpPr/>
          <p:nvPr/>
        </p:nvCxnSpPr>
        <p:spPr>
          <a:xfrm>
            <a:off x="5780404" y="1246805"/>
            <a:ext cx="1428" cy="61014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0" name="Group 529"/>
          <p:cNvGrpSpPr/>
          <p:nvPr/>
        </p:nvGrpSpPr>
        <p:grpSpPr>
          <a:xfrm rot="16200000">
            <a:off x="5664281" y="1916714"/>
            <a:ext cx="166579" cy="49205"/>
            <a:chOff x="5635468" y="1051082"/>
            <a:chExt cx="154780" cy="45720"/>
          </a:xfrm>
        </p:grpSpPr>
        <p:cxnSp>
          <p:nvCxnSpPr>
            <p:cNvPr id="15127" name="Straight Connector 15126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8" name="Straight Connector 15127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9" name="Straight Connector 15128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0" name="Straight Connector 15129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1" name="Straight Connector 530"/>
          <p:cNvCxnSpPr/>
          <p:nvPr/>
        </p:nvCxnSpPr>
        <p:spPr>
          <a:xfrm>
            <a:off x="5780404" y="2031503"/>
            <a:ext cx="1428" cy="10825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Straight Connector 531"/>
          <p:cNvCxnSpPr/>
          <p:nvPr/>
        </p:nvCxnSpPr>
        <p:spPr>
          <a:xfrm>
            <a:off x="5780404" y="2298032"/>
            <a:ext cx="1428" cy="25586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9" name="Rectangle 388"/>
          <p:cNvSpPr/>
          <p:nvPr/>
        </p:nvSpPr>
        <p:spPr>
          <a:xfrm>
            <a:off x="4930120" y="4128939"/>
            <a:ext cx="138078" cy="120067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1242816" y="2718523"/>
            <a:ext cx="326182" cy="145254"/>
            <a:chOff x="1283495" y="2390775"/>
            <a:chExt cx="304799" cy="135732"/>
          </a:xfrm>
        </p:grpSpPr>
        <p:sp>
          <p:nvSpPr>
            <p:cNvPr id="422" name="Rectangle 421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Straight Connector 423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Straight Connector 424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0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2899" y="649297"/>
            <a:ext cx="2901836" cy="204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1683672" y="1716833"/>
            <a:ext cx="373901" cy="68315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97730" y="5075705"/>
            <a:ext cx="810362" cy="537692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1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1386" y="4252604"/>
            <a:ext cx="1618174" cy="1629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" name="Rectangle 398"/>
          <p:cNvSpPr/>
          <p:nvPr/>
        </p:nvSpPr>
        <p:spPr>
          <a:xfrm>
            <a:off x="5075467" y="2970289"/>
            <a:ext cx="565723" cy="1009645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/>
          <p:cNvSpPr/>
          <p:nvPr/>
        </p:nvSpPr>
        <p:spPr>
          <a:xfrm>
            <a:off x="4360032" y="3431614"/>
            <a:ext cx="404995" cy="550244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Rectangle 391"/>
          <p:cNvSpPr/>
          <p:nvPr/>
        </p:nvSpPr>
        <p:spPr>
          <a:xfrm>
            <a:off x="3981587" y="3429547"/>
            <a:ext cx="378211" cy="55231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/>
          <p:cNvSpPr/>
          <p:nvPr/>
        </p:nvSpPr>
        <p:spPr>
          <a:xfrm>
            <a:off x="2888404" y="4253302"/>
            <a:ext cx="321703" cy="408115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0" name="Straight Connector 109"/>
          <p:cNvCxnSpPr/>
          <p:nvPr/>
        </p:nvCxnSpPr>
        <p:spPr>
          <a:xfrm>
            <a:off x="3546103" y="5888615"/>
            <a:ext cx="0" cy="1669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/>
          <p:cNvCxnSpPr/>
          <p:nvPr/>
        </p:nvCxnSpPr>
        <p:spPr>
          <a:xfrm>
            <a:off x="5508874" y="6042851"/>
            <a:ext cx="1781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/>
          <p:cNvCxnSpPr/>
          <p:nvPr/>
        </p:nvCxnSpPr>
        <p:spPr>
          <a:xfrm>
            <a:off x="5176527" y="5767621"/>
            <a:ext cx="24998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/>
          <p:cNvCxnSpPr/>
          <p:nvPr/>
        </p:nvCxnSpPr>
        <p:spPr>
          <a:xfrm>
            <a:off x="5760103" y="5753801"/>
            <a:ext cx="0" cy="2114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/>
          <p:cNvCxnSpPr/>
          <p:nvPr/>
        </p:nvCxnSpPr>
        <p:spPr>
          <a:xfrm>
            <a:off x="5422438" y="5753801"/>
            <a:ext cx="0" cy="2114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>
          <a:xfrm flipV="1">
            <a:off x="8023857" y="5598109"/>
            <a:ext cx="361859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/>
          <p:cNvCxnSpPr/>
          <p:nvPr/>
        </p:nvCxnSpPr>
        <p:spPr>
          <a:xfrm flipV="1">
            <a:off x="5766057" y="5771696"/>
            <a:ext cx="22630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/>
          <p:cNvCxnSpPr/>
          <p:nvPr/>
        </p:nvCxnSpPr>
        <p:spPr>
          <a:xfrm>
            <a:off x="5961661" y="6168020"/>
            <a:ext cx="17644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/>
          <p:cNvCxnSpPr/>
          <p:nvPr/>
        </p:nvCxnSpPr>
        <p:spPr>
          <a:xfrm flipV="1">
            <a:off x="6115176" y="6394124"/>
            <a:ext cx="298614" cy="160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/>
          <p:cNvCxnSpPr/>
          <p:nvPr/>
        </p:nvCxnSpPr>
        <p:spPr>
          <a:xfrm>
            <a:off x="7499123" y="6538075"/>
            <a:ext cx="2812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/>
          <p:cNvCxnSpPr/>
          <p:nvPr/>
        </p:nvCxnSpPr>
        <p:spPr>
          <a:xfrm>
            <a:off x="6385622" y="6547251"/>
            <a:ext cx="2942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/>
          <p:cNvCxnSpPr/>
          <p:nvPr/>
        </p:nvCxnSpPr>
        <p:spPr>
          <a:xfrm>
            <a:off x="6662949" y="6650857"/>
            <a:ext cx="27928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 flipV="1">
            <a:off x="7223689" y="6641176"/>
            <a:ext cx="286689" cy="17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6916111" y="6711310"/>
            <a:ext cx="32151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/>
          <p:cNvCxnSpPr/>
          <p:nvPr/>
        </p:nvCxnSpPr>
        <p:spPr>
          <a:xfrm flipV="1">
            <a:off x="7776158" y="6386989"/>
            <a:ext cx="27644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978306" y="5762972"/>
            <a:ext cx="0" cy="4149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/>
          <p:cNvCxnSpPr/>
          <p:nvPr/>
        </p:nvCxnSpPr>
        <p:spPr>
          <a:xfrm>
            <a:off x="6929988" y="6638760"/>
            <a:ext cx="645" cy="8315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/>
          <p:cNvCxnSpPr/>
          <p:nvPr/>
        </p:nvCxnSpPr>
        <p:spPr>
          <a:xfrm>
            <a:off x="6667236" y="6528123"/>
            <a:ext cx="0" cy="13655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/>
          <p:cNvCxnSpPr/>
          <p:nvPr/>
        </p:nvCxnSpPr>
        <p:spPr>
          <a:xfrm>
            <a:off x="6122821" y="6161284"/>
            <a:ext cx="2548" cy="2446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/>
          <p:nvPr/>
        </p:nvCxnSpPr>
        <p:spPr>
          <a:xfrm>
            <a:off x="6397894" y="6380279"/>
            <a:ext cx="0" cy="1803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/>
          <p:cNvCxnSpPr/>
          <p:nvPr/>
        </p:nvCxnSpPr>
        <p:spPr>
          <a:xfrm>
            <a:off x="8369320" y="1250699"/>
            <a:ext cx="0" cy="43368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/>
          <p:cNvCxnSpPr/>
          <p:nvPr/>
        </p:nvCxnSpPr>
        <p:spPr>
          <a:xfrm>
            <a:off x="7224969" y="6626954"/>
            <a:ext cx="0" cy="989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/>
          <p:cNvCxnSpPr/>
          <p:nvPr/>
        </p:nvCxnSpPr>
        <p:spPr>
          <a:xfrm flipH="1">
            <a:off x="7498906" y="6524307"/>
            <a:ext cx="674" cy="128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/>
          <p:cNvCxnSpPr/>
          <p:nvPr/>
        </p:nvCxnSpPr>
        <p:spPr>
          <a:xfrm flipH="1">
            <a:off x="8036597" y="5595560"/>
            <a:ext cx="0" cy="79762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7772097" y="6373141"/>
            <a:ext cx="0" cy="1802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/>
          <p:cNvCxnSpPr/>
          <p:nvPr/>
        </p:nvCxnSpPr>
        <p:spPr>
          <a:xfrm>
            <a:off x="3538211" y="5897052"/>
            <a:ext cx="165723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/>
          <p:cNvCxnSpPr/>
          <p:nvPr/>
        </p:nvCxnSpPr>
        <p:spPr>
          <a:xfrm>
            <a:off x="5180244" y="5754255"/>
            <a:ext cx="0" cy="1442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2685025" y="6046346"/>
            <a:ext cx="87348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1872247" y="5073157"/>
            <a:ext cx="4225" cy="5602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/>
          <p:cNvCxnSpPr/>
          <p:nvPr/>
        </p:nvCxnSpPr>
        <p:spPr>
          <a:xfrm>
            <a:off x="1594048" y="5076656"/>
            <a:ext cx="288608" cy="723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/>
          <p:cNvCxnSpPr/>
          <p:nvPr/>
        </p:nvCxnSpPr>
        <p:spPr>
          <a:xfrm>
            <a:off x="1600723" y="3144885"/>
            <a:ext cx="0" cy="19436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1592005" y="3143304"/>
            <a:ext cx="291202" cy="77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 flipH="1">
            <a:off x="1887880" y="2848487"/>
            <a:ext cx="2205" cy="30975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 flipV="1">
            <a:off x="5422036" y="2540265"/>
            <a:ext cx="366204" cy="497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/>
          <p:cNvCxnSpPr/>
          <p:nvPr/>
        </p:nvCxnSpPr>
        <p:spPr>
          <a:xfrm>
            <a:off x="5439875" y="2545238"/>
            <a:ext cx="174" cy="3498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/>
          <p:cNvCxnSpPr/>
          <p:nvPr/>
        </p:nvCxnSpPr>
        <p:spPr>
          <a:xfrm flipV="1">
            <a:off x="5674319" y="5945913"/>
            <a:ext cx="97855" cy="10069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 flipH="1" flipV="1">
            <a:off x="5415091" y="5951520"/>
            <a:ext cx="101724" cy="9788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/>
          <p:cNvCxnSpPr/>
          <p:nvPr/>
        </p:nvCxnSpPr>
        <p:spPr>
          <a:xfrm>
            <a:off x="2697898" y="5613398"/>
            <a:ext cx="0" cy="44340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/>
          <p:cNvCxnSpPr/>
          <p:nvPr/>
        </p:nvCxnSpPr>
        <p:spPr>
          <a:xfrm>
            <a:off x="1869698" y="5628293"/>
            <a:ext cx="82055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/>
          <p:nvPr/>
        </p:nvCxnSpPr>
        <p:spPr>
          <a:xfrm>
            <a:off x="1047012" y="605019"/>
            <a:ext cx="35579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/>
          <p:cNvCxnSpPr/>
          <p:nvPr/>
        </p:nvCxnSpPr>
        <p:spPr>
          <a:xfrm>
            <a:off x="1056020" y="2145154"/>
            <a:ext cx="0" cy="72626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/>
          <p:cNvCxnSpPr/>
          <p:nvPr/>
        </p:nvCxnSpPr>
        <p:spPr>
          <a:xfrm>
            <a:off x="4603049" y="593747"/>
            <a:ext cx="2274" cy="230137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/>
          <p:cNvCxnSpPr/>
          <p:nvPr/>
        </p:nvCxnSpPr>
        <p:spPr>
          <a:xfrm flipV="1">
            <a:off x="4599251" y="2881614"/>
            <a:ext cx="848268" cy="6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/>
          <p:cNvCxnSpPr/>
          <p:nvPr/>
        </p:nvCxnSpPr>
        <p:spPr>
          <a:xfrm>
            <a:off x="1057148" y="592285"/>
            <a:ext cx="0" cy="6380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503807" y="1244818"/>
            <a:ext cx="56813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Connector 157"/>
          <p:cNvCxnSpPr/>
          <p:nvPr/>
        </p:nvCxnSpPr>
        <p:spPr>
          <a:xfrm>
            <a:off x="502491" y="2153403"/>
            <a:ext cx="56225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517476" y="1237957"/>
            <a:ext cx="0" cy="9199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/>
          <p:cNvCxnSpPr/>
          <p:nvPr/>
        </p:nvCxnSpPr>
        <p:spPr>
          <a:xfrm>
            <a:off x="4846168" y="1167371"/>
            <a:ext cx="0" cy="5027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>
            <a:off x="4611773" y="1167627"/>
            <a:ext cx="24855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/>
          <p:cNvCxnSpPr/>
          <p:nvPr/>
        </p:nvCxnSpPr>
        <p:spPr>
          <a:xfrm>
            <a:off x="4602899" y="1657819"/>
            <a:ext cx="24855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>
          <a:xfrm flipV="1">
            <a:off x="1051230" y="2860187"/>
            <a:ext cx="84650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Group 62"/>
          <p:cNvGrpSpPr/>
          <p:nvPr/>
        </p:nvGrpSpPr>
        <p:grpSpPr>
          <a:xfrm>
            <a:off x="1757605" y="3413094"/>
            <a:ext cx="619206" cy="1496972"/>
            <a:chOff x="2309842" y="3277938"/>
            <a:chExt cx="561413" cy="1274673"/>
          </a:xfrm>
        </p:grpSpPr>
        <p:pic>
          <p:nvPicPr>
            <p:cNvPr id="64" name="Picture 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" name="Group 209"/>
          <p:cNvGrpSpPr/>
          <p:nvPr/>
        </p:nvGrpSpPr>
        <p:grpSpPr>
          <a:xfrm>
            <a:off x="5459337" y="2663445"/>
            <a:ext cx="117168" cy="141721"/>
            <a:chOff x="5352187" y="2739359"/>
            <a:chExt cx="109487" cy="119429"/>
          </a:xfrm>
        </p:grpSpPr>
        <p:cxnSp>
          <p:nvCxnSpPr>
            <p:cNvPr id="211" name="Straight Connector 210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Straight Connector 229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Straight Connector 230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Group 183"/>
          <p:cNvGrpSpPr>
            <a:grpSpLocks/>
          </p:cNvGrpSpPr>
          <p:nvPr/>
        </p:nvGrpSpPr>
        <p:grpSpPr bwMode="auto">
          <a:xfrm>
            <a:off x="4170187" y="4131451"/>
            <a:ext cx="115305" cy="89710"/>
            <a:chOff x="3703638" y="3544887"/>
            <a:chExt cx="280987" cy="279403"/>
          </a:xfrm>
        </p:grpSpPr>
        <p:cxnSp>
          <p:nvCxnSpPr>
            <p:cNvPr id="233" name="Straight Connector 232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Straight Connector 233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Straight Connector 238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Straight Connector 248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56" name="Straight Connector 255"/>
          <p:cNvCxnSpPr/>
          <p:nvPr/>
        </p:nvCxnSpPr>
        <p:spPr bwMode="auto">
          <a:xfrm rot="16200000">
            <a:off x="2724823" y="302802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Connector 256"/>
          <p:cNvCxnSpPr/>
          <p:nvPr/>
        </p:nvCxnSpPr>
        <p:spPr bwMode="auto">
          <a:xfrm rot="16200000">
            <a:off x="2724823" y="3013274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Connector 257"/>
          <p:cNvCxnSpPr/>
          <p:nvPr/>
        </p:nvCxnSpPr>
        <p:spPr bwMode="auto">
          <a:xfrm rot="16200000">
            <a:off x="2724823" y="299729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Connector 258"/>
          <p:cNvCxnSpPr/>
          <p:nvPr/>
        </p:nvCxnSpPr>
        <p:spPr bwMode="auto">
          <a:xfrm rot="16200000">
            <a:off x="2724823" y="298255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/>
          <p:cNvCxnSpPr/>
          <p:nvPr/>
        </p:nvCxnSpPr>
        <p:spPr bwMode="auto">
          <a:xfrm rot="16200000">
            <a:off x="2724823" y="2966576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/>
          <p:cNvCxnSpPr/>
          <p:nvPr/>
        </p:nvCxnSpPr>
        <p:spPr bwMode="auto">
          <a:xfrm rot="16200000">
            <a:off x="2724823" y="295182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Connector 261"/>
          <p:cNvCxnSpPr/>
          <p:nvPr/>
        </p:nvCxnSpPr>
        <p:spPr bwMode="auto">
          <a:xfrm rot="16200000">
            <a:off x="2724823" y="2935852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Straight Connector 262"/>
          <p:cNvCxnSpPr/>
          <p:nvPr/>
        </p:nvCxnSpPr>
        <p:spPr bwMode="auto">
          <a:xfrm rot="16200000">
            <a:off x="2724823" y="2921105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/>
          <p:cNvCxnSpPr/>
          <p:nvPr/>
        </p:nvCxnSpPr>
        <p:spPr bwMode="auto">
          <a:xfrm rot="16200000">
            <a:off x="2724823" y="2905130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Connector 264"/>
          <p:cNvCxnSpPr/>
          <p:nvPr/>
        </p:nvCxnSpPr>
        <p:spPr bwMode="auto">
          <a:xfrm rot="16200000">
            <a:off x="2724823" y="2890383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Connector 265"/>
          <p:cNvCxnSpPr/>
          <p:nvPr/>
        </p:nvCxnSpPr>
        <p:spPr bwMode="auto">
          <a:xfrm rot="16200000">
            <a:off x="2774059" y="3028645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Connector 266"/>
          <p:cNvCxnSpPr/>
          <p:nvPr/>
        </p:nvCxnSpPr>
        <p:spPr bwMode="auto">
          <a:xfrm rot="16200000">
            <a:off x="2774059" y="3013898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Straight Connector 267"/>
          <p:cNvCxnSpPr/>
          <p:nvPr/>
        </p:nvCxnSpPr>
        <p:spPr bwMode="auto">
          <a:xfrm rot="16200000">
            <a:off x="2774059" y="299792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Connector 268"/>
          <p:cNvCxnSpPr/>
          <p:nvPr/>
        </p:nvCxnSpPr>
        <p:spPr bwMode="auto">
          <a:xfrm rot="16200000">
            <a:off x="2774059" y="2983174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/>
          <p:cNvCxnSpPr/>
          <p:nvPr/>
        </p:nvCxnSpPr>
        <p:spPr bwMode="auto">
          <a:xfrm rot="16200000">
            <a:off x="2774059" y="296719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 bwMode="auto">
          <a:xfrm rot="16200000">
            <a:off x="2774059" y="295245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Connector 271"/>
          <p:cNvCxnSpPr/>
          <p:nvPr/>
        </p:nvCxnSpPr>
        <p:spPr bwMode="auto">
          <a:xfrm rot="16200000">
            <a:off x="2774059" y="293647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/>
          <p:cNvCxnSpPr/>
          <p:nvPr/>
        </p:nvCxnSpPr>
        <p:spPr bwMode="auto">
          <a:xfrm rot="16200000">
            <a:off x="2774059" y="292172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Straight Connector 273"/>
          <p:cNvCxnSpPr/>
          <p:nvPr/>
        </p:nvCxnSpPr>
        <p:spPr bwMode="auto">
          <a:xfrm rot="16200000">
            <a:off x="2774059" y="2905753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Connector 274"/>
          <p:cNvCxnSpPr/>
          <p:nvPr/>
        </p:nvCxnSpPr>
        <p:spPr bwMode="auto">
          <a:xfrm rot="16200000">
            <a:off x="2774059" y="289100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Straight Connector 275"/>
          <p:cNvCxnSpPr/>
          <p:nvPr/>
        </p:nvCxnSpPr>
        <p:spPr bwMode="auto">
          <a:xfrm rot="16200000" flipH="1">
            <a:off x="2679704" y="2977918"/>
            <a:ext cx="140096" cy="1246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Straight Connector 276"/>
          <p:cNvCxnSpPr/>
          <p:nvPr/>
        </p:nvCxnSpPr>
        <p:spPr>
          <a:xfrm flipV="1">
            <a:off x="2703010" y="2886711"/>
            <a:ext cx="0" cy="25376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Straight Connector 277"/>
          <p:cNvCxnSpPr/>
          <p:nvPr/>
        </p:nvCxnSpPr>
        <p:spPr>
          <a:xfrm flipH="1" flipV="1">
            <a:off x="2794733" y="2884162"/>
            <a:ext cx="0" cy="17917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Connector 278"/>
          <p:cNvCxnSpPr/>
          <p:nvPr/>
        </p:nvCxnSpPr>
        <p:spPr>
          <a:xfrm flipH="1">
            <a:off x="2704257" y="3063335"/>
            <a:ext cx="8849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5225361" y="5506370"/>
            <a:ext cx="223562" cy="241010"/>
            <a:chOff x="5004962" y="5073901"/>
            <a:chExt cx="208906" cy="211466"/>
          </a:xfrm>
        </p:grpSpPr>
        <p:grpSp>
          <p:nvGrpSpPr>
            <p:cNvPr id="283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292" name="Straight Connector 291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Straight Connector 294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" name="Straight Connector 299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4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285" name="Straight Connector 284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Connector 285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01" name="Group 300"/>
          <p:cNvGrpSpPr/>
          <p:nvPr/>
        </p:nvGrpSpPr>
        <p:grpSpPr>
          <a:xfrm>
            <a:off x="3059756" y="4660332"/>
            <a:ext cx="123114" cy="140156"/>
            <a:chOff x="3372100" y="4328682"/>
            <a:chExt cx="138606" cy="96461"/>
          </a:xfrm>
        </p:grpSpPr>
        <p:cxnSp>
          <p:nvCxnSpPr>
            <p:cNvPr id="302" name="Straight Connector 301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Straight Connector 302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Straight Connector 304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Straight Connector 314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Straight Connector 321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" name="Straight Connector 3"/>
          <p:cNvCxnSpPr/>
          <p:nvPr/>
        </p:nvCxnSpPr>
        <p:spPr>
          <a:xfrm flipV="1">
            <a:off x="1890084" y="5073157"/>
            <a:ext cx="812910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Connector 322"/>
          <p:cNvCxnSpPr/>
          <p:nvPr/>
        </p:nvCxnSpPr>
        <p:spPr>
          <a:xfrm>
            <a:off x="2996050" y="4803037"/>
            <a:ext cx="540241" cy="50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/>
          <p:cNvCxnSpPr/>
          <p:nvPr/>
        </p:nvCxnSpPr>
        <p:spPr>
          <a:xfrm>
            <a:off x="2700446" y="4803037"/>
            <a:ext cx="1172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/>
          <p:cNvCxnSpPr/>
          <p:nvPr/>
        </p:nvCxnSpPr>
        <p:spPr>
          <a:xfrm flipH="1" flipV="1">
            <a:off x="3526097" y="4247506"/>
            <a:ext cx="12741" cy="163091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Straight Connector 325"/>
          <p:cNvCxnSpPr/>
          <p:nvPr/>
        </p:nvCxnSpPr>
        <p:spPr>
          <a:xfrm>
            <a:off x="2705542" y="5618495"/>
            <a:ext cx="8282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Straight Connector 326"/>
          <p:cNvCxnSpPr/>
          <p:nvPr/>
        </p:nvCxnSpPr>
        <p:spPr>
          <a:xfrm flipV="1">
            <a:off x="2702995" y="3267196"/>
            <a:ext cx="0" cy="22264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Straight Connector 327"/>
          <p:cNvCxnSpPr/>
          <p:nvPr/>
        </p:nvCxnSpPr>
        <p:spPr>
          <a:xfrm flipH="1">
            <a:off x="2700446" y="5491079"/>
            <a:ext cx="13760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/>
          <p:cNvCxnSpPr/>
          <p:nvPr/>
        </p:nvCxnSpPr>
        <p:spPr>
          <a:xfrm>
            <a:off x="2838055" y="5485983"/>
            <a:ext cx="0" cy="132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/>
          <p:cNvCxnSpPr/>
          <p:nvPr/>
        </p:nvCxnSpPr>
        <p:spPr>
          <a:xfrm flipV="1">
            <a:off x="2883924" y="4662880"/>
            <a:ext cx="374601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/>
          <p:cNvCxnSpPr/>
          <p:nvPr/>
        </p:nvCxnSpPr>
        <p:spPr>
          <a:xfrm flipV="1">
            <a:off x="3253428" y="4662880"/>
            <a:ext cx="0" cy="1376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/>
          <p:cNvCxnSpPr/>
          <p:nvPr/>
        </p:nvCxnSpPr>
        <p:spPr>
          <a:xfrm flipH="1" flipV="1">
            <a:off x="2886472" y="2886711"/>
            <a:ext cx="0" cy="1221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/>
          <p:cNvGrpSpPr/>
          <p:nvPr/>
        </p:nvGrpSpPr>
        <p:grpSpPr>
          <a:xfrm>
            <a:off x="2790569" y="3143998"/>
            <a:ext cx="95903" cy="130503"/>
            <a:chOff x="2729784" y="2855033"/>
            <a:chExt cx="85027" cy="121948"/>
          </a:xfrm>
        </p:grpSpPr>
        <p:cxnSp>
          <p:nvCxnSpPr>
            <p:cNvPr id="336" name="Straight Connector 335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59" name="Straight Connector 358"/>
          <p:cNvCxnSpPr/>
          <p:nvPr/>
        </p:nvCxnSpPr>
        <p:spPr>
          <a:xfrm flipH="1">
            <a:off x="2702848" y="3270717"/>
            <a:ext cx="8679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Connector 359"/>
          <p:cNvCxnSpPr/>
          <p:nvPr/>
        </p:nvCxnSpPr>
        <p:spPr>
          <a:xfrm flipH="1">
            <a:off x="2704022" y="3138133"/>
            <a:ext cx="88069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flipV="1">
            <a:off x="1902827" y="2884526"/>
            <a:ext cx="268714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Straight Connector 365"/>
          <p:cNvCxnSpPr/>
          <p:nvPr/>
        </p:nvCxnSpPr>
        <p:spPr>
          <a:xfrm>
            <a:off x="5788964" y="2121043"/>
            <a:ext cx="0" cy="172053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Straight Connector 368"/>
          <p:cNvCxnSpPr/>
          <p:nvPr/>
        </p:nvCxnSpPr>
        <p:spPr>
          <a:xfrm flipV="1">
            <a:off x="2886472" y="4247506"/>
            <a:ext cx="0" cy="4187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Connector 374"/>
          <p:cNvCxnSpPr/>
          <p:nvPr/>
        </p:nvCxnSpPr>
        <p:spPr>
          <a:xfrm>
            <a:off x="2886472" y="4104801"/>
            <a:ext cx="958163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Connector 375"/>
          <p:cNvCxnSpPr/>
          <p:nvPr/>
        </p:nvCxnSpPr>
        <p:spPr>
          <a:xfrm>
            <a:off x="2883923" y="4250054"/>
            <a:ext cx="227818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Connector 382"/>
          <p:cNvCxnSpPr/>
          <p:nvPr/>
        </p:nvCxnSpPr>
        <p:spPr>
          <a:xfrm>
            <a:off x="4073981" y="3985030"/>
            <a:ext cx="1559565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/>
          <p:nvPr/>
        </p:nvCxnSpPr>
        <p:spPr>
          <a:xfrm>
            <a:off x="3842087" y="3977385"/>
            <a:ext cx="12996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Connector 387"/>
          <p:cNvCxnSpPr/>
          <p:nvPr/>
        </p:nvCxnSpPr>
        <p:spPr>
          <a:xfrm>
            <a:off x="3844635" y="3985030"/>
            <a:ext cx="0" cy="12486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Straight Connector 392"/>
          <p:cNvCxnSpPr/>
          <p:nvPr/>
        </p:nvCxnSpPr>
        <p:spPr>
          <a:xfrm flipH="1">
            <a:off x="3977147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Straight Connector 395"/>
          <p:cNvCxnSpPr/>
          <p:nvPr/>
        </p:nvCxnSpPr>
        <p:spPr>
          <a:xfrm flipH="1">
            <a:off x="4354296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Straight Connector 396"/>
          <p:cNvCxnSpPr/>
          <p:nvPr/>
        </p:nvCxnSpPr>
        <p:spPr>
          <a:xfrm>
            <a:off x="3974599" y="3426946"/>
            <a:ext cx="79252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Straight Connector 399"/>
          <p:cNvCxnSpPr/>
          <p:nvPr/>
        </p:nvCxnSpPr>
        <p:spPr>
          <a:xfrm>
            <a:off x="5070370" y="2968256"/>
            <a:ext cx="0" cy="10176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Connector 401"/>
          <p:cNvCxnSpPr/>
          <p:nvPr/>
        </p:nvCxnSpPr>
        <p:spPr>
          <a:xfrm>
            <a:off x="5065274" y="2973348"/>
            <a:ext cx="5759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Straight Connector 403"/>
          <p:cNvCxnSpPr/>
          <p:nvPr/>
        </p:nvCxnSpPr>
        <p:spPr>
          <a:xfrm>
            <a:off x="5638641" y="2970804"/>
            <a:ext cx="0" cy="10176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" name="Straight Connector 406"/>
          <p:cNvCxnSpPr/>
          <p:nvPr/>
        </p:nvCxnSpPr>
        <p:spPr>
          <a:xfrm>
            <a:off x="5413317" y="4231553"/>
            <a:ext cx="0" cy="12721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" name="Straight Connector 410"/>
          <p:cNvCxnSpPr/>
          <p:nvPr/>
        </p:nvCxnSpPr>
        <p:spPr>
          <a:xfrm>
            <a:off x="4333910" y="4120091"/>
            <a:ext cx="0" cy="1299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" name="Straight Connector 412"/>
          <p:cNvCxnSpPr/>
          <p:nvPr/>
        </p:nvCxnSpPr>
        <p:spPr>
          <a:xfrm>
            <a:off x="4163173" y="4117542"/>
            <a:ext cx="1187511" cy="10193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Straight Connector 414"/>
          <p:cNvCxnSpPr/>
          <p:nvPr/>
        </p:nvCxnSpPr>
        <p:spPr>
          <a:xfrm>
            <a:off x="5350684" y="4125187"/>
            <a:ext cx="62633" cy="10891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Straight Connector 420"/>
          <p:cNvCxnSpPr/>
          <p:nvPr/>
        </p:nvCxnSpPr>
        <p:spPr>
          <a:xfrm>
            <a:off x="5167206" y="5643977"/>
            <a:ext cx="4841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Straight Connector 422"/>
          <p:cNvCxnSpPr/>
          <p:nvPr/>
        </p:nvCxnSpPr>
        <p:spPr>
          <a:xfrm>
            <a:off x="5213076" y="5503820"/>
            <a:ext cx="2064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" name="Straight Connector 425"/>
          <p:cNvCxnSpPr/>
          <p:nvPr/>
        </p:nvCxnSpPr>
        <p:spPr>
          <a:xfrm flipH="1">
            <a:off x="5210527" y="5503822"/>
            <a:ext cx="2549" cy="14015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/>
          <p:cNvCxnSpPr/>
          <p:nvPr/>
        </p:nvCxnSpPr>
        <p:spPr>
          <a:xfrm flipV="1">
            <a:off x="3213042" y="4241626"/>
            <a:ext cx="0" cy="41515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>
          <a:xfrm flipV="1">
            <a:off x="2885469" y="4448085"/>
            <a:ext cx="3322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/>
          <p:cNvCxnSpPr/>
          <p:nvPr/>
        </p:nvCxnSpPr>
        <p:spPr>
          <a:xfrm flipH="1">
            <a:off x="4765986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/>
          <p:cNvCxnSpPr/>
          <p:nvPr/>
        </p:nvCxnSpPr>
        <p:spPr>
          <a:xfrm flipH="1">
            <a:off x="4569427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Straight Connector 450"/>
          <p:cNvCxnSpPr/>
          <p:nvPr/>
        </p:nvCxnSpPr>
        <p:spPr>
          <a:xfrm flipH="1">
            <a:off x="5595321" y="2601294"/>
            <a:ext cx="0" cy="2935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 flipH="1" flipV="1">
            <a:off x="5453643" y="2888400"/>
            <a:ext cx="14167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5155937" y="4249391"/>
            <a:ext cx="13817" cy="15041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653674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55" name="Picture 2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94436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82" name="Picture 28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23504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0" name="Picture 32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525733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4" name="Picture 33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821336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5" name="Picture 33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26455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2" name="Picture 34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2116940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3" name="Picture 34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553318"/>
            <a:ext cx="429987" cy="29089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4" name="Picture 34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85593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5" name="Picture 34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667549" y="1818133"/>
            <a:ext cx="429987" cy="281959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>
            <a:off x="1675848" y="1710034"/>
            <a:ext cx="3914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V="1">
            <a:off x="2063574" y="1710649"/>
            <a:ext cx="0" cy="6956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2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790352" y="2170618"/>
            <a:ext cx="196219" cy="2701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Straight Connector 10"/>
          <p:cNvCxnSpPr/>
          <p:nvPr/>
        </p:nvCxnSpPr>
        <p:spPr>
          <a:xfrm>
            <a:off x="1240267" y="2403787"/>
            <a:ext cx="82055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Straight Connector 354"/>
          <p:cNvCxnSpPr/>
          <p:nvPr/>
        </p:nvCxnSpPr>
        <p:spPr>
          <a:xfrm flipH="1" flipV="1">
            <a:off x="1681328" y="613623"/>
            <a:ext cx="0" cy="17911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flipH="1" flipV="1">
            <a:off x="1562922" y="2397290"/>
            <a:ext cx="0" cy="4562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TextBox 219"/>
          <p:cNvSpPr txBox="1">
            <a:spLocks noChangeArrowheads="1"/>
          </p:cNvSpPr>
          <p:nvPr/>
        </p:nvSpPr>
        <p:spPr bwMode="auto">
          <a:xfrm>
            <a:off x="5071062" y="3569633"/>
            <a:ext cx="595351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5076443" y="2966689"/>
            <a:ext cx="598134" cy="59247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449" name="TextBox 220"/>
          <p:cNvSpPr txBox="1">
            <a:spLocks noChangeArrowheads="1"/>
          </p:cNvSpPr>
          <p:nvPr/>
        </p:nvSpPr>
        <p:spPr bwMode="auto">
          <a:xfrm>
            <a:off x="3941611" y="3365680"/>
            <a:ext cx="45906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56" name="TextBox 222"/>
          <p:cNvSpPr txBox="1">
            <a:spLocks noChangeArrowheads="1"/>
          </p:cNvSpPr>
          <p:nvPr/>
        </p:nvSpPr>
        <p:spPr bwMode="auto">
          <a:xfrm>
            <a:off x="3963353" y="3549912"/>
            <a:ext cx="421865" cy="440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484" name="TextBox 263"/>
          <p:cNvSpPr txBox="1">
            <a:spLocks noChangeArrowheads="1"/>
          </p:cNvSpPr>
          <p:nvPr/>
        </p:nvSpPr>
        <p:spPr bwMode="auto">
          <a:xfrm rot="16200000">
            <a:off x="4200543" y="3606832"/>
            <a:ext cx="507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485" name="TextBox 264"/>
          <p:cNvSpPr txBox="1">
            <a:spLocks noChangeArrowheads="1"/>
          </p:cNvSpPr>
          <p:nvPr/>
        </p:nvSpPr>
        <p:spPr bwMode="auto">
          <a:xfrm rot="16200000">
            <a:off x="4450670" y="3592428"/>
            <a:ext cx="4313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86" name="TextBox 264"/>
          <p:cNvSpPr txBox="1">
            <a:spLocks noChangeArrowheads="1"/>
          </p:cNvSpPr>
          <p:nvPr/>
        </p:nvSpPr>
        <p:spPr bwMode="auto">
          <a:xfrm rot="16200000">
            <a:off x="612626" y="1573474"/>
            <a:ext cx="104775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489" name="TextBox 224"/>
          <p:cNvSpPr txBox="1">
            <a:spLocks noChangeArrowheads="1"/>
          </p:cNvSpPr>
          <p:nvPr/>
        </p:nvSpPr>
        <p:spPr bwMode="auto">
          <a:xfrm>
            <a:off x="2839920" y="5046172"/>
            <a:ext cx="57003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497" name="TextBox 496"/>
          <p:cNvSpPr txBox="1"/>
          <p:nvPr/>
        </p:nvSpPr>
        <p:spPr>
          <a:xfrm>
            <a:off x="6715088" y="5937340"/>
            <a:ext cx="774676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501" name="TextBox 224"/>
          <p:cNvSpPr txBox="1">
            <a:spLocks noChangeArrowheads="1"/>
          </p:cNvSpPr>
          <p:nvPr/>
        </p:nvSpPr>
        <p:spPr bwMode="auto">
          <a:xfrm rot="16200000">
            <a:off x="5066010" y="4703841"/>
            <a:ext cx="1070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502" name="TextBox 224"/>
          <p:cNvSpPr txBox="1">
            <a:spLocks noChangeArrowheads="1"/>
          </p:cNvSpPr>
          <p:nvPr/>
        </p:nvSpPr>
        <p:spPr bwMode="auto">
          <a:xfrm>
            <a:off x="4440120" y="4076820"/>
            <a:ext cx="55098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503" name="TextBox 263"/>
          <p:cNvSpPr txBox="1">
            <a:spLocks noChangeArrowheads="1"/>
          </p:cNvSpPr>
          <p:nvPr/>
        </p:nvSpPr>
        <p:spPr bwMode="auto">
          <a:xfrm>
            <a:off x="2836717" y="4443046"/>
            <a:ext cx="422299" cy="239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504" name="TextBox 263"/>
          <p:cNvSpPr txBox="1">
            <a:spLocks noChangeArrowheads="1"/>
          </p:cNvSpPr>
          <p:nvPr/>
        </p:nvSpPr>
        <p:spPr bwMode="auto">
          <a:xfrm>
            <a:off x="2836717" y="4243754"/>
            <a:ext cx="422299" cy="239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05" name="TextBox 263"/>
          <p:cNvSpPr txBox="1">
            <a:spLocks noChangeArrowheads="1"/>
          </p:cNvSpPr>
          <p:nvPr/>
        </p:nvSpPr>
        <p:spPr bwMode="auto">
          <a:xfrm>
            <a:off x="1148594" y="2860431"/>
            <a:ext cx="539529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506" name="Rectangle 505"/>
          <p:cNvSpPr/>
          <p:nvPr/>
        </p:nvSpPr>
        <p:spPr>
          <a:xfrm>
            <a:off x="315899" y="3732289"/>
            <a:ext cx="274320" cy="45720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TextBox 225"/>
          <p:cNvSpPr txBox="1">
            <a:spLocks noChangeArrowheads="1"/>
          </p:cNvSpPr>
          <p:nvPr/>
        </p:nvSpPr>
        <p:spPr bwMode="auto">
          <a:xfrm>
            <a:off x="515815" y="3652092"/>
            <a:ext cx="9612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FF0000"/>
                </a:solidFill>
              </a:rPr>
              <a:t>Assigned Rooms</a:t>
            </a:r>
          </a:p>
        </p:txBody>
      </p:sp>
      <p:sp>
        <p:nvSpPr>
          <p:cNvPr id="508" name="Rectangle 507"/>
          <p:cNvSpPr/>
          <p:nvPr/>
        </p:nvSpPr>
        <p:spPr>
          <a:xfrm>
            <a:off x="315570" y="4275675"/>
            <a:ext cx="274320" cy="457200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0" name="TextBox 225"/>
          <p:cNvSpPr txBox="1">
            <a:spLocks noChangeArrowheads="1"/>
          </p:cNvSpPr>
          <p:nvPr/>
        </p:nvSpPr>
        <p:spPr bwMode="auto">
          <a:xfrm>
            <a:off x="515815" y="4214799"/>
            <a:ext cx="9612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008000"/>
                </a:solidFill>
              </a:rPr>
              <a:t>Rest Rooms</a:t>
            </a:r>
          </a:p>
        </p:txBody>
      </p:sp>
      <p:sp>
        <p:nvSpPr>
          <p:cNvPr id="15181" name="TextBox 219"/>
          <p:cNvSpPr txBox="1">
            <a:spLocks noChangeArrowheads="1"/>
          </p:cNvSpPr>
          <p:nvPr/>
        </p:nvSpPr>
        <p:spPr bwMode="auto">
          <a:xfrm>
            <a:off x="6313349" y="5254621"/>
            <a:ext cx="173177" cy="96501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832604" y="3187440"/>
            <a:ext cx="409034" cy="594360"/>
            <a:chOff x="7832604" y="3187440"/>
            <a:chExt cx="409034" cy="594360"/>
          </a:xfrm>
        </p:grpSpPr>
        <p:grpSp>
          <p:nvGrpSpPr>
            <p:cNvPr id="7" name="Group 6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18615" name="Rectangle 18614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8616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18614" name="Rectangle 18613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8617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18618" name="Group 18617"/>
          <p:cNvGrpSpPr>
            <a:grpSpLocks noChangeAspect="1"/>
          </p:cNvGrpSpPr>
          <p:nvPr/>
        </p:nvGrpSpPr>
        <p:grpSpPr>
          <a:xfrm>
            <a:off x="6355186" y="2210378"/>
            <a:ext cx="869970" cy="543076"/>
            <a:chOff x="897731" y="1806850"/>
            <a:chExt cx="1469788" cy="917510"/>
          </a:xfrm>
        </p:grpSpPr>
        <p:grpSp>
          <p:nvGrpSpPr>
            <p:cNvPr id="21640" name="Group 21639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22013" name="Group 2201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41" name="Rounded Rectangle 22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42" name="Block Arc 22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4" name="Group 2201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9" name="Rounded Rectangle 22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40" name="Block Arc 22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5" name="Group 2201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7" name="Rounded Rectangle 22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8" name="Block Arc 22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6" name="Group 2201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5" name="Rounded Rectangle 22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6" name="Block Arc 22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7" name="Group 2201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3" name="Rounded Rectangle 22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4" name="Block Arc 22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8" name="Group 2201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1" name="Rounded Rectangle 22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2" name="Block Arc 22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9" name="Group 2201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9" name="Rounded Rectangle 22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0" name="Block Arc 22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0" name="Group 2201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7" name="Rounded Rectangle 22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8" name="Block Arc 22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1" name="Group 2202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5" name="Rounded Rectangle 22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6" name="Block Arc 22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2" name="Group 2202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3" name="Rounded Rectangle 220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4" name="Block Arc 22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1" name="Group 21640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21983" name="Group 2198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11" name="Rounded Rectangle 22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12" name="Block Arc 22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4" name="Group 2198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9" name="Rounded Rectangle 22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10" name="Block Arc 22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5" name="Group 2198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7" name="Rounded Rectangle 22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8" name="Block Arc 22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6" name="Group 2198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5" name="Rounded Rectangle 22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6" name="Block Arc 22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7" name="Group 2198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3" name="Rounded Rectangle 22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4" name="Block Arc 22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8" name="Group 2198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1" name="Rounded Rectangle 22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2" name="Block Arc 22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9" name="Group 2198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9" name="Rounded Rectangle 21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0" name="Block Arc 21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0" name="Group 2198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7" name="Rounded Rectangle 21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8" name="Block Arc 21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1" name="Group 2199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5" name="Rounded Rectangle 21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6" name="Block Arc 21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2" name="Group 2199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3" name="Rounded Rectangle 21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4" name="Block Arc 21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2" name="Group 21641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21953" name="Group 2195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81" name="Rounded Rectangle 21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82" name="Block Arc 21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4" name="Group 2195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9" name="Rounded Rectangle 21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80" name="Block Arc 21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5" name="Group 2195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7" name="Rounded Rectangle 21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8" name="Block Arc 21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6" name="Group 2195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5" name="Rounded Rectangle 21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6" name="Block Arc 21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7" name="Group 2195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3" name="Rounded Rectangle 21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4" name="Block Arc 21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8" name="Group 2195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1" name="Rounded Rectangle 21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2" name="Block Arc 21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9" name="Group 2195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9" name="Rounded Rectangle 21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0" name="Block Arc 21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0" name="Group 2195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7" name="Rounded Rectangle 21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8" name="Block Arc 21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1" name="Group 2196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5" name="Rounded Rectangle 21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6" name="Block Arc 21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2" name="Group 2196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3" name="Rounded Rectangle 219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4" name="Block Arc 21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3" name="Group 21642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21923" name="Group 2192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51" name="Rounded Rectangle 21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52" name="Block Arc 21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4" name="Group 2192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9" name="Rounded Rectangle 21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50" name="Block Arc 21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5" name="Group 2192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7" name="Rounded Rectangle 21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8" name="Block Arc 21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6" name="Group 2192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5" name="Rounded Rectangle 21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6" name="Block Arc 21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7" name="Group 2192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3" name="Rounded Rectangle 21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4" name="Block Arc 21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8" name="Group 2192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1" name="Rounded Rectangle 21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2" name="Block Arc 21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9" name="Group 2192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9" name="Rounded Rectangle 21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0" name="Block Arc 21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0" name="Group 2192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7" name="Rounded Rectangle 21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8" name="Block Arc 21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1" name="Group 2193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5" name="Rounded Rectangle 21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6" name="Block Arc 21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2" name="Group 2193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3" name="Rounded Rectangle 21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4" name="Block Arc 21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4" name="Group 21643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21893" name="Group 2189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21" name="Rounded Rectangle 21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22" name="Block Arc 21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4" name="Group 2189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9" name="Rounded Rectangle 21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20" name="Block Arc 21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5" name="Group 2189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7" name="Rounded Rectangle 21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8" name="Block Arc 219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6" name="Group 2189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5" name="Rounded Rectangle 219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6" name="Block Arc 219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7" name="Group 2189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3" name="Rounded Rectangle 21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4" name="Block Arc 21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8" name="Group 2189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1" name="Rounded Rectangle 21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2" name="Block Arc 21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9" name="Group 2189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9" name="Rounded Rectangle 219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0" name="Block Arc 219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0" name="Group 2189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7" name="Rounded Rectangle 219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8" name="Block Arc 219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1" name="Group 2190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5" name="Rounded Rectangle 219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6" name="Block Arc 219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2" name="Group 2190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3" name="Rounded Rectangle 21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4" name="Block Arc 21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5" name="Group 21644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21863" name="Group 2186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91" name="Rounded Rectangle 21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92" name="Block Arc 21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4" name="Group 2186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9" name="Rounded Rectangle 21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90" name="Block Arc 21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5" name="Group 2186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7" name="Rounded Rectangle 21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8" name="Block Arc 21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6" name="Group 2186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5" name="Rounded Rectangle 21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6" name="Block Arc 21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7" name="Group 2186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3" name="Rounded Rectangle 21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4" name="Block Arc 21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8" name="Group 2186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1" name="Rounded Rectangle 21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2" name="Block Arc 21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9" name="Group 2186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9" name="Rounded Rectangle 21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0" name="Block Arc 21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0" name="Group 2186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7" name="Rounded Rectangle 21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8" name="Block Arc 21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1" name="Group 2187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5" name="Rounded Rectangle 21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6" name="Block Arc 21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2" name="Group 2187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3" name="Rounded Rectangle 218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4" name="Block Arc 21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6" name="Group 21645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21833" name="Group 2183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61" name="Rounded Rectangle 21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62" name="Block Arc 21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4" name="Group 2183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9" name="Rounded Rectangle 21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60" name="Block Arc 21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5" name="Group 2183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7" name="Rounded Rectangle 21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8" name="Block Arc 21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6" name="Group 2183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5" name="Rounded Rectangle 21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6" name="Block Arc 21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7" name="Group 2183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3" name="Rounded Rectangle 21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4" name="Block Arc 21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8" name="Group 2183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1" name="Rounded Rectangle 21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2" name="Block Arc 21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9" name="Group 2183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9" name="Rounded Rectangle 21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0" name="Block Arc 21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0" name="Group 2183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7" name="Rounded Rectangle 21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8" name="Block Arc 21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1" name="Group 2184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5" name="Rounded Rectangle 21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6" name="Block Arc 21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2" name="Group 2184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3" name="Rounded Rectangle 21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4" name="Block Arc 21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7" name="Group 21646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21803" name="Group 2180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31" name="Rounded Rectangle 21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2" name="Block Arc 21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4" name="Group 2180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9" name="Rounded Rectangle 21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0" name="Block Arc 21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5" name="Group 2180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7" name="Rounded Rectangle 21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8" name="Block Arc 21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6" name="Group 2180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5" name="Rounded Rectangle 21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6" name="Block Arc 21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7" name="Group 2180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3" name="Rounded Rectangle 21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4" name="Block Arc 21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8" name="Group 2180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1" name="Rounded Rectangle 21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2" name="Block Arc 21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9" name="Group 2180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9" name="Rounded Rectangle 21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0" name="Block Arc 21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0" name="Group 2180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7" name="Rounded Rectangle 21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8" name="Block Arc 21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1" name="Group 2181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5" name="Rounded Rectangle 21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6" name="Block Arc 21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2" name="Group 2181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3" name="Rounded Rectangle 21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4" name="Block Arc 21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8" name="Group 21647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21773" name="Group 2177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01" name="Rounded Rectangle 21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02" name="Block Arc 21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4" name="Group 2177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9" name="Rounded Rectangle 21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00" name="Block Arc 21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5" name="Group 2177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7" name="Rounded Rectangle 21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8" name="Block Arc 21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6" name="Group 2177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5" name="Rounded Rectangle 21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6" name="Block Arc 21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7" name="Group 2177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3" name="Rounded Rectangle 21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4" name="Block Arc 21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8" name="Group 2177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1" name="Rounded Rectangle 21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2" name="Block Arc 21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9" name="Group 2177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9" name="Rounded Rectangle 21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0" name="Block Arc 21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0" name="Group 2177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7" name="Rounded Rectangle 21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8" name="Block Arc 21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1" name="Group 2178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5" name="Rounded Rectangle 21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6" name="Block Arc 21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2" name="Group 2178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3" name="Rounded Rectangle 21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4" name="Block Arc 21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9" name="Group 21648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21743" name="Group 2174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71" name="Rounded Rectangle 21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72" name="Block Arc 21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4" name="Group 2174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9" name="Rounded Rectangle 21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70" name="Block Arc 21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5" name="Group 2174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7" name="Rounded Rectangle 21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8" name="Block Arc 21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6" name="Group 2174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5" name="Rounded Rectangle 21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6" name="Block Arc 21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7" name="Group 2174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3" name="Rounded Rectangle 21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4" name="Block Arc 21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8" name="Group 2174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1" name="Rounded Rectangle 21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2" name="Block Arc 21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9" name="Group 2174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9" name="Rounded Rectangle 21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0" name="Block Arc 21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0" name="Group 2174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7" name="Rounded Rectangle 21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8" name="Block Arc 21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1" name="Group 2175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5" name="Rounded Rectangle 21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6" name="Block Arc 21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2" name="Group 2175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3" name="Rounded Rectangle 21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4" name="Block Arc 21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0" name="Group 21649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21713" name="Group 2171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41" name="Rounded Rectangle 21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42" name="Block Arc 21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4" name="Group 2171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9" name="Rounded Rectangle 21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40" name="Block Arc 21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5" name="Group 2171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7" name="Rounded Rectangle 21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8" name="Block Arc 21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6" name="Group 2171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5" name="Rounded Rectangle 21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6" name="Block Arc 21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7" name="Group 2171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3" name="Rounded Rectangle 21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4" name="Block Arc 21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8" name="Group 2171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1" name="Rounded Rectangle 21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2" name="Block Arc 21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9" name="Group 2171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9" name="Rounded Rectangle 21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0" name="Block Arc 21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0" name="Group 2171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7" name="Rounded Rectangle 21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8" name="Block Arc 21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1" name="Group 2172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5" name="Rounded Rectangle 21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6" name="Block Arc 21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2" name="Group 2172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3" name="Rounded Rectangle 217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4" name="Block Arc 21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1" name="Group 21650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21683" name="Group 2168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11" name="Rounded Rectangle 21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12" name="Block Arc 21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4" name="Group 2168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9" name="Rounded Rectangle 21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10" name="Block Arc 21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5" name="Group 2168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7" name="Rounded Rectangle 21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8" name="Block Arc 21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6" name="Group 2168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5" name="Rounded Rectangle 21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6" name="Block Arc 21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7" name="Group 2168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3" name="Rounded Rectangle 21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4" name="Block Arc 21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8" name="Group 2168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1" name="Rounded Rectangle 21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2" name="Block Arc 21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9" name="Group 2168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9" name="Rounded Rectangle 21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0" name="Block Arc 21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0" name="Group 2168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7" name="Rounded Rectangle 21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8" name="Block Arc 21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1" name="Group 2169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5" name="Rounded Rectangle 21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6" name="Block Arc 21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2" name="Group 2169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3" name="Rounded Rectangle 21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4" name="Block Arc 21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2" name="Group 21651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21653" name="Group 2165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81" name="Rounded Rectangle 21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82" name="Block Arc 21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4" name="Group 2165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9" name="Rounded Rectangle 21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80" name="Block Arc 21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5" name="Group 2165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7" name="Rounded Rectangle 21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8" name="Block Arc 21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6" name="Group 2165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5" name="Rounded Rectangle 21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6" name="Block Arc 21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7" name="Group 2165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3" name="Rounded Rectangle 21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4" name="Block Arc 21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8" name="Group 2165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1" name="Rounded Rectangle 21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2" name="Block Arc 21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9" name="Group 2165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9" name="Rounded Rectangle 21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0" name="Block Arc 21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0" name="Group 2165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7" name="Rounded Rectangle 21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8" name="Block Arc 21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1" name="Group 2166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5" name="Rounded Rectangle 21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6" name="Block Arc 21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2" name="Group 2166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3" name="Rounded Rectangle 216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4" name="Block Arc 21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19" name="Group 18618"/>
          <p:cNvGrpSpPr>
            <a:grpSpLocks noChangeAspect="1"/>
          </p:cNvGrpSpPr>
          <p:nvPr/>
        </p:nvGrpSpPr>
        <p:grpSpPr>
          <a:xfrm>
            <a:off x="6336336" y="2872848"/>
            <a:ext cx="869970" cy="543079"/>
            <a:chOff x="897731" y="2959375"/>
            <a:chExt cx="1469788" cy="917513"/>
          </a:xfrm>
        </p:grpSpPr>
        <p:grpSp>
          <p:nvGrpSpPr>
            <p:cNvPr id="21237" name="Group 21236"/>
            <p:cNvGrpSpPr/>
            <p:nvPr/>
          </p:nvGrpSpPr>
          <p:grpSpPr>
            <a:xfrm rot="16200000">
              <a:off x="478051" y="3379055"/>
              <a:ext cx="914400" cy="75039"/>
              <a:chOff x="949036" y="762001"/>
              <a:chExt cx="3335180" cy="273698"/>
            </a:xfrm>
          </p:grpSpPr>
          <p:grpSp>
            <p:nvGrpSpPr>
              <p:cNvPr id="21610" name="Group 2160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8" name="Rounded Rectangle 21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9" name="Block Arc 21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1" name="Group 2161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6" name="Rounded Rectangle 21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7" name="Block Arc 21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2" name="Group 2161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4" name="Rounded Rectangle 21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5" name="Block Arc 21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3" name="Group 2161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2" name="Rounded Rectangle 21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3" name="Block Arc 21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4" name="Group 2161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30" name="Rounded Rectangle 21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1" name="Block Arc 21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5" name="Group 2161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8" name="Rounded Rectangle 216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9" name="Block Arc 216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6" name="Group 2161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6" name="Rounded Rectangle 21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7" name="Block Arc 21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7" name="Group 2161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4" name="Rounded Rectangle 21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5" name="Block Arc 21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8" name="Group 2161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2" name="Rounded Rectangle 21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3" name="Block Arc 21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9" name="Group 2161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20" name="Rounded Rectangle 216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1" name="Block Arc 21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38" name="Group 21237"/>
            <p:cNvGrpSpPr/>
            <p:nvPr/>
          </p:nvGrpSpPr>
          <p:grpSpPr>
            <a:xfrm rot="16200000">
              <a:off x="594226" y="3379055"/>
              <a:ext cx="914400" cy="75039"/>
              <a:chOff x="949036" y="1185650"/>
              <a:chExt cx="3335180" cy="273698"/>
            </a:xfrm>
          </p:grpSpPr>
          <p:grpSp>
            <p:nvGrpSpPr>
              <p:cNvPr id="21580" name="Group 2157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8" name="Rounded Rectangle 21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9" name="Block Arc 21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1" name="Group 2158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6" name="Rounded Rectangle 21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7" name="Block Arc 21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2" name="Group 2158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4" name="Rounded Rectangle 21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5" name="Block Arc 21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3" name="Group 2158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2" name="Rounded Rectangle 21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3" name="Block Arc 21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4" name="Group 2158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00" name="Rounded Rectangle 215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1" name="Block Arc 21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5" name="Group 2158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8" name="Rounded Rectangle 215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9" name="Block Arc 215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6" name="Group 2158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6" name="Rounded Rectangle 21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7" name="Block Arc 21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7" name="Group 2158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4" name="Rounded Rectangle 21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5" name="Block Arc 21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8" name="Group 2158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2" name="Rounded Rectangle 21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3" name="Block Arc 21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9" name="Group 2158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90" name="Rounded Rectangle 21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1" name="Block Arc 21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39" name="Group 21238"/>
            <p:cNvGrpSpPr/>
            <p:nvPr/>
          </p:nvGrpSpPr>
          <p:grpSpPr>
            <a:xfrm rot="16200000">
              <a:off x="710402" y="3379055"/>
              <a:ext cx="914400" cy="75039"/>
              <a:chOff x="949036" y="1608981"/>
              <a:chExt cx="3335180" cy="273698"/>
            </a:xfrm>
          </p:grpSpPr>
          <p:grpSp>
            <p:nvGrpSpPr>
              <p:cNvPr id="21550" name="Group 2154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8" name="Rounded Rectangle 21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9" name="Block Arc 21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1" name="Group 2155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6" name="Rounded Rectangle 21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7" name="Block Arc 21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2" name="Group 2155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4" name="Rounded Rectangle 215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5" name="Block Arc 215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3" name="Group 2155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2" name="Rounded Rectangle 215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3" name="Block Arc 215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4" name="Group 2155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70" name="Rounded Rectangle 215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1" name="Block Arc 215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5" name="Group 2155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8" name="Rounded Rectangle 215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9" name="Block Arc 215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6" name="Group 2155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6" name="Rounded Rectangle 215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7" name="Block Arc 215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7" name="Group 2155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4" name="Rounded Rectangle 215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5" name="Block Arc 21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8" name="Group 2155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2" name="Rounded Rectangle 21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3" name="Block Arc 21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59" name="Group 2155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60" name="Rounded Rectangle 21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1" name="Block Arc 21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0" name="Group 21239"/>
            <p:cNvGrpSpPr/>
            <p:nvPr/>
          </p:nvGrpSpPr>
          <p:grpSpPr>
            <a:xfrm rot="16200000">
              <a:off x="826577" y="3379055"/>
              <a:ext cx="914400" cy="75039"/>
              <a:chOff x="949036" y="2032630"/>
              <a:chExt cx="3335180" cy="273698"/>
            </a:xfrm>
          </p:grpSpPr>
          <p:grpSp>
            <p:nvGrpSpPr>
              <p:cNvPr id="21520" name="Group 2151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8" name="Rounded Rectangle 21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9" name="Block Arc 21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1" name="Group 2152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6" name="Rounded Rectangle 21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7" name="Block Arc 21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2" name="Group 2152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4" name="Rounded Rectangle 215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5" name="Block Arc 21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3" name="Group 2152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2" name="Rounded Rectangle 215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3" name="Block Arc 215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4" name="Group 2152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0" name="Rounded Rectangle 215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1" name="Block Arc 215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5" name="Group 2152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8" name="Rounded Rectangle 215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9" name="Block Arc 215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6" name="Group 2152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6" name="Rounded Rectangle 21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7" name="Block Arc 21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7" name="Group 2152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4" name="Rounded Rectangle 21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5" name="Block Arc 21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8" name="Group 2152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2" name="Rounded Rectangle 21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3" name="Block Arc 21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29" name="Group 2152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30" name="Rounded Rectangle 21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1" name="Block Arc 21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1" name="Group 21240"/>
            <p:cNvGrpSpPr/>
            <p:nvPr/>
          </p:nvGrpSpPr>
          <p:grpSpPr>
            <a:xfrm rot="16200000">
              <a:off x="942753" y="3379055"/>
              <a:ext cx="914400" cy="75039"/>
              <a:chOff x="949033" y="2456700"/>
              <a:chExt cx="3335180" cy="273698"/>
            </a:xfrm>
          </p:grpSpPr>
          <p:grpSp>
            <p:nvGrpSpPr>
              <p:cNvPr id="21490" name="Group 2148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8" name="Rounded Rectangle 215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9" name="Block Arc 215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1" name="Group 2149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6" name="Rounded Rectangle 215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7" name="Block Arc 215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2" name="Group 2149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4" name="Rounded Rectangle 215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5" name="Block Arc 215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3" name="Group 2149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2" name="Rounded Rectangle 215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3" name="Block Arc 215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4" name="Group 2149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10" name="Rounded Rectangle 215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1" name="Block Arc 215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5" name="Group 2149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8" name="Rounded Rectangle 215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9" name="Block Arc 215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6" name="Group 2149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6" name="Rounded Rectangle 215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7" name="Block Arc 215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7" name="Group 2149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4" name="Rounded Rectangle 215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5" name="Block Arc 215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8" name="Group 2149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2" name="Rounded Rectangle 215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3" name="Block Arc 215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99" name="Group 2149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0" name="Rounded Rectangle 214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1" name="Block Arc 215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2" name="Group 21241"/>
            <p:cNvGrpSpPr/>
            <p:nvPr/>
          </p:nvGrpSpPr>
          <p:grpSpPr>
            <a:xfrm rot="16200000">
              <a:off x="1058929" y="3379055"/>
              <a:ext cx="914400" cy="75039"/>
              <a:chOff x="947832" y="2880954"/>
              <a:chExt cx="3335180" cy="273698"/>
            </a:xfrm>
          </p:grpSpPr>
          <p:grpSp>
            <p:nvGrpSpPr>
              <p:cNvPr id="21460" name="Group 2145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8" name="Rounded Rectangle 21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9" name="Block Arc 21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1" name="Group 2146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6" name="Rounded Rectangle 21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7" name="Block Arc 21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2" name="Group 2146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4" name="Rounded Rectangle 21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5" name="Block Arc 21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3" name="Group 2146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2" name="Rounded Rectangle 21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3" name="Block Arc 21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4" name="Group 2146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0" name="Rounded Rectangle 21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1" name="Block Arc 21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5" name="Group 2146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8" name="Rounded Rectangle 21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9" name="Block Arc 21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6" name="Group 2146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6" name="Rounded Rectangle 21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7" name="Block Arc 21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7" name="Group 2146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4" name="Rounded Rectangle 21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5" name="Block Arc 21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8" name="Group 2146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2" name="Rounded Rectangle 21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3" name="Block Arc 21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69" name="Group 2146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70" name="Rounded Rectangle 214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1" name="Block Arc 21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3" name="Group 21242"/>
            <p:cNvGrpSpPr/>
            <p:nvPr/>
          </p:nvGrpSpPr>
          <p:grpSpPr>
            <a:xfrm rot="16200000">
              <a:off x="1175104" y="3379055"/>
              <a:ext cx="914400" cy="75039"/>
              <a:chOff x="947832" y="3304603"/>
              <a:chExt cx="3335180" cy="273698"/>
            </a:xfrm>
          </p:grpSpPr>
          <p:grpSp>
            <p:nvGrpSpPr>
              <p:cNvPr id="21430" name="Group 2142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8" name="Rounded Rectangle 21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9" name="Block Arc 21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1" name="Group 2143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6" name="Rounded Rectangle 21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7" name="Block Arc 21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2" name="Group 2143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4" name="Rounded Rectangle 21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5" name="Block Arc 21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3" name="Group 2143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2" name="Rounded Rectangle 21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3" name="Block Arc 21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4" name="Group 2143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50" name="Rounded Rectangle 21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1" name="Block Arc 21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5" name="Group 2143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8" name="Rounded Rectangle 21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9" name="Block Arc 21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6" name="Group 2143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6" name="Rounded Rectangle 21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7" name="Block Arc 21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7" name="Group 2143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4" name="Rounded Rectangle 21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5" name="Block Arc 21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8" name="Group 2143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2" name="Rounded Rectangle 21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3" name="Block Arc 21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39" name="Group 2143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0" name="Rounded Rectangle 21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1" name="Block Arc 21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4" name="Group 21243"/>
            <p:cNvGrpSpPr/>
            <p:nvPr/>
          </p:nvGrpSpPr>
          <p:grpSpPr>
            <a:xfrm rot="16200000">
              <a:off x="1291280" y="3379055"/>
              <a:ext cx="914400" cy="75039"/>
              <a:chOff x="947832" y="3727934"/>
              <a:chExt cx="3335180" cy="273698"/>
            </a:xfrm>
          </p:grpSpPr>
          <p:grpSp>
            <p:nvGrpSpPr>
              <p:cNvPr id="21400" name="Group 2139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8" name="Rounded Rectangle 21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9" name="Block Arc 21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1" name="Group 2140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6" name="Rounded Rectangle 21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7" name="Block Arc 21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2" name="Group 2140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4" name="Rounded Rectangle 21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5" name="Block Arc 21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3" name="Group 2140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2" name="Rounded Rectangle 21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3" name="Block Arc 21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4" name="Group 2140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0" name="Rounded Rectangle 21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1" name="Block Arc 21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5" name="Group 2140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8" name="Rounded Rectangle 21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9" name="Block Arc 21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6" name="Group 2140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6" name="Rounded Rectangle 21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7" name="Block Arc 21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7" name="Group 2140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4" name="Rounded Rectangle 21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5" name="Block Arc 21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8" name="Group 2140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2" name="Rounded Rectangle 21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3" name="Block Arc 21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409" name="Group 2140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10" name="Rounded Rectangle 214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1" name="Block Arc 21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5" name="Group 21244"/>
            <p:cNvGrpSpPr/>
            <p:nvPr/>
          </p:nvGrpSpPr>
          <p:grpSpPr>
            <a:xfrm rot="16200000">
              <a:off x="1407456" y="3379055"/>
              <a:ext cx="914400" cy="75039"/>
              <a:chOff x="947832" y="4151583"/>
              <a:chExt cx="3335180" cy="273698"/>
            </a:xfrm>
          </p:grpSpPr>
          <p:grpSp>
            <p:nvGrpSpPr>
              <p:cNvPr id="21370" name="Group 2136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8" name="Rounded Rectangle 213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9" name="Block Arc 213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1" name="Group 2137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6" name="Rounded Rectangle 21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7" name="Block Arc 21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2" name="Group 2137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4" name="Rounded Rectangle 21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5" name="Block Arc 21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3" name="Group 2137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2" name="Rounded Rectangle 21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3" name="Block Arc 21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4" name="Group 2137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90" name="Rounded Rectangle 21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1" name="Block Arc 21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5" name="Group 2137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8" name="Rounded Rectangle 21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9" name="Block Arc 21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6" name="Group 2137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6" name="Rounded Rectangle 21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7" name="Block Arc 21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7" name="Group 2137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4" name="Rounded Rectangle 21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5" name="Block Arc 21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8" name="Group 2137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2" name="Rounded Rectangle 21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3" name="Block Arc 21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79" name="Group 2137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0" name="Rounded Rectangle 21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1" name="Block Arc 21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6" name="Group 21245"/>
            <p:cNvGrpSpPr/>
            <p:nvPr/>
          </p:nvGrpSpPr>
          <p:grpSpPr>
            <a:xfrm rot="16200000">
              <a:off x="1523634" y="3379055"/>
              <a:ext cx="914400" cy="75040"/>
              <a:chOff x="947829" y="4575653"/>
              <a:chExt cx="3335180" cy="273701"/>
            </a:xfrm>
          </p:grpSpPr>
          <p:grpSp>
            <p:nvGrpSpPr>
              <p:cNvPr id="21340" name="Group 21339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8" name="Rounded Rectangle 21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9" name="Block Arc 21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1" name="Group 21340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6" name="Rounded Rectangle 21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7" name="Block Arc 21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2" name="Group 21341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4" name="Rounded Rectangle 21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5" name="Block Arc 21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3" name="Group 21342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2" name="Rounded Rectangle 21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3" name="Block Arc 21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4" name="Group 21343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0" name="Rounded Rectangle 21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1" name="Block Arc 21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5" name="Group 21344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8" name="Rounded Rectangle 21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9" name="Block Arc 21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6" name="Group 21345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6" name="Rounded Rectangle 21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7" name="Block Arc 21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7" name="Group 21346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4" name="Rounded Rectangle 21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5" name="Block Arc 21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8" name="Group 21347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52" name="Rounded Rectangle 21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3" name="Block Arc 21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9" name="Group 21348"/>
              <p:cNvGrpSpPr/>
              <p:nvPr/>
            </p:nvGrpSpPr>
            <p:grpSpPr>
              <a:xfrm>
                <a:off x="3860816" y="4575653"/>
                <a:ext cx="422193" cy="273701"/>
                <a:chOff x="5352472" y="1436253"/>
                <a:chExt cx="1339273" cy="868230"/>
              </a:xfrm>
            </p:grpSpPr>
            <p:sp>
              <p:nvSpPr>
                <p:cNvPr id="21350" name="Rounded Rectangle 21349"/>
                <p:cNvSpPr/>
                <p:nvPr/>
              </p:nvSpPr>
              <p:spPr>
                <a:xfrm>
                  <a:off x="5564904" y="1648705"/>
                  <a:ext cx="914409" cy="655778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1" name="Block Arc 21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7" name="Group 21246"/>
            <p:cNvGrpSpPr/>
            <p:nvPr/>
          </p:nvGrpSpPr>
          <p:grpSpPr>
            <a:xfrm rot="16200000">
              <a:off x="1640451" y="3382165"/>
              <a:ext cx="914400" cy="75041"/>
              <a:chOff x="947832" y="3727933"/>
              <a:chExt cx="3335180" cy="273705"/>
            </a:xfrm>
          </p:grpSpPr>
          <p:grpSp>
            <p:nvGrpSpPr>
              <p:cNvPr id="21310" name="Group 21309"/>
              <p:cNvGrpSpPr/>
              <p:nvPr/>
            </p:nvGrpSpPr>
            <p:grpSpPr>
              <a:xfrm>
                <a:off x="947832" y="3727934"/>
                <a:ext cx="422193" cy="273704"/>
                <a:chOff x="5352472" y="1436253"/>
                <a:chExt cx="1339273" cy="868240"/>
              </a:xfrm>
            </p:grpSpPr>
            <p:sp>
              <p:nvSpPr>
                <p:cNvPr id="21338" name="Rounded Rectangle 21337"/>
                <p:cNvSpPr/>
                <p:nvPr/>
              </p:nvSpPr>
              <p:spPr>
                <a:xfrm>
                  <a:off x="5564923" y="1648707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9" name="Block Arc 21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1" name="Group 21310"/>
              <p:cNvGrpSpPr/>
              <p:nvPr/>
            </p:nvGrpSpPr>
            <p:grpSpPr>
              <a:xfrm>
                <a:off x="1271497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6" name="Rounded Rectangle 21335"/>
                <p:cNvSpPr/>
                <p:nvPr/>
              </p:nvSpPr>
              <p:spPr>
                <a:xfrm>
                  <a:off x="556495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7" name="Block Arc 21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2" name="Group 21311"/>
              <p:cNvGrpSpPr/>
              <p:nvPr/>
            </p:nvGrpSpPr>
            <p:grpSpPr>
              <a:xfrm>
                <a:off x="1595162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4" name="Rounded Rectangle 21333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5" name="Block Arc 21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3" name="Group 21312"/>
              <p:cNvGrpSpPr/>
              <p:nvPr/>
            </p:nvGrpSpPr>
            <p:grpSpPr>
              <a:xfrm>
                <a:off x="1918827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2" name="Rounded Rectangle 21331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3" name="Block Arc 21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4" name="Group 21313"/>
              <p:cNvGrpSpPr/>
              <p:nvPr/>
            </p:nvGrpSpPr>
            <p:grpSpPr>
              <a:xfrm>
                <a:off x="2889822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30" name="Rounded Rectangle 21329"/>
                <p:cNvSpPr/>
                <p:nvPr/>
              </p:nvSpPr>
              <p:spPr>
                <a:xfrm>
                  <a:off x="5564914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1" name="Block Arc 21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5" name="Group 21314"/>
              <p:cNvGrpSpPr/>
              <p:nvPr/>
            </p:nvGrpSpPr>
            <p:grpSpPr>
              <a:xfrm>
                <a:off x="3213487" y="3727933"/>
                <a:ext cx="422193" cy="273682"/>
                <a:chOff x="5352472" y="1436253"/>
                <a:chExt cx="1339273" cy="868171"/>
              </a:xfrm>
            </p:grpSpPr>
            <p:sp>
              <p:nvSpPr>
                <p:cNvPr id="21328" name="Rounded Rectangle 21327"/>
                <p:cNvSpPr/>
                <p:nvPr/>
              </p:nvSpPr>
              <p:spPr>
                <a:xfrm>
                  <a:off x="5564933" y="164865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9" name="Block Arc 21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6" name="Group 21315"/>
              <p:cNvGrpSpPr/>
              <p:nvPr/>
            </p:nvGrpSpPr>
            <p:grpSpPr>
              <a:xfrm>
                <a:off x="2242492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26" name="Rounded Rectangle 21325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7" name="Block Arc 21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7" name="Group 21316"/>
              <p:cNvGrpSpPr/>
              <p:nvPr/>
            </p:nvGrpSpPr>
            <p:grpSpPr>
              <a:xfrm>
                <a:off x="2566157" y="3727934"/>
                <a:ext cx="422193" cy="273689"/>
                <a:chOff x="5352472" y="1436253"/>
                <a:chExt cx="1339273" cy="868191"/>
              </a:xfrm>
            </p:grpSpPr>
            <p:sp>
              <p:nvSpPr>
                <p:cNvPr id="21324" name="Rounded Rectangle 21323"/>
                <p:cNvSpPr/>
                <p:nvPr/>
              </p:nvSpPr>
              <p:spPr>
                <a:xfrm>
                  <a:off x="5564933" y="1648673"/>
                  <a:ext cx="914409" cy="655771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5" name="Block Arc 21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8" name="Group 2131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22" name="Rounded Rectangle 21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3" name="Block Arc 21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9" name="Group 21318"/>
              <p:cNvGrpSpPr/>
              <p:nvPr/>
            </p:nvGrpSpPr>
            <p:grpSpPr>
              <a:xfrm>
                <a:off x="3860819" y="3727934"/>
                <a:ext cx="422193" cy="262051"/>
                <a:chOff x="5352472" y="1436253"/>
                <a:chExt cx="1339273" cy="831273"/>
              </a:xfrm>
            </p:grpSpPr>
            <p:sp>
              <p:nvSpPr>
                <p:cNvPr id="21320" name="Rounded Rectangle 21319"/>
                <p:cNvSpPr/>
                <p:nvPr/>
              </p:nvSpPr>
              <p:spPr>
                <a:xfrm>
                  <a:off x="5600891" y="1602181"/>
                  <a:ext cx="914409" cy="65577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1" name="Block Arc 21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8" name="Group 21247"/>
            <p:cNvGrpSpPr/>
            <p:nvPr/>
          </p:nvGrpSpPr>
          <p:grpSpPr>
            <a:xfrm rot="16200000">
              <a:off x="1756631" y="3382160"/>
              <a:ext cx="914400" cy="75056"/>
              <a:chOff x="947832" y="4151575"/>
              <a:chExt cx="3335180" cy="273760"/>
            </a:xfrm>
          </p:grpSpPr>
          <p:grpSp>
            <p:nvGrpSpPr>
              <p:cNvPr id="21280" name="Group 21279"/>
              <p:cNvGrpSpPr/>
              <p:nvPr/>
            </p:nvGrpSpPr>
            <p:grpSpPr>
              <a:xfrm>
                <a:off x="947832" y="4151575"/>
                <a:ext cx="422193" cy="273719"/>
                <a:chOff x="5352472" y="1436233"/>
                <a:chExt cx="1339273" cy="868289"/>
              </a:xfrm>
            </p:grpSpPr>
            <p:sp>
              <p:nvSpPr>
                <p:cNvPr id="21308" name="Rounded Rectangle 21307"/>
                <p:cNvSpPr/>
                <p:nvPr/>
              </p:nvSpPr>
              <p:spPr>
                <a:xfrm>
                  <a:off x="5564904" y="1648743"/>
                  <a:ext cx="914409" cy="655779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9" name="Block Arc 21308"/>
                <p:cNvSpPr/>
                <p:nvPr/>
              </p:nvSpPr>
              <p:spPr>
                <a:xfrm>
                  <a:off x="5352472" y="1436233"/>
                  <a:ext cx="1339273" cy="831275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1" name="Group 21280"/>
              <p:cNvGrpSpPr/>
              <p:nvPr/>
            </p:nvGrpSpPr>
            <p:grpSpPr>
              <a:xfrm>
                <a:off x="1271497" y="4151582"/>
                <a:ext cx="422193" cy="273716"/>
                <a:chOff x="5352472" y="1436253"/>
                <a:chExt cx="1339273" cy="868279"/>
              </a:xfrm>
            </p:grpSpPr>
            <p:sp>
              <p:nvSpPr>
                <p:cNvPr id="21306" name="Rounded Rectangle 21305"/>
                <p:cNvSpPr/>
                <p:nvPr/>
              </p:nvSpPr>
              <p:spPr>
                <a:xfrm>
                  <a:off x="5564923" y="1648746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7" name="Block Arc 21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2" name="Group 21281"/>
              <p:cNvGrpSpPr/>
              <p:nvPr/>
            </p:nvGrpSpPr>
            <p:grpSpPr>
              <a:xfrm>
                <a:off x="1595162" y="4151583"/>
                <a:ext cx="422193" cy="273723"/>
                <a:chOff x="5352472" y="1436253"/>
                <a:chExt cx="1339273" cy="868299"/>
              </a:xfrm>
            </p:grpSpPr>
            <p:sp>
              <p:nvSpPr>
                <p:cNvPr id="21304" name="Rounded Rectangle 21303"/>
                <p:cNvSpPr/>
                <p:nvPr/>
              </p:nvSpPr>
              <p:spPr>
                <a:xfrm>
                  <a:off x="5564904" y="1648766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5" name="Block Arc 21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3" name="Group 21282"/>
              <p:cNvGrpSpPr/>
              <p:nvPr/>
            </p:nvGrpSpPr>
            <p:grpSpPr>
              <a:xfrm>
                <a:off x="1918827" y="4151583"/>
                <a:ext cx="422193" cy="273735"/>
                <a:chOff x="5352472" y="1436253"/>
                <a:chExt cx="1339273" cy="868338"/>
              </a:xfrm>
            </p:grpSpPr>
            <p:sp>
              <p:nvSpPr>
                <p:cNvPr id="21302" name="Rounded Rectangle 21301"/>
                <p:cNvSpPr/>
                <p:nvPr/>
              </p:nvSpPr>
              <p:spPr>
                <a:xfrm>
                  <a:off x="5564923" y="1648805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3" name="Block Arc 21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4" name="Group 21283"/>
              <p:cNvGrpSpPr/>
              <p:nvPr/>
            </p:nvGrpSpPr>
            <p:grpSpPr>
              <a:xfrm>
                <a:off x="2889822" y="4151583"/>
                <a:ext cx="422193" cy="273729"/>
                <a:chOff x="5352472" y="1436253"/>
                <a:chExt cx="1339273" cy="868318"/>
              </a:xfrm>
            </p:grpSpPr>
            <p:sp>
              <p:nvSpPr>
                <p:cNvPr id="21300" name="Rounded Rectangle 21299"/>
                <p:cNvSpPr/>
                <p:nvPr/>
              </p:nvSpPr>
              <p:spPr>
                <a:xfrm>
                  <a:off x="5564943" y="1648785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1" name="Block Arc 21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5" name="Group 21284"/>
              <p:cNvGrpSpPr/>
              <p:nvPr/>
            </p:nvGrpSpPr>
            <p:grpSpPr>
              <a:xfrm>
                <a:off x="3213487" y="4151582"/>
                <a:ext cx="422193" cy="273704"/>
                <a:chOff x="5352472" y="1436253"/>
                <a:chExt cx="1339273" cy="868240"/>
              </a:xfrm>
            </p:grpSpPr>
            <p:sp>
              <p:nvSpPr>
                <p:cNvPr id="21298" name="Rounded Rectangle 21297"/>
                <p:cNvSpPr/>
                <p:nvPr/>
              </p:nvSpPr>
              <p:spPr>
                <a:xfrm>
                  <a:off x="5564992" y="1648714"/>
                  <a:ext cx="914409" cy="655779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9" name="Block Arc 21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6" name="Group 21285"/>
              <p:cNvGrpSpPr/>
              <p:nvPr/>
            </p:nvGrpSpPr>
            <p:grpSpPr>
              <a:xfrm>
                <a:off x="2242492" y="4151582"/>
                <a:ext cx="422193" cy="273753"/>
                <a:chOff x="5352472" y="1436253"/>
                <a:chExt cx="1339273" cy="868396"/>
              </a:xfrm>
            </p:grpSpPr>
            <p:sp>
              <p:nvSpPr>
                <p:cNvPr id="21296" name="Rounded Rectangle 21295"/>
                <p:cNvSpPr/>
                <p:nvPr/>
              </p:nvSpPr>
              <p:spPr>
                <a:xfrm>
                  <a:off x="5564943" y="1648863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7" name="Block Arc 21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7" name="Group 21286"/>
              <p:cNvGrpSpPr/>
              <p:nvPr/>
            </p:nvGrpSpPr>
            <p:grpSpPr>
              <a:xfrm>
                <a:off x="2566157" y="4151583"/>
                <a:ext cx="422193" cy="273729"/>
                <a:chOff x="5352472" y="1436253"/>
                <a:chExt cx="1339273" cy="868318"/>
              </a:xfrm>
            </p:grpSpPr>
            <p:sp>
              <p:nvSpPr>
                <p:cNvPr id="21294" name="Rounded Rectangle 21293"/>
                <p:cNvSpPr/>
                <p:nvPr/>
              </p:nvSpPr>
              <p:spPr>
                <a:xfrm>
                  <a:off x="5564943" y="1648785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5" name="Block Arc 21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8" name="Group 2128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92" name="Rounded Rectangle 21291"/>
                <p:cNvSpPr/>
                <p:nvPr/>
              </p:nvSpPr>
              <p:spPr>
                <a:xfrm>
                  <a:off x="5565021" y="1648687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3" name="Block Arc 21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9" name="Group 2128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90" name="Rounded Rectangle 21289"/>
                <p:cNvSpPr/>
                <p:nvPr/>
              </p:nvSpPr>
              <p:spPr>
                <a:xfrm>
                  <a:off x="5564923" y="1648687"/>
                  <a:ext cx="914409" cy="655786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1" name="Block Arc 21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249" name="Group 21248"/>
            <p:cNvGrpSpPr/>
            <p:nvPr/>
          </p:nvGrpSpPr>
          <p:grpSpPr>
            <a:xfrm>
              <a:off x="2292480" y="2962485"/>
              <a:ext cx="75039" cy="914400"/>
              <a:chOff x="2292480" y="2962485"/>
              <a:chExt cx="75039" cy="914400"/>
            </a:xfrm>
          </p:grpSpPr>
          <p:grpSp>
            <p:nvGrpSpPr>
              <p:cNvPr id="21250" name="Group 21249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8" name="Rounded Rectangle 21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9" name="Block Arc 21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1" name="Group 21250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6" name="Rounded Rectangle 21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7" name="Block Arc 21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2" name="Group 21251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4" name="Rounded Rectangle 21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5" name="Block Arc 21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3" name="Group 21252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2" name="Rounded Rectangle 21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3" name="Block Arc 21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4" name="Group 21253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70" name="Rounded Rectangle 21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1" name="Block Arc 21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5" name="Group 21254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8" name="Rounded Rectangle 21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9" name="Block Arc 21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6" name="Group 21255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6" name="Rounded Rectangle 21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7" name="Block Arc 21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7" name="Group 21256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4" name="Rounded Rectangle 21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5" name="Block Arc 21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8" name="Group 21257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2" name="Rounded Rectangle 21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3" name="Block Arc 21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59" name="Group 21258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21260" name="Rounded Rectangle 212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1" name="Block Arc 21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0" name="Group 19"/>
          <p:cNvGrpSpPr/>
          <p:nvPr/>
        </p:nvGrpSpPr>
        <p:grpSpPr>
          <a:xfrm>
            <a:off x="6336337" y="3543162"/>
            <a:ext cx="869969" cy="543077"/>
            <a:chOff x="6336337" y="3543162"/>
            <a:chExt cx="869969" cy="543077"/>
          </a:xfrm>
        </p:grpSpPr>
        <p:grpSp>
          <p:nvGrpSpPr>
            <p:cNvPr id="20834" name="Group 20833"/>
            <p:cNvGrpSpPr/>
            <p:nvPr/>
          </p:nvGrpSpPr>
          <p:grpSpPr>
            <a:xfrm rot="16200000">
              <a:off x="6087927" y="3791572"/>
              <a:ext cx="541235" cy="44416"/>
              <a:chOff x="949036" y="762001"/>
              <a:chExt cx="3335180" cy="273698"/>
            </a:xfrm>
          </p:grpSpPr>
          <p:grpSp>
            <p:nvGrpSpPr>
              <p:cNvPr id="21207" name="Group 21206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35" name="Rounded Rectangle 21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6" name="Block Arc 21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08" name="Group 21207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33" name="Rounded Rectangle 21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4" name="Block Arc 21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09" name="Group 21208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31" name="Rounded Rectangle 21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2" name="Block Arc 21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0" name="Group 21209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9" name="Rounded Rectangle 21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0" name="Block Arc 21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1" name="Group 21210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7" name="Rounded Rectangle 21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8" name="Block Arc 21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2" name="Group 21211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5" name="Rounded Rectangle 21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6" name="Block Arc 21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3" name="Group 21212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3" name="Rounded Rectangle 21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4" name="Block Arc 21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4" name="Group 21213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1" name="Rounded Rectangle 21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2" name="Block Arc 21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5" name="Group 21214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19" name="Rounded Rectangle 21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0" name="Block Arc 21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16" name="Group 21215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17" name="Rounded Rectangle 212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18" name="Block Arc 21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5" name="Group 20834"/>
            <p:cNvGrpSpPr/>
            <p:nvPr/>
          </p:nvGrpSpPr>
          <p:grpSpPr>
            <a:xfrm rot="16200000">
              <a:off x="6156691" y="3791572"/>
              <a:ext cx="541235" cy="44416"/>
              <a:chOff x="949036" y="1185650"/>
              <a:chExt cx="3335180" cy="273698"/>
            </a:xfrm>
          </p:grpSpPr>
          <p:grpSp>
            <p:nvGrpSpPr>
              <p:cNvPr id="21177" name="Group 2117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05" name="Rounded Rectangle 21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6" name="Block Arc 21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78" name="Group 2117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03" name="Rounded Rectangle 21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4" name="Block Arc 21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79" name="Group 2117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01" name="Rounded Rectangle 21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2" name="Block Arc 21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0" name="Group 2117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9" name="Rounded Rectangle 21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0" name="Block Arc 21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1" name="Group 2118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7" name="Rounded Rectangle 21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8" name="Block Arc 21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2" name="Group 2118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5" name="Rounded Rectangle 21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6" name="Block Arc 21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3" name="Group 2118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3" name="Rounded Rectangle 21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4" name="Block Arc 21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4" name="Group 2118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91" name="Rounded Rectangle 21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2" name="Block Arc 21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5" name="Group 2118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89" name="Rounded Rectangle 21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0" name="Block Arc 21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86" name="Group 2118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87" name="Rounded Rectangle 21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88" name="Block Arc 21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6" name="Group 20835"/>
            <p:cNvGrpSpPr/>
            <p:nvPr/>
          </p:nvGrpSpPr>
          <p:grpSpPr>
            <a:xfrm rot="16200000">
              <a:off x="6225456" y="3791572"/>
              <a:ext cx="541235" cy="44416"/>
              <a:chOff x="949036" y="1608981"/>
              <a:chExt cx="3335180" cy="273698"/>
            </a:xfrm>
          </p:grpSpPr>
          <p:grpSp>
            <p:nvGrpSpPr>
              <p:cNvPr id="21147" name="Group 2114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75" name="Rounded Rectangle 21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6" name="Block Arc 21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48" name="Group 2114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73" name="Rounded Rectangle 21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4" name="Block Arc 21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49" name="Group 2114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71" name="Rounded Rectangle 21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2" name="Block Arc 21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0" name="Group 2114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9" name="Rounded Rectangle 21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0" name="Block Arc 21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1" name="Group 2115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7" name="Rounded Rectangle 21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8" name="Block Arc 21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2" name="Group 2115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5" name="Rounded Rectangle 21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6" name="Block Arc 21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3" name="Group 2115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3" name="Rounded Rectangle 21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4" name="Block Arc 21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4" name="Group 2115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1" name="Rounded Rectangle 21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2" name="Block Arc 21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5" name="Group 2115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59" name="Rounded Rectangle 21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0" name="Block Arc 21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56" name="Group 2115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57" name="Rounded Rectangle 211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58" name="Block Arc 21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7" name="Group 20836"/>
            <p:cNvGrpSpPr/>
            <p:nvPr/>
          </p:nvGrpSpPr>
          <p:grpSpPr>
            <a:xfrm rot="16200000">
              <a:off x="6294220" y="3791572"/>
              <a:ext cx="541235" cy="44416"/>
              <a:chOff x="949036" y="2032630"/>
              <a:chExt cx="3335180" cy="273698"/>
            </a:xfrm>
          </p:grpSpPr>
          <p:grpSp>
            <p:nvGrpSpPr>
              <p:cNvPr id="21117" name="Group 2111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45" name="Rounded Rectangle 21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6" name="Block Arc 21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18" name="Group 2111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43" name="Rounded Rectangle 21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4" name="Block Arc 21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19" name="Group 2111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41" name="Rounded Rectangle 21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2" name="Block Arc 21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0" name="Group 2111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9" name="Rounded Rectangle 21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0" name="Block Arc 21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1" name="Group 2112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7" name="Rounded Rectangle 21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8" name="Block Arc 21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2" name="Group 2112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5" name="Rounded Rectangle 21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6" name="Block Arc 21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3" name="Group 2112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3" name="Rounded Rectangle 21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4" name="Block Arc 21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4" name="Group 2112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31" name="Rounded Rectangle 21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2" name="Block Arc 21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5" name="Group 2112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29" name="Rounded Rectangle 21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0" name="Block Arc 21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126" name="Group 2112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27" name="Rounded Rectangle 21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28" name="Block Arc 21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8" name="Group 20837"/>
            <p:cNvGrpSpPr/>
            <p:nvPr/>
          </p:nvGrpSpPr>
          <p:grpSpPr>
            <a:xfrm rot="16200000">
              <a:off x="6362984" y="3791572"/>
              <a:ext cx="541235" cy="44416"/>
              <a:chOff x="949033" y="2456700"/>
              <a:chExt cx="3335180" cy="273698"/>
            </a:xfrm>
          </p:grpSpPr>
          <p:grpSp>
            <p:nvGrpSpPr>
              <p:cNvPr id="21087" name="Group 2108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15" name="Rounded Rectangle 211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6" name="Block Arc 211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88" name="Group 2108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13" name="Rounded Rectangle 211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4" name="Block Arc 211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89" name="Group 2108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11" name="Rounded Rectangle 211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2" name="Block Arc 211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0" name="Group 2108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9" name="Rounded Rectangle 21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0" name="Block Arc 211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1" name="Group 2109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7" name="Rounded Rectangle 211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8" name="Block Arc 211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2" name="Group 2109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5" name="Rounded Rectangle 211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6" name="Block Arc 211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3" name="Group 2109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3" name="Rounded Rectangle 211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4" name="Block Arc 211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4" name="Group 2109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1" name="Rounded Rectangle 211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2" name="Block Arc 211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5" name="Group 2109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99" name="Rounded Rectangle 210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0" name="Block Arc 210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96" name="Group 2109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97" name="Rounded Rectangle 210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98" name="Block Arc 210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39" name="Group 20838"/>
            <p:cNvGrpSpPr/>
            <p:nvPr/>
          </p:nvGrpSpPr>
          <p:grpSpPr>
            <a:xfrm rot="16200000">
              <a:off x="6431749" y="3791572"/>
              <a:ext cx="541235" cy="44416"/>
              <a:chOff x="947832" y="2880954"/>
              <a:chExt cx="3335180" cy="273698"/>
            </a:xfrm>
          </p:grpSpPr>
          <p:grpSp>
            <p:nvGrpSpPr>
              <p:cNvPr id="21057" name="Group 2105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85" name="Rounded Rectangle 21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6" name="Block Arc 21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58" name="Group 2105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83" name="Rounded Rectangle 21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4" name="Block Arc 21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59" name="Group 2105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81" name="Rounded Rectangle 21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2" name="Block Arc 21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0" name="Group 2105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9" name="Rounded Rectangle 21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80" name="Block Arc 21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1" name="Group 2106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7" name="Rounded Rectangle 21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8" name="Block Arc 21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2" name="Group 2106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5" name="Rounded Rectangle 21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6" name="Block Arc 21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3" name="Group 2106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3" name="Rounded Rectangle 21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4" name="Block Arc 21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4" name="Group 2106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71" name="Rounded Rectangle 21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2" name="Block Arc 21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5" name="Group 2106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69" name="Rounded Rectangle 21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0" name="Block Arc 21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66" name="Group 2106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67" name="Rounded Rectangle 210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68" name="Block Arc 21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0" name="Group 20839"/>
            <p:cNvGrpSpPr/>
            <p:nvPr/>
          </p:nvGrpSpPr>
          <p:grpSpPr>
            <a:xfrm rot="16200000">
              <a:off x="6500513" y="3791572"/>
              <a:ext cx="541235" cy="44416"/>
              <a:chOff x="947832" y="3304603"/>
              <a:chExt cx="3335180" cy="273698"/>
            </a:xfrm>
          </p:grpSpPr>
          <p:grpSp>
            <p:nvGrpSpPr>
              <p:cNvPr id="21027" name="Group 2102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55" name="Rounded Rectangle 21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6" name="Block Arc 21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28" name="Group 2102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53" name="Rounded Rectangle 21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4" name="Block Arc 21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29" name="Group 2102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51" name="Rounded Rectangle 21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2" name="Block Arc 21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0" name="Group 2102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9" name="Rounded Rectangle 21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50" name="Block Arc 21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1" name="Group 2103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7" name="Rounded Rectangle 21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8" name="Block Arc 21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2" name="Group 2103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5" name="Rounded Rectangle 21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6" name="Block Arc 21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3" name="Group 2103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3" name="Rounded Rectangle 21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4" name="Block Arc 21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4" name="Group 2103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41" name="Rounded Rectangle 21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2" name="Block Arc 21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5" name="Group 2103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39" name="Rounded Rectangle 21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0" name="Block Arc 21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6" name="Group 2103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37" name="Rounded Rectangle 21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38" name="Block Arc 21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1" name="Group 20840"/>
            <p:cNvGrpSpPr/>
            <p:nvPr/>
          </p:nvGrpSpPr>
          <p:grpSpPr>
            <a:xfrm rot="16200000">
              <a:off x="6569278" y="3791572"/>
              <a:ext cx="541235" cy="44416"/>
              <a:chOff x="947832" y="3727934"/>
              <a:chExt cx="3335180" cy="273698"/>
            </a:xfrm>
          </p:grpSpPr>
          <p:grpSp>
            <p:nvGrpSpPr>
              <p:cNvPr id="20997" name="Group 20996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25" name="Rounded Rectangle 21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6" name="Block Arc 21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98" name="Group 20997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23" name="Rounded Rectangle 21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4" name="Block Arc 21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99" name="Group 20998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21" name="Rounded Rectangle 21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2" name="Block Arc 21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0" name="Group 20999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9" name="Rounded Rectangle 21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20" name="Block Arc 21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1" name="Group 21000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7" name="Rounded Rectangle 21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8" name="Block Arc 21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2" name="Group 21001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5" name="Rounded Rectangle 21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6" name="Block Arc 21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3" name="Group 21002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3" name="Rounded Rectangle 21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4" name="Block Arc 21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4" name="Group 21003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11" name="Rounded Rectangle 21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2" name="Block Arc 21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5" name="Group 21004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09" name="Rounded Rectangle 21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10" name="Block Arc 21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6" name="Group 21005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07" name="Rounded Rectangle 210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08" name="Block Arc 21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2" name="Group 20841"/>
            <p:cNvGrpSpPr/>
            <p:nvPr/>
          </p:nvGrpSpPr>
          <p:grpSpPr>
            <a:xfrm rot="16200000">
              <a:off x="6638043" y="3791572"/>
              <a:ext cx="541235" cy="44416"/>
              <a:chOff x="947832" y="4151583"/>
              <a:chExt cx="3335180" cy="273698"/>
            </a:xfrm>
          </p:grpSpPr>
          <p:grpSp>
            <p:nvGrpSpPr>
              <p:cNvPr id="20967" name="Group 20966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95" name="Rounded Rectangle 20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6" name="Block Arc 20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68" name="Group 20967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93" name="Rounded Rectangle 20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4" name="Block Arc 20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69" name="Group 20968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91" name="Rounded Rectangle 20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2" name="Block Arc 20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0" name="Group 20969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9" name="Rounded Rectangle 20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90" name="Block Arc 20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1" name="Group 20970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7" name="Rounded Rectangle 20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8" name="Block Arc 20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2" name="Group 20971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5" name="Rounded Rectangle 20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6" name="Block Arc 20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3" name="Group 20972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3" name="Rounded Rectangle 20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4" name="Block Arc 20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4" name="Group 20973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81" name="Rounded Rectangle 20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2" name="Block Arc 20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5" name="Group 20974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79" name="Rounded Rectangle 20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80" name="Block Arc 20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6" name="Group 20975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77" name="Rounded Rectangle 20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78" name="Block Arc 20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4" name="Group 20843"/>
            <p:cNvGrpSpPr/>
            <p:nvPr/>
          </p:nvGrpSpPr>
          <p:grpSpPr>
            <a:xfrm rot="16200000">
              <a:off x="6775949" y="3793410"/>
              <a:ext cx="541235" cy="44422"/>
              <a:chOff x="947832" y="3727934"/>
              <a:chExt cx="3335180" cy="273741"/>
            </a:xfrm>
          </p:grpSpPr>
          <p:grpSp>
            <p:nvGrpSpPr>
              <p:cNvPr id="20907" name="Group 20906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35" name="Rounded Rectangle 20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6" name="Block Arc 20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08" name="Group 20907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33" name="Rounded Rectangle 20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4" name="Block Arc 20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09" name="Group 20908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20931" name="Rounded Rectangle 20930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2" name="Block Arc 20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0" name="Group 20909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20929" name="Rounded Rectangle 20928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0" name="Block Arc 20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1" name="Group 20910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27" name="Rounded Rectangle 20926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8" name="Block Arc 20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2" name="Group 20911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25" name="Rounded Rectangle 20924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6" name="Block Arc 20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3" name="Group 20912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20923" name="Rounded Rectangle 20922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4" name="Block Arc 20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4" name="Group 20913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20921" name="Rounded Rectangle 20920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2" name="Block Arc 20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5" name="Group 20914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19" name="Rounded Rectangle 20918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20" name="Block Arc 20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16" name="Group 20915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20917" name="Rounded Rectangle 20916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18" name="Block Arc 20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5" name="Group 20844"/>
            <p:cNvGrpSpPr/>
            <p:nvPr/>
          </p:nvGrpSpPr>
          <p:grpSpPr>
            <a:xfrm rot="16200000">
              <a:off x="6844717" y="3793413"/>
              <a:ext cx="541235" cy="44416"/>
              <a:chOff x="947832" y="4151583"/>
              <a:chExt cx="3335180" cy="273698"/>
            </a:xfrm>
          </p:grpSpPr>
          <p:grpSp>
            <p:nvGrpSpPr>
              <p:cNvPr id="20877" name="Group 20876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05" name="Rounded Rectangle 20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6" name="Block Arc 20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78" name="Group 20877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03" name="Rounded Rectangle 20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4" name="Block Arc 20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79" name="Group 20878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01" name="Rounded Rectangle 20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2" name="Block Arc 20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0" name="Group 20879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9" name="Rounded Rectangle 20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00" name="Block Arc 20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1" name="Group 20880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7" name="Rounded Rectangle 20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8" name="Block Arc 20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2" name="Group 20881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5" name="Rounded Rectangle 20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6" name="Block Arc 20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3" name="Group 20882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3" name="Rounded Rectangle 20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4" name="Block Arc 20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4" name="Group 20883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91" name="Rounded Rectangle 20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2" name="Block Arc 20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5" name="Group 20884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89" name="Rounded Rectangle 20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0" name="Block Arc 20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86" name="Group 20885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87" name="Rounded Rectangle 20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88" name="Block Arc 20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846" name="Group 20845"/>
            <p:cNvGrpSpPr/>
            <p:nvPr/>
          </p:nvGrpSpPr>
          <p:grpSpPr>
            <a:xfrm>
              <a:off x="7161890" y="3545004"/>
              <a:ext cx="44416" cy="541235"/>
              <a:chOff x="2292480" y="2962485"/>
              <a:chExt cx="75039" cy="914400"/>
            </a:xfrm>
          </p:grpSpPr>
          <p:grpSp>
            <p:nvGrpSpPr>
              <p:cNvPr id="20847" name="Group 20846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75" name="Rounded Rectangle 20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6" name="Block Arc 20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48" name="Group 20847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73" name="Rounded Rectangle 20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4" name="Block Arc 20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49" name="Group 20848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71" name="Rounded Rectangle 20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2" name="Block Arc 20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0" name="Group 20849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9" name="Rounded Rectangle 20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0" name="Block Arc 20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1" name="Group 20850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7" name="Rounded Rectangle 20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8" name="Block Arc 20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2" name="Group 20851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5" name="Rounded Rectangle 20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6" name="Block Arc 20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3" name="Group 20852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3" name="Rounded Rectangle 20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4" name="Block Arc 20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4" name="Group 20853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61" name="Rounded Rectangle 20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2" name="Block Arc 20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5" name="Group 20854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59" name="Rounded Rectangle 20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60" name="Block Arc 20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56" name="Group 20855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20857" name="Rounded Rectangle 208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58" name="Block Arc 20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1" name="Group 18620"/>
          <p:cNvGrpSpPr>
            <a:grpSpLocks noChangeAspect="1"/>
          </p:cNvGrpSpPr>
          <p:nvPr/>
        </p:nvGrpSpPr>
        <p:grpSpPr>
          <a:xfrm>
            <a:off x="6336337" y="4184434"/>
            <a:ext cx="869970" cy="543076"/>
            <a:chOff x="897731" y="1806850"/>
            <a:chExt cx="1469788" cy="917510"/>
          </a:xfrm>
        </p:grpSpPr>
        <p:grpSp>
          <p:nvGrpSpPr>
            <p:cNvPr id="20431" name="Group 20430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20804" name="Group 2080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32" name="Rounded Rectangle 20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3" name="Block Arc 20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5" name="Group 2080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30" name="Rounded Rectangle 20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1" name="Block Arc 20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6" name="Group 2080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8" name="Rounded Rectangle 20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9" name="Block Arc 20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7" name="Group 2080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6" name="Rounded Rectangle 20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7" name="Block Arc 20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8" name="Group 2080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4" name="Rounded Rectangle 20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5" name="Block Arc 20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9" name="Group 2080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2" name="Rounded Rectangle 20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3" name="Block Arc 20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0" name="Group 2080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0" name="Rounded Rectangle 20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1" name="Block Arc 20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1" name="Group 2081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8" name="Rounded Rectangle 20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9" name="Block Arc 20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2" name="Group 2081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6" name="Rounded Rectangle 20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7" name="Block Arc 20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3" name="Group 2081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4" name="Rounded Rectangle 208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5" name="Block Arc 20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2" name="Group 20431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20774" name="Group 2077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02" name="Rounded Rectangle 20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03" name="Block Arc 20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5" name="Group 2077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00" name="Rounded Rectangle 20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01" name="Block Arc 20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6" name="Group 2077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8" name="Rounded Rectangle 20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9" name="Block Arc 20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7" name="Group 2077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6" name="Rounded Rectangle 20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7" name="Block Arc 20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8" name="Group 2077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4" name="Rounded Rectangle 20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5" name="Block Arc 20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9" name="Group 2077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2" name="Rounded Rectangle 20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3" name="Block Arc 20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0" name="Group 2077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0" name="Rounded Rectangle 20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1" name="Block Arc 20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1" name="Group 2078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8" name="Rounded Rectangle 20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9" name="Block Arc 20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2" name="Group 2078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6" name="Rounded Rectangle 20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7" name="Block Arc 20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3" name="Group 2078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4" name="Rounded Rectangle 20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5" name="Block Arc 20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3" name="Group 20432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20744" name="Group 2074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72" name="Rounded Rectangle 20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73" name="Block Arc 20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5" name="Group 2074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70" name="Rounded Rectangle 20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71" name="Block Arc 20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6" name="Group 2074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8" name="Rounded Rectangle 20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9" name="Block Arc 20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7" name="Group 2074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6" name="Rounded Rectangle 20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7" name="Block Arc 20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8" name="Group 2074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4" name="Rounded Rectangle 20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5" name="Block Arc 20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9" name="Group 2074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2" name="Rounded Rectangle 20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3" name="Block Arc 20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0" name="Group 2074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0" name="Rounded Rectangle 20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1" name="Block Arc 20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1" name="Group 2075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8" name="Rounded Rectangle 20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9" name="Block Arc 20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2" name="Group 2075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6" name="Rounded Rectangle 20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7" name="Block Arc 20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3" name="Group 2075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4" name="Rounded Rectangle 207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5" name="Block Arc 20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4" name="Group 20433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20714" name="Group 2071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42" name="Rounded Rectangle 20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43" name="Block Arc 20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5" name="Group 2071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40" name="Rounded Rectangle 20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41" name="Block Arc 20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6" name="Group 2071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8" name="Rounded Rectangle 20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9" name="Block Arc 20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7" name="Group 2071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6" name="Rounded Rectangle 20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7" name="Block Arc 20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8" name="Group 2071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4" name="Rounded Rectangle 20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5" name="Block Arc 20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9" name="Group 2071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2" name="Rounded Rectangle 20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3" name="Block Arc 20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0" name="Group 2071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0" name="Rounded Rectangle 20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1" name="Block Arc 20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1" name="Group 2072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8" name="Rounded Rectangle 20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9" name="Block Arc 20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2" name="Group 2072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6" name="Rounded Rectangle 20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7" name="Block Arc 20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3" name="Group 2072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4" name="Rounded Rectangle 20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5" name="Block Arc 20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5" name="Group 20434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20684" name="Group 2068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12" name="Rounded Rectangle 207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13" name="Block Arc 207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5" name="Group 2068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10" name="Rounded Rectangle 207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11" name="Block Arc 207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6" name="Group 2068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8" name="Rounded Rectangle 207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9" name="Block Arc 207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7" name="Group 2068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6" name="Rounded Rectangle 207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7" name="Block Arc 207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8" name="Group 2068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4" name="Rounded Rectangle 207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5" name="Block Arc 207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9" name="Group 2068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2" name="Rounded Rectangle 207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3" name="Block Arc 207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0" name="Group 2068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0" name="Rounded Rectangle 206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1" name="Block Arc 207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1" name="Group 2069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8" name="Rounded Rectangle 206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9" name="Block Arc 206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2" name="Group 2069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6" name="Rounded Rectangle 206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7" name="Block Arc 206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3" name="Group 2069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4" name="Rounded Rectangle 206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5" name="Block Arc 206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6" name="Group 20435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20654" name="Group 2065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82" name="Rounded Rectangle 20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83" name="Block Arc 20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5" name="Group 2065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80" name="Rounded Rectangle 20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81" name="Block Arc 20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6" name="Group 2065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8" name="Rounded Rectangle 20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9" name="Block Arc 20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7" name="Group 2065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6" name="Rounded Rectangle 20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7" name="Block Arc 20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8" name="Group 2065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4" name="Rounded Rectangle 20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5" name="Block Arc 20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9" name="Group 2065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2" name="Rounded Rectangle 20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3" name="Block Arc 20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0" name="Group 2065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0" name="Rounded Rectangle 20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1" name="Block Arc 20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1" name="Group 2066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8" name="Rounded Rectangle 20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9" name="Block Arc 20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2" name="Group 2066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6" name="Rounded Rectangle 20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7" name="Block Arc 20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3" name="Group 2066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4" name="Rounded Rectangle 206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5" name="Block Arc 20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7" name="Group 20436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20624" name="Group 2062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52" name="Rounded Rectangle 20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53" name="Block Arc 20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5" name="Group 2062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50" name="Rounded Rectangle 20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51" name="Block Arc 20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6" name="Group 2062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8" name="Rounded Rectangle 20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9" name="Block Arc 20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7" name="Group 2062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6" name="Rounded Rectangle 20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7" name="Block Arc 20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8" name="Group 2062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4" name="Rounded Rectangle 20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5" name="Block Arc 20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9" name="Group 2062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2" name="Rounded Rectangle 20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3" name="Block Arc 20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0" name="Group 2062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0" name="Rounded Rectangle 20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1" name="Block Arc 20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1" name="Group 2063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8" name="Rounded Rectangle 20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9" name="Block Arc 20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2" name="Group 2063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6" name="Rounded Rectangle 20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7" name="Block Arc 20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3" name="Group 2063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4" name="Rounded Rectangle 20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5" name="Block Arc 20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8" name="Group 20437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20594" name="Group 2059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22" name="Rounded Rectangle 20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23" name="Block Arc 20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5" name="Group 2059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20" name="Rounded Rectangle 20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21" name="Block Arc 20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6" name="Group 2059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8" name="Rounded Rectangle 20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9" name="Block Arc 20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7" name="Group 2059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6" name="Rounded Rectangle 20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7" name="Block Arc 20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8" name="Group 2059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4" name="Rounded Rectangle 20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5" name="Block Arc 20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9" name="Group 2059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2" name="Rounded Rectangle 20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3" name="Block Arc 20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0" name="Group 2059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0" name="Rounded Rectangle 20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1" name="Block Arc 20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1" name="Group 2060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8" name="Rounded Rectangle 20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9" name="Block Arc 20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2" name="Group 2060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6" name="Rounded Rectangle 20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7" name="Block Arc 20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3" name="Group 2060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4" name="Rounded Rectangle 206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5" name="Block Arc 20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9" name="Group 20438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20564" name="Group 2056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92" name="Rounded Rectangle 20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93" name="Block Arc 20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5" name="Group 2056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90" name="Rounded Rectangle 20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91" name="Block Arc 20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6" name="Group 2056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8" name="Rounded Rectangle 20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9" name="Block Arc 20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7" name="Group 2056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6" name="Rounded Rectangle 20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7" name="Block Arc 20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8" name="Group 2056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4" name="Rounded Rectangle 20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5" name="Block Arc 20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9" name="Group 2056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2" name="Rounded Rectangle 20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3" name="Block Arc 20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0" name="Group 2056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0" name="Rounded Rectangle 20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1" name="Block Arc 20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1" name="Group 2057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8" name="Rounded Rectangle 20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9" name="Block Arc 20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2" name="Group 2057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6" name="Rounded Rectangle 20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7" name="Block Arc 20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3" name="Group 2057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4" name="Rounded Rectangle 205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5" name="Block Arc 205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0" name="Group 20439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20534" name="Group 2053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62" name="Rounded Rectangle 20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63" name="Block Arc 20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5" name="Group 2053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60" name="Rounded Rectangle 20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61" name="Block Arc 20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6" name="Group 2053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8" name="Rounded Rectangle 20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9" name="Block Arc 20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7" name="Group 2053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6" name="Rounded Rectangle 20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7" name="Block Arc 20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8" name="Group 2053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4" name="Rounded Rectangle 20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5" name="Block Arc 20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9" name="Group 2053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2" name="Rounded Rectangle 20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3" name="Block Arc 20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0" name="Group 2053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0" name="Rounded Rectangle 20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1" name="Block Arc 20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1" name="Group 2054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8" name="Rounded Rectangle 20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9" name="Block Arc 20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2" name="Group 2054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6" name="Rounded Rectangle 20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7" name="Block Arc 20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3" name="Group 2054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4" name="Rounded Rectangle 205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5" name="Block Arc 20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1" name="Group 20440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20504" name="Group 2050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32" name="Rounded Rectangle 20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33" name="Block Arc 20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5" name="Group 2050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30" name="Rounded Rectangle 20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31" name="Block Arc 20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6" name="Group 2050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8" name="Rounded Rectangle 20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9" name="Block Arc 20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7" name="Group 2050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6" name="Rounded Rectangle 20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7" name="Block Arc 20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8" name="Group 2050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4" name="Rounded Rectangle 20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5" name="Block Arc 20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9" name="Group 2050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2" name="Rounded Rectangle 20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3" name="Block Arc 20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0" name="Group 2050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0" name="Rounded Rectangle 20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1" name="Block Arc 20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1" name="Group 2051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8" name="Rounded Rectangle 205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9" name="Block Arc 20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2" name="Group 2051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6" name="Rounded Rectangle 20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7" name="Block Arc 20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3" name="Group 2051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4" name="Rounded Rectangle 205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5" name="Block Arc 20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2" name="Group 20441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20474" name="Group 2047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02" name="Rounded Rectangle 20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03" name="Block Arc 20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5" name="Group 2047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00" name="Rounded Rectangle 20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01" name="Block Arc 20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6" name="Group 2047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8" name="Rounded Rectangle 20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9" name="Block Arc 20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7" name="Group 2047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6" name="Rounded Rectangle 20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7" name="Block Arc 20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8" name="Group 2047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4" name="Rounded Rectangle 20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5" name="Block Arc 20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9" name="Group 2047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2" name="Rounded Rectangle 20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3" name="Block Arc 20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0" name="Group 2047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0" name="Rounded Rectangle 20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1" name="Block Arc 20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1" name="Group 2048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8" name="Rounded Rectangle 20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9" name="Block Arc 20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2" name="Group 2048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6" name="Rounded Rectangle 20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7" name="Block Arc 20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3" name="Group 2048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4" name="Rounded Rectangle 20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5" name="Block Arc 20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3" name="Group 20442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20444" name="Group 2044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72" name="Rounded Rectangle 20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73" name="Block Arc 20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5" name="Group 2044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70" name="Rounded Rectangle 20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71" name="Block Arc 20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6" name="Group 2044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8" name="Rounded Rectangle 20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9" name="Block Arc 20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7" name="Group 2044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6" name="Rounded Rectangle 20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7" name="Block Arc 20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8" name="Group 2044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4" name="Rounded Rectangle 20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5" name="Block Arc 20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9" name="Group 2044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2" name="Rounded Rectangle 20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3" name="Block Arc 20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0" name="Group 2044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0" name="Rounded Rectangle 20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1" name="Block Arc 20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1" name="Group 2045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8" name="Rounded Rectangle 20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9" name="Block Arc 20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2" name="Group 2045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6" name="Rounded Rectangle 20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7" name="Block Arc 20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3" name="Group 2045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4" name="Rounded Rectangle 204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5" name="Block Arc 20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2" name="Group 18621"/>
          <p:cNvGrpSpPr>
            <a:grpSpLocks noChangeAspect="1"/>
          </p:cNvGrpSpPr>
          <p:nvPr/>
        </p:nvGrpSpPr>
        <p:grpSpPr>
          <a:xfrm>
            <a:off x="7350696" y="2872845"/>
            <a:ext cx="389560" cy="543076"/>
            <a:chOff x="7329811" y="2611603"/>
            <a:chExt cx="537854" cy="749808"/>
          </a:xfrm>
        </p:grpSpPr>
        <p:grpSp>
          <p:nvGrpSpPr>
            <p:cNvPr id="20245" name="Group 20244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20401" name="Group 2040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9" name="Rounded Rectangle 20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30" name="Block Arc 20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2" name="Group 2040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7" name="Rounded Rectangle 20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8" name="Block Arc 20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3" name="Group 2040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5" name="Rounded Rectangle 20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6" name="Block Arc 20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4" name="Group 2040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3" name="Rounded Rectangle 20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4" name="Block Arc 20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5" name="Group 2040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1" name="Rounded Rectangle 20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2" name="Block Arc 20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6" name="Group 2040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9" name="Rounded Rectangle 20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0" name="Block Arc 20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7" name="Group 2040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7" name="Rounded Rectangle 20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8" name="Block Arc 20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8" name="Group 2040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5" name="Rounded Rectangle 20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6" name="Block Arc 20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9" name="Group 2040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3" name="Rounded Rectangle 20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4" name="Block Arc 20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10" name="Group 2040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1" name="Rounded Rectangle 204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2" name="Block Arc 20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6" name="Group 20245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20371" name="Group 2037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9" name="Rounded Rectangle 20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00" name="Block Arc 20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2" name="Group 2037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7" name="Rounded Rectangle 20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8" name="Block Arc 20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3" name="Group 2037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5" name="Rounded Rectangle 20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6" name="Block Arc 20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4" name="Group 2037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3" name="Rounded Rectangle 20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4" name="Block Arc 20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5" name="Group 2037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1" name="Rounded Rectangle 20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2" name="Block Arc 20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6" name="Group 2037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9" name="Rounded Rectangle 20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0" name="Block Arc 20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7" name="Group 2037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7" name="Rounded Rectangle 20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8" name="Block Arc 20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8" name="Group 2037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5" name="Rounded Rectangle 20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6" name="Block Arc 20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9" name="Group 2037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3" name="Rounded Rectangle 20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4" name="Block Arc 20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80" name="Group 2037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1" name="Rounded Rectangle 20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2" name="Block Arc 20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7" name="Group 20246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20341" name="Group 2034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9" name="Rounded Rectangle 20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70" name="Block Arc 20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2" name="Group 2034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7" name="Rounded Rectangle 20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8" name="Block Arc 20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3" name="Group 2034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5" name="Rounded Rectangle 20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6" name="Block Arc 20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4" name="Group 2034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3" name="Rounded Rectangle 20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4" name="Block Arc 20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5" name="Group 2034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1" name="Rounded Rectangle 20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2" name="Block Arc 20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6" name="Group 2034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9" name="Rounded Rectangle 20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0" name="Block Arc 20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7" name="Group 2034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7" name="Rounded Rectangle 20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8" name="Block Arc 20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8" name="Group 2034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5" name="Rounded Rectangle 20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6" name="Block Arc 20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9" name="Group 2034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3" name="Rounded Rectangle 20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4" name="Block Arc 20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50" name="Group 2034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1" name="Rounded Rectangle 203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2" name="Block Arc 20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20248" name="Group 20247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20311" name="Group 2031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9" name="Rounded Rectangle 20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40" name="Block Arc 20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2" name="Group 2031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7" name="Rounded Rectangle 20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8" name="Block Arc 20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3" name="Group 2031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5" name="Rounded Rectangle 20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6" name="Block Arc 20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4" name="Group 2031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3" name="Rounded Rectangle 20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4" name="Block Arc 20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5" name="Group 2031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1" name="Rounded Rectangle 20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2" name="Block Arc 20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6" name="Group 2031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9" name="Rounded Rectangle 20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0" name="Block Arc 20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7" name="Group 2031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7" name="Rounded Rectangle 20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8" name="Block Arc 20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8" name="Group 2031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5" name="Rounded Rectangle 20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6" name="Block Arc 20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9" name="Group 2031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3" name="Rounded Rectangle 20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4" name="Block Arc 20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20" name="Group 2031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1" name="Rounded Rectangle 20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2" name="Block Arc 20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9" name="Group 20248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20281" name="Group 2028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9" name="Rounded Rectangle 203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10" name="Block Arc 203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2" name="Group 2028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7" name="Rounded Rectangle 203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8" name="Block Arc 203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3" name="Group 2028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5" name="Rounded Rectangle 203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6" name="Block Arc 203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4" name="Group 2028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3" name="Rounded Rectangle 203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4" name="Block Arc 203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5" name="Group 2028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1" name="Rounded Rectangle 203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2" name="Block Arc 203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6" name="Group 2028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9" name="Rounded Rectangle 202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0" name="Block Arc 202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7" name="Group 2028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7" name="Rounded Rectangle 202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8" name="Block Arc 202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8" name="Group 2028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5" name="Rounded Rectangle 202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6" name="Block Arc 202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9" name="Group 2028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3" name="Rounded Rectangle 202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4" name="Block Arc 202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90" name="Group 2028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1" name="Rounded Rectangle 202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2" name="Block Arc 202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50" name="Group 20249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20251" name="Group 2025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9" name="Rounded Rectangle 20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80" name="Block Arc 20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2" name="Group 2025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7" name="Rounded Rectangle 20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8" name="Block Arc 20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3" name="Group 2025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5" name="Rounded Rectangle 20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6" name="Block Arc 20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4" name="Group 2025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3" name="Rounded Rectangle 20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4" name="Block Arc 20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5" name="Group 2025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1" name="Rounded Rectangle 20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2" name="Block Arc 20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6" name="Group 2025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9" name="Rounded Rectangle 20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0" name="Block Arc 20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7" name="Group 2025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7" name="Rounded Rectangle 20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8" name="Block Arc 20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8" name="Group 2025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5" name="Rounded Rectangle 20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6" name="Block Arc 20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9" name="Group 2025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3" name="Rounded Rectangle 20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4" name="Block Arc 20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60" name="Group 2025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1" name="Rounded Rectangle 20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2" name="Block Arc 20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3" name="Group 18622"/>
          <p:cNvGrpSpPr>
            <a:grpSpLocks noChangeAspect="1"/>
          </p:cNvGrpSpPr>
          <p:nvPr/>
        </p:nvGrpSpPr>
        <p:grpSpPr>
          <a:xfrm>
            <a:off x="7350695" y="4184434"/>
            <a:ext cx="389557" cy="543076"/>
            <a:chOff x="3205247" y="660767"/>
            <a:chExt cx="655916" cy="914400"/>
          </a:xfrm>
        </p:grpSpPr>
        <p:grpSp>
          <p:nvGrpSpPr>
            <p:cNvPr id="20059" name="Group 20058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20215" name="Group 2021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43" name="Rounded Rectangle 20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4" name="Block Arc 20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6" name="Group 2021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41" name="Rounded Rectangle 20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2" name="Block Arc 20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7" name="Group 2021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9" name="Rounded Rectangle 20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0" name="Block Arc 20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8" name="Group 2021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7" name="Rounded Rectangle 20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8" name="Block Arc 20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9" name="Group 2021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5" name="Rounded Rectangle 20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6" name="Block Arc 20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0" name="Group 2021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3" name="Rounded Rectangle 20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4" name="Block Arc 20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1" name="Group 2022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1" name="Rounded Rectangle 20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2" name="Block Arc 20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2" name="Group 2022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9" name="Rounded Rectangle 20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0" name="Block Arc 20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3" name="Group 2022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7" name="Rounded Rectangle 20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28" name="Block Arc 20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4" name="Group 2022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5" name="Rounded Rectangle 20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26" name="Block Arc 20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0" name="Group 20059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20185" name="Group 2018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13" name="Rounded Rectangle 20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4" name="Block Arc 20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6" name="Group 2018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11" name="Rounded Rectangle 20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2" name="Block Arc 20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7" name="Group 2018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9" name="Rounded Rectangle 20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0" name="Block Arc 20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8" name="Group 2018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7" name="Rounded Rectangle 20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8" name="Block Arc 20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9" name="Group 2018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5" name="Rounded Rectangle 20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6" name="Block Arc 20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0" name="Group 2018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3" name="Rounded Rectangle 20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4" name="Block Arc 20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1" name="Group 2019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1" name="Rounded Rectangle 20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2" name="Block Arc 20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2" name="Group 2019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9" name="Rounded Rectangle 20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0" name="Block Arc 20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3" name="Group 2019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7" name="Rounded Rectangle 20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98" name="Block Arc 20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4" name="Group 2019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5" name="Rounded Rectangle 201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96" name="Block Arc 20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1" name="Group 20060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20155" name="Group 2015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83" name="Rounded Rectangle 20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4" name="Block Arc 20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6" name="Group 2015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81" name="Rounded Rectangle 20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2" name="Block Arc 20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7" name="Group 2015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9" name="Rounded Rectangle 20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0" name="Block Arc 20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8" name="Group 2015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7" name="Rounded Rectangle 20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8" name="Block Arc 20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9" name="Group 2015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5" name="Rounded Rectangle 20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6" name="Block Arc 20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0" name="Group 2015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3" name="Rounded Rectangle 20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4" name="Block Arc 20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1" name="Group 2016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1" name="Rounded Rectangle 20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2" name="Block Arc 20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2" name="Group 2016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9" name="Rounded Rectangle 20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0" name="Block Arc 20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3" name="Group 2016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7" name="Rounded Rectangle 20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68" name="Block Arc 20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4" name="Group 2016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5" name="Rounded Rectangle 20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66" name="Block Arc 20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2" name="Group 20061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20125" name="Group 2012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53" name="Rounded Rectangle 201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4" name="Block Arc 201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6" name="Group 2012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51" name="Rounded Rectangle 201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2" name="Block Arc 201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7" name="Group 2012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9" name="Rounded Rectangle 201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0" name="Block Arc 201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8" name="Group 2012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7" name="Rounded Rectangle 201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8" name="Block Arc 201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9" name="Group 2012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5" name="Rounded Rectangle 201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6" name="Block Arc 201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0" name="Group 2012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3" name="Rounded Rectangle 201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4" name="Block Arc 201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1" name="Group 2013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1" name="Rounded Rectangle 201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2" name="Block Arc 201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2" name="Group 2013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9" name="Rounded Rectangle 201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0" name="Block Arc 201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3" name="Group 2013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7" name="Rounded Rectangle 201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38" name="Block Arc 201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4" name="Group 2013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5" name="Rounded Rectangle 201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36" name="Block Arc 201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3" name="Group 20062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20095" name="Group 2009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23" name="Rounded Rectangle 20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4" name="Block Arc 20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6" name="Group 2009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21" name="Rounded Rectangle 20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2" name="Block Arc 20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7" name="Group 2009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9" name="Rounded Rectangle 20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0" name="Block Arc 20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8" name="Group 2009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7" name="Rounded Rectangle 20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8" name="Block Arc 20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9" name="Group 2009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5" name="Rounded Rectangle 20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6" name="Block Arc 20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0" name="Group 2009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3" name="Rounded Rectangle 20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4" name="Block Arc 20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1" name="Group 2010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1" name="Rounded Rectangle 20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2" name="Block Arc 20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2" name="Group 2010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9" name="Rounded Rectangle 20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0" name="Block Arc 20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3" name="Group 2010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7" name="Rounded Rectangle 20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08" name="Block Arc 20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4" name="Group 2010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5" name="Rounded Rectangle 201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06" name="Block Arc 20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4" name="Group 20063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20065" name="Group 2006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93" name="Rounded Rectangle 20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4" name="Block Arc 20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6" name="Group 2006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91" name="Rounded Rectangle 20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2" name="Block Arc 20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7" name="Group 2006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9" name="Rounded Rectangle 20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0" name="Block Arc 20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8" name="Group 2006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7" name="Rounded Rectangle 20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8" name="Block Arc 20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9" name="Group 2006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5" name="Rounded Rectangle 20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6" name="Block Arc 20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0" name="Group 2006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3" name="Rounded Rectangle 20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4" name="Block Arc 20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1" name="Group 2007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1" name="Rounded Rectangle 20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2" name="Block Arc 20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2" name="Group 2007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9" name="Rounded Rectangle 20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0" name="Block Arc 20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3" name="Group 2007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7" name="Rounded Rectangle 20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78" name="Block Arc 20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4" name="Group 2007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5" name="Rounded Rectangle 20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76" name="Block Arc 20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4" name="Group 18623"/>
          <p:cNvGrpSpPr>
            <a:grpSpLocks noChangeAspect="1"/>
          </p:cNvGrpSpPr>
          <p:nvPr/>
        </p:nvGrpSpPr>
        <p:grpSpPr>
          <a:xfrm>
            <a:off x="7350696" y="3543163"/>
            <a:ext cx="389560" cy="543076"/>
            <a:chOff x="7329811" y="2611603"/>
            <a:chExt cx="537854" cy="749808"/>
          </a:xfrm>
        </p:grpSpPr>
        <p:grpSp>
          <p:nvGrpSpPr>
            <p:cNvPr id="19873" name="Group 19872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20029" name="Group 2002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7" name="Rounded Rectangle 20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8" name="Block Arc 20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0" name="Group 2002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5" name="Rounded Rectangle 20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6" name="Block Arc 20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1" name="Group 2003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3" name="Rounded Rectangle 20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4" name="Block Arc 20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2" name="Group 2003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1" name="Rounded Rectangle 20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2" name="Block Arc 20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3" name="Group 2003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9" name="Rounded Rectangle 20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0" name="Block Arc 20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4" name="Group 2003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7" name="Rounded Rectangle 20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8" name="Block Arc 20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5" name="Group 2003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5" name="Rounded Rectangle 20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6" name="Block Arc 20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6" name="Group 2003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3" name="Rounded Rectangle 20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4" name="Block Arc 20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7" name="Group 2003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1" name="Rounded Rectangle 20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2" name="Block Arc 20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8" name="Group 2003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39" name="Rounded Rectangle 200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0" name="Block Arc 20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4" name="Group 19873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19999" name="Group 1999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7" name="Rounded Rectangle 20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8" name="Block Arc 20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0" name="Group 1999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5" name="Rounded Rectangle 20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6" name="Block Arc 20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1" name="Group 2000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3" name="Rounded Rectangle 20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4" name="Block Arc 20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2" name="Group 2000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1" name="Rounded Rectangle 20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2" name="Block Arc 20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3" name="Group 2000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9" name="Rounded Rectangle 20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0" name="Block Arc 20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4" name="Group 2000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7" name="Rounded Rectangle 20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8" name="Block Arc 20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5" name="Group 2000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5" name="Rounded Rectangle 20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6" name="Block Arc 20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6" name="Group 2000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3" name="Rounded Rectangle 20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4" name="Block Arc 20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7" name="Group 2000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1" name="Rounded Rectangle 20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2" name="Block Arc 20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8" name="Group 2000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09" name="Rounded Rectangle 20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0" name="Block Arc 20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5" name="Group 19874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19969" name="Group 1996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7" name="Rounded Rectangle 19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8" name="Block Arc 19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0" name="Group 1996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5" name="Rounded Rectangle 19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6" name="Block Arc 19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1" name="Group 1997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3" name="Rounded Rectangle 19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4" name="Block Arc 19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2" name="Group 1997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1" name="Rounded Rectangle 19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2" name="Block Arc 19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3" name="Group 1997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9" name="Rounded Rectangle 19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0" name="Block Arc 19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4" name="Group 1997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7" name="Rounded Rectangle 19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8" name="Block Arc 19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5" name="Group 1997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5" name="Rounded Rectangle 19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6" name="Block Arc 19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6" name="Group 1997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3" name="Rounded Rectangle 19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4" name="Block Arc 19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7" name="Group 1997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1" name="Rounded Rectangle 19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2" name="Block Arc 19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8" name="Group 1997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79" name="Rounded Rectangle 19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0" name="Block Arc 19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9876" name="Group 19875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19939" name="Group 1993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7" name="Rounded Rectangle 19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8" name="Block Arc 19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0" name="Group 1993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5" name="Rounded Rectangle 19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6" name="Block Arc 19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1" name="Group 1994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3" name="Rounded Rectangle 19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4" name="Block Arc 19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2" name="Group 1994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1" name="Rounded Rectangle 19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2" name="Block Arc 19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3" name="Group 1994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9" name="Rounded Rectangle 19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0" name="Block Arc 19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4" name="Group 1994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7" name="Rounded Rectangle 19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8" name="Block Arc 19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5" name="Group 1994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5" name="Rounded Rectangle 19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6" name="Block Arc 19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6" name="Group 1994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3" name="Rounded Rectangle 19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4" name="Block Arc 19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7" name="Group 1994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1" name="Rounded Rectangle 19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2" name="Block Arc 19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8" name="Group 1994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49" name="Rounded Rectangle 19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0" name="Block Arc 19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7" name="Group 19876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19909" name="Group 1990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7" name="Rounded Rectangle 199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8" name="Block Arc 199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0" name="Group 1990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5" name="Rounded Rectangle 199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6" name="Block Arc 199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1" name="Group 1991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3" name="Rounded Rectangle 199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4" name="Block Arc 199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2" name="Group 1991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1" name="Rounded Rectangle 199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2" name="Block Arc 199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3" name="Group 1991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9" name="Rounded Rectangle 199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0" name="Block Arc 199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4" name="Group 1991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7" name="Rounded Rectangle 199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8" name="Block Arc 199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5" name="Group 1991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5" name="Rounded Rectangle 199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6" name="Block Arc 199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6" name="Group 1991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3" name="Rounded Rectangle 199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4" name="Block Arc 199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7" name="Group 1991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1" name="Rounded Rectangle 19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2" name="Block Arc 19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8" name="Group 1991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19" name="Rounded Rectangle 19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0" name="Block Arc 19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8" name="Group 19877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19879" name="Group 1987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7" name="Rounded Rectangle 19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8" name="Block Arc 19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0" name="Group 1987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5" name="Rounded Rectangle 19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6" name="Block Arc 19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1" name="Group 1988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3" name="Rounded Rectangle 19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4" name="Block Arc 19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2" name="Group 1988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1" name="Rounded Rectangle 19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2" name="Block Arc 19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3" name="Group 1988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9" name="Rounded Rectangle 19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0" name="Block Arc 19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4" name="Group 1988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7" name="Rounded Rectangle 19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8" name="Block Arc 19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5" name="Group 1988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5" name="Rounded Rectangle 19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6" name="Block Arc 19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6" name="Group 1988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3" name="Rounded Rectangle 19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4" name="Block Arc 19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7" name="Group 1988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1" name="Rounded Rectangle 19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2" name="Block Arc 19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8" name="Group 1988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89" name="Rounded Rectangle 198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0" name="Block Arc 19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3" name="Group 12"/>
          <p:cNvGrpSpPr/>
          <p:nvPr/>
        </p:nvGrpSpPr>
        <p:grpSpPr>
          <a:xfrm>
            <a:off x="7350700" y="2210379"/>
            <a:ext cx="389556" cy="543078"/>
            <a:chOff x="7350700" y="2210379"/>
            <a:chExt cx="389556" cy="543078"/>
          </a:xfrm>
        </p:grpSpPr>
        <p:grpSp>
          <p:nvGrpSpPr>
            <p:cNvPr id="19687" name="Group 19686"/>
            <p:cNvGrpSpPr/>
            <p:nvPr/>
          </p:nvGrpSpPr>
          <p:grpSpPr>
            <a:xfrm rot="16200000">
              <a:off x="7101446" y="2459633"/>
              <a:ext cx="543077" cy="44569"/>
              <a:chOff x="949036" y="1185649"/>
              <a:chExt cx="3335180" cy="273707"/>
            </a:xfrm>
          </p:grpSpPr>
          <p:grpSp>
            <p:nvGrpSpPr>
              <p:cNvPr id="19843" name="Group 1984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71" name="Rounded Rectangle 19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72" name="Block Arc 19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4" name="Group 1984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9" name="Rounded Rectangle 19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70" name="Block Arc 19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5" name="Group 1984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7" name="Rounded Rectangle 19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8" name="Block Arc 19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6" name="Group 1984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5" name="Rounded Rectangle 19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6" name="Block Arc 19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7" name="Group 1984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3" name="Rounded Rectangle 19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4" name="Block Arc 19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8" name="Group 1984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1" name="Rounded Rectangle 19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2" name="Block Arc 19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49" name="Group 1984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59" name="Rounded Rectangle 19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60" name="Block Arc 19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50" name="Group 19849"/>
              <p:cNvGrpSpPr/>
              <p:nvPr/>
            </p:nvGrpSpPr>
            <p:grpSpPr>
              <a:xfrm>
                <a:off x="2567361" y="1185649"/>
                <a:ext cx="422193" cy="273707"/>
                <a:chOff x="5352472" y="1436253"/>
                <a:chExt cx="1339273" cy="868249"/>
              </a:xfrm>
            </p:grpSpPr>
            <p:sp>
              <p:nvSpPr>
                <p:cNvPr id="19857" name="Rounded Rectangle 19856"/>
                <p:cNvSpPr/>
                <p:nvPr/>
              </p:nvSpPr>
              <p:spPr>
                <a:xfrm>
                  <a:off x="5564924" y="1648725"/>
                  <a:ext cx="914408" cy="655777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58" name="Block Arc 19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51" name="Group 1985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55" name="Rounded Rectangle 19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56" name="Block Arc 19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52" name="Group 1985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53" name="Rounded Rectangle 19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54" name="Block Arc 19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35" name="Group 3834"/>
            <p:cNvGrpSpPr/>
            <p:nvPr/>
          </p:nvGrpSpPr>
          <p:grpSpPr>
            <a:xfrm rot="16200000">
              <a:off x="7170443" y="2459634"/>
              <a:ext cx="543077" cy="44569"/>
              <a:chOff x="949036" y="1185649"/>
              <a:chExt cx="3335180" cy="273707"/>
            </a:xfrm>
          </p:grpSpPr>
          <p:grpSp>
            <p:nvGrpSpPr>
              <p:cNvPr id="3836" name="Group 383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4" name="Rounded Rectangle 3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5" name="Block Arc 3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7" name="Group 383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2" name="Rounded Rectangle 3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Block Arc 3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8" name="Group 383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0" name="Rounded Rectangle 3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1" name="Block Arc 3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9" name="Group 383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8" name="Rounded Rectangle 3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9" name="Block Arc 3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0" name="Group 383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6" name="Rounded Rectangle 3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7" name="Block Arc 3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1" name="Group 384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4" name="Rounded Rectangle 3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5" name="Block Arc 3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2" name="Group 384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2" name="Rounded Rectangle 3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3" name="Block Arc 3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3" name="Group 3842"/>
              <p:cNvGrpSpPr/>
              <p:nvPr/>
            </p:nvGrpSpPr>
            <p:grpSpPr>
              <a:xfrm>
                <a:off x="2567361" y="1185649"/>
                <a:ext cx="422193" cy="273707"/>
                <a:chOff x="5352472" y="1436253"/>
                <a:chExt cx="1339273" cy="868249"/>
              </a:xfrm>
            </p:grpSpPr>
            <p:sp>
              <p:nvSpPr>
                <p:cNvPr id="3850" name="Rounded Rectangle 3849"/>
                <p:cNvSpPr/>
                <p:nvPr/>
              </p:nvSpPr>
              <p:spPr>
                <a:xfrm>
                  <a:off x="5564924" y="1648725"/>
                  <a:ext cx="914408" cy="655777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1" name="Block Arc 3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4" name="Group 384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8" name="Rounded Rectangle 3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9" name="Block Arc 3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5" name="Group 384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6" name="Rounded Rectangle 3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7" name="Block Arc 3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690" name="Group 19689"/>
            <p:cNvGrpSpPr/>
            <p:nvPr/>
          </p:nvGrpSpPr>
          <p:grpSpPr>
            <a:xfrm rot="16200000">
              <a:off x="7308439" y="2459634"/>
              <a:ext cx="543077" cy="44567"/>
              <a:chOff x="949033" y="2456700"/>
              <a:chExt cx="3335180" cy="273698"/>
            </a:xfrm>
          </p:grpSpPr>
          <p:grpSp>
            <p:nvGrpSpPr>
              <p:cNvPr id="19753" name="Group 1975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81" name="Rounded Rectangle 197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82" name="Block Arc 197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4" name="Group 1975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9" name="Rounded Rectangle 197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80" name="Block Arc 197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5" name="Group 1975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7" name="Rounded Rectangle 197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8" name="Block Arc 197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6" name="Group 1975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5" name="Rounded Rectangle 197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6" name="Block Arc 197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7" name="Group 1975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3" name="Rounded Rectangle 197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4" name="Block Arc 197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8" name="Group 1975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71" name="Rounded Rectangle 197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2" name="Block Arc 197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9" name="Group 1975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9" name="Rounded Rectangle 197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0" name="Block Arc 197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60" name="Group 1975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7" name="Rounded Rectangle 19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68" name="Block Arc 197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61" name="Group 1976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5" name="Rounded Rectangle 197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66" name="Block Arc 197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62" name="Group 1976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63" name="Rounded Rectangle 19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64" name="Block Arc 197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691" name="Group 19690"/>
            <p:cNvGrpSpPr/>
            <p:nvPr/>
          </p:nvGrpSpPr>
          <p:grpSpPr>
            <a:xfrm rot="16200000">
              <a:off x="7377438" y="2459634"/>
              <a:ext cx="543077" cy="44567"/>
              <a:chOff x="947832" y="2880954"/>
              <a:chExt cx="3335180" cy="273698"/>
            </a:xfrm>
          </p:grpSpPr>
          <p:grpSp>
            <p:nvGrpSpPr>
              <p:cNvPr id="19723" name="Group 1972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51" name="Rounded Rectangle 19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52" name="Block Arc 19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4" name="Group 1972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9" name="Rounded Rectangle 19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50" name="Block Arc 19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5" name="Group 1972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7" name="Rounded Rectangle 19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8" name="Block Arc 19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6" name="Group 1972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5" name="Rounded Rectangle 19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6" name="Block Arc 19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7" name="Group 1972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3" name="Rounded Rectangle 19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4" name="Block Arc 19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8" name="Group 1972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41" name="Rounded Rectangle 19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2" name="Block Arc 19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9" name="Group 1972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9" name="Rounded Rectangle 19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40" name="Block Arc 19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30" name="Group 1972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7" name="Rounded Rectangle 19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38" name="Block Arc 19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31" name="Group 1973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5" name="Rounded Rectangle 19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36" name="Block Arc 19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32" name="Group 1973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33" name="Rounded Rectangle 197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34" name="Block Arc 19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692" name="Group 19691"/>
            <p:cNvGrpSpPr/>
            <p:nvPr/>
          </p:nvGrpSpPr>
          <p:grpSpPr>
            <a:xfrm rot="16200000">
              <a:off x="7446434" y="2459634"/>
              <a:ext cx="543077" cy="44567"/>
              <a:chOff x="947832" y="3304603"/>
              <a:chExt cx="3335180" cy="273698"/>
            </a:xfrm>
          </p:grpSpPr>
          <p:grpSp>
            <p:nvGrpSpPr>
              <p:cNvPr id="19693" name="Group 1969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21" name="Rounded Rectangle 19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22" name="Block Arc 19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4" name="Group 1969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9" name="Rounded Rectangle 19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20" name="Block Arc 19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5" name="Group 1969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7" name="Rounded Rectangle 19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8" name="Block Arc 19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6" name="Group 1969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5" name="Rounded Rectangle 19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6" name="Block Arc 19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7" name="Group 1969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3" name="Rounded Rectangle 19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4" name="Block Arc 19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8" name="Group 1969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11" name="Rounded Rectangle 19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2" name="Block Arc 19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99" name="Group 1969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9" name="Rounded Rectangle 19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0" name="Block Arc 19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00" name="Group 1969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7" name="Rounded Rectangle 19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08" name="Block Arc 19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01" name="Group 1970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5" name="Rounded Rectangle 19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06" name="Block Arc 19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02" name="Group 1970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703" name="Rounded Rectangle 19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04" name="Block Arc 19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18626" name="TextBox 219"/>
          <p:cNvSpPr txBox="1">
            <a:spLocks noChangeArrowheads="1"/>
          </p:cNvSpPr>
          <p:nvPr/>
        </p:nvSpPr>
        <p:spPr bwMode="auto">
          <a:xfrm>
            <a:off x="7382480" y="3026831"/>
            <a:ext cx="332935" cy="243593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8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8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18627" name="TextBox 219"/>
          <p:cNvSpPr txBox="1">
            <a:spLocks noChangeArrowheads="1"/>
          </p:cNvSpPr>
          <p:nvPr/>
        </p:nvSpPr>
        <p:spPr bwMode="auto">
          <a:xfrm>
            <a:off x="7385052" y="3692276"/>
            <a:ext cx="336751" cy="243593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8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8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18628" name="TextBox 219"/>
          <p:cNvSpPr txBox="1">
            <a:spLocks noChangeArrowheads="1"/>
          </p:cNvSpPr>
          <p:nvPr/>
        </p:nvSpPr>
        <p:spPr bwMode="auto">
          <a:xfrm>
            <a:off x="7353782" y="4330559"/>
            <a:ext cx="390787" cy="243593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8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8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8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grpSp>
        <p:nvGrpSpPr>
          <p:cNvPr id="18629" name="Group 18628"/>
          <p:cNvGrpSpPr/>
          <p:nvPr/>
        </p:nvGrpSpPr>
        <p:grpSpPr>
          <a:xfrm>
            <a:off x="6332759" y="1778834"/>
            <a:ext cx="1438410" cy="320560"/>
            <a:chOff x="5878085" y="3170352"/>
            <a:chExt cx="1985968" cy="442587"/>
          </a:xfrm>
        </p:grpSpPr>
        <p:grpSp>
          <p:nvGrpSpPr>
            <p:cNvPr id="19222" name="Group 19221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657" name="Group 196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5" name="Rounded Rectangle 19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6" name="Block Arc 19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58" name="Group 196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3" name="Rounded Rectangle 19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4" name="Block Arc 19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59" name="Group 196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1" name="Rounded Rectangle 19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2" name="Block Arc 19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0" name="Group 196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9" name="Rounded Rectangle 19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0" name="Block Arc 19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1" name="Group 196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7" name="Rounded Rectangle 19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8" name="Block Arc 19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2" name="Group 196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5" name="Rounded Rectangle 19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6" name="Block Arc 19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3" name="Group 196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3" name="Rounded Rectangle 19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4" name="Block Arc 19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4" name="Group 196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1" name="Rounded Rectangle 19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2" name="Block Arc 19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5" name="Group 196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69" name="Rounded Rectangle 19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0" name="Block Arc 19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6" name="Group 196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67" name="Rounded Rectangle 196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68" name="Block Arc 19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3" name="Group 19222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627" name="Group 196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5" name="Rounded Rectangle 19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6" name="Block Arc 19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28" name="Group 196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3" name="Rounded Rectangle 19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4" name="Block Arc 19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29" name="Group 196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1" name="Rounded Rectangle 19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2" name="Block Arc 19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0" name="Group 196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9" name="Rounded Rectangle 19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0" name="Block Arc 19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1" name="Group 196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7" name="Rounded Rectangle 19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8" name="Block Arc 19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2" name="Group 196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5" name="Rounded Rectangle 19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6" name="Block Arc 19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3" name="Group 196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3" name="Rounded Rectangle 19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4" name="Block Arc 19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4" name="Group 196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1" name="Rounded Rectangle 19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2" name="Block Arc 19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5" name="Group 196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39" name="Rounded Rectangle 19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0" name="Block Arc 19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6" name="Group 196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37" name="Rounded Rectangle 19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38" name="Block Arc 19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4" name="Group 19223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597" name="Group 195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5" name="Rounded Rectangle 196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6" name="Block Arc 196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98" name="Group 195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3" name="Rounded Rectangle 196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4" name="Block Arc 196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99" name="Group 195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1" name="Rounded Rectangle 196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2" name="Block Arc 196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0" name="Group 195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9" name="Rounded Rectangle 196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0" name="Block Arc 196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1" name="Group 196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7" name="Rounded Rectangle 196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8" name="Block Arc 196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2" name="Group 196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5" name="Rounded Rectangle 196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6" name="Block Arc 196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3" name="Group 196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3" name="Rounded Rectangle 19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4" name="Block Arc 19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4" name="Group 196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1" name="Rounded Rectangle 19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2" name="Block Arc 19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5" name="Group 196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09" name="Rounded Rectangle 19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0" name="Block Arc 19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6" name="Group 196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07" name="Rounded Rectangle 19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08" name="Block Arc 19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5" name="Group 19224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567" name="Group 195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5" name="Rounded Rectangle 19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6" name="Block Arc 19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68" name="Group 195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3" name="Rounded Rectangle 19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4" name="Block Arc 19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69" name="Group 195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1" name="Rounded Rectangle 19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2" name="Block Arc 19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0" name="Group 195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9" name="Rounded Rectangle 19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0" name="Block Arc 19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1" name="Group 195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7" name="Rounded Rectangle 19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8" name="Block Arc 19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2" name="Group 195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5" name="Rounded Rectangle 19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6" name="Block Arc 19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3" name="Group 195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3" name="Rounded Rectangle 19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4" name="Block Arc 19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4" name="Group 195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1" name="Rounded Rectangle 19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2" name="Block Arc 19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5" name="Group 195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79" name="Rounded Rectangle 19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0" name="Block Arc 19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6" name="Group 195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77" name="Rounded Rectangle 195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78" name="Block Arc 19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6" name="Group 19225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537" name="Group 1953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5" name="Rounded Rectangle 19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6" name="Block Arc 19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38" name="Group 1953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3" name="Rounded Rectangle 19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4" name="Block Arc 19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39" name="Group 1953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1" name="Rounded Rectangle 19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2" name="Block Arc 19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0" name="Group 1953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9" name="Rounded Rectangle 19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0" name="Block Arc 19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1" name="Group 1954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7" name="Rounded Rectangle 19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8" name="Block Arc 19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2" name="Group 1954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5" name="Rounded Rectangle 19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6" name="Block Arc 19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3" name="Group 1954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3" name="Rounded Rectangle 19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4" name="Block Arc 19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4" name="Group 1954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1" name="Rounded Rectangle 19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2" name="Block Arc 19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5" name="Group 1954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49" name="Rounded Rectangle 19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0" name="Block Arc 19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6" name="Group 1954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47" name="Rounded Rectangle 19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48" name="Block Arc 19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7" name="Group 19226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507" name="Group 1950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5" name="Rounded Rectangle 19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6" name="Block Arc 19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08" name="Group 1950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3" name="Rounded Rectangle 19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4" name="Block Arc 19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09" name="Group 1950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1" name="Rounded Rectangle 19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2" name="Block Arc 19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0" name="Group 1950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9" name="Rounded Rectangle 19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0" name="Block Arc 19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1" name="Group 1951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7" name="Rounded Rectangle 19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8" name="Block Arc 19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2" name="Group 1951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5" name="Rounded Rectangle 19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6" name="Block Arc 19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3" name="Group 1951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3" name="Rounded Rectangle 19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4" name="Block Arc 19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4" name="Group 1951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1" name="Rounded Rectangle 19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2" name="Block Arc 19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5" name="Group 1951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19" name="Rounded Rectangle 19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0" name="Block Arc 19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6" name="Group 1951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17" name="Rounded Rectangle 195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18" name="Block Arc 19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8" name="Group 19227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477" name="Group 1947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5" name="Rounded Rectangle 19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6" name="Block Arc 19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78" name="Group 1947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3" name="Rounded Rectangle 19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4" name="Block Arc 19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79" name="Group 1947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1" name="Rounded Rectangle 19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2" name="Block Arc 19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0" name="Group 1947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9" name="Rounded Rectangle 19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0" name="Block Arc 19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1" name="Group 1948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7" name="Rounded Rectangle 19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8" name="Block Arc 19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2" name="Group 1948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5" name="Rounded Rectangle 19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6" name="Block Arc 19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3" name="Group 1948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3" name="Rounded Rectangle 19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4" name="Block Arc 19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4" name="Group 1948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1" name="Rounded Rectangle 19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2" name="Block Arc 19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5" name="Group 1948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89" name="Rounded Rectangle 19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0" name="Block Arc 19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6" name="Group 1948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87" name="Rounded Rectangle 19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88" name="Block Arc 19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9" name="Group 19228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447" name="Group 1944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5" name="Rounded Rectangle 194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6" name="Block Arc 194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48" name="Group 1944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3" name="Rounded Rectangle 194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4" name="Block Arc 194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49" name="Group 1944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1" name="Rounded Rectangle 194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2" name="Block Arc 194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0" name="Group 1944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9" name="Rounded Rectangle 194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0" name="Block Arc 194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1" name="Group 1945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7" name="Rounded Rectangle 194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8" name="Block Arc 194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2" name="Group 1945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5" name="Rounded Rectangle 194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6" name="Block Arc 194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3" name="Group 1945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3" name="Rounded Rectangle 194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4" name="Block Arc 194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4" name="Group 1945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1" name="Rounded Rectangle 194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2" name="Block Arc 194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5" name="Group 1945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59" name="Rounded Rectangle 194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0" name="Block Arc 194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6" name="Group 1945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57" name="Rounded Rectangle 194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58" name="Block Arc 194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0" name="Group 19229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417" name="Group 1941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5" name="Rounded Rectangle 19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6" name="Block Arc 19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18" name="Group 1941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3" name="Rounded Rectangle 19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4" name="Block Arc 19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19" name="Group 1941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1" name="Rounded Rectangle 19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2" name="Block Arc 19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0" name="Group 1941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9" name="Rounded Rectangle 19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0" name="Block Arc 19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1" name="Group 1942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7" name="Rounded Rectangle 19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8" name="Block Arc 19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2" name="Group 1942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5" name="Rounded Rectangle 19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6" name="Block Arc 19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3" name="Group 1942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3" name="Rounded Rectangle 19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4" name="Block Arc 19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4" name="Group 1942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1" name="Rounded Rectangle 19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2" name="Block Arc 19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5" name="Group 1942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29" name="Rounded Rectangle 19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0" name="Block Arc 19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6" name="Group 1942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27" name="Rounded Rectangle 194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28" name="Block Arc 19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1" name="Group 19230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387" name="Group 1938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5" name="Rounded Rectangle 19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6" name="Block Arc 19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88" name="Group 1938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3" name="Rounded Rectangle 19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4" name="Block Arc 19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89" name="Group 1938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1" name="Rounded Rectangle 19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2" name="Block Arc 19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0" name="Group 1938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9" name="Rounded Rectangle 19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0" name="Block Arc 19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1" name="Group 1939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7" name="Rounded Rectangle 19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8" name="Block Arc 19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2" name="Group 1939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5" name="Rounded Rectangle 19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6" name="Block Arc 19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3" name="Group 1939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3" name="Rounded Rectangle 19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404" name="Block Arc 19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4" name="Group 1939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1" name="Rounded Rectangle 19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2" name="Block Arc 19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5" name="Group 1939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99" name="Rounded Rectangle 19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0" name="Block Arc 19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6" name="Group 1939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97" name="Rounded Rectangle 19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98" name="Block Arc 19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2" name="Group 19231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357" name="Group 193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5" name="Rounded Rectangle 19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6" name="Block Arc 19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58" name="Group 193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3" name="Rounded Rectangle 19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4" name="Block Arc 19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59" name="Group 193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1" name="Rounded Rectangle 19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2" name="Block Arc 19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0" name="Group 193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9" name="Rounded Rectangle 19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0" name="Block Arc 19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1" name="Group 193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7" name="Rounded Rectangle 19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8" name="Block Arc 19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2" name="Group 193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5" name="Rounded Rectangle 19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6" name="Block Arc 19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3" name="Group 193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3" name="Rounded Rectangle 19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4" name="Block Arc 19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4" name="Group 193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1" name="Rounded Rectangle 19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2" name="Block Arc 19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5" name="Group 193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69" name="Rounded Rectangle 19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0" name="Block Arc 19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6" name="Group 193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67" name="Rounded Rectangle 193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68" name="Block Arc 19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3" name="Group 19232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327" name="Group 193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5" name="Rounded Rectangle 19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6" name="Block Arc 19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28" name="Group 193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3" name="Rounded Rectangle 19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4" name="Block Arc 19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29" name="Group 193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1" name="Rounded Rectangle 19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2" name="Block Arc 19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0" name="Group 193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9" name="Rounded Rectangle 19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0" name="Block Arc 19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1" name="Group 193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7" name="Rounded Rectangle 19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8" name="Block Arc 19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2" name="Group 193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5" name="Rounded Rectangle 19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6" name="Block Arc 19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3" name="Group 193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3" name="Rounded Rectangle 19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4" name="Block Arc 19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4" name="Group 193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1" name="Rounded Rectangle 19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2" name="Block Arc 19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5" name="Group 193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39" name="Rounded Rectangle 19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0" name="Block Arc 19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6" name="Group 193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37" name="Rounded Rectangle 19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38" name="Block Arc 19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4" name="Group 19233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297" name="Group 192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5" name="Rounded Rectangle 193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6" name="Block Arc 193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98" name="Group 192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3" name="Rounded Rectangle 193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4" name="Block Arc 193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99" name="Group 192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1" name="Rounded Rectangle 193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2" name="Block Arc 193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0" name="Group 192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9" name="Rounded Rectangle 193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0" name="Block Arc 193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1" name="Group 193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7" name="Rounded Rectangle 193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8" name="Block Arc 193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2" name="Group 193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5" name="Rounded Rectangle 193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6" name="Block Arc 193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3" name="Group 193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3" name="Rounded Rectangle 193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4" name="Block Arc 193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4" name="Group 193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1" name="Rounded Rectangle 193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2" name="Block Arc 193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5" name="Group 193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09" name="Rounded Rectangle 193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0" name="Block Arc 193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6" name="Group 193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07" name="Rounded Rectangle 193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08" name="Block Arc 193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5" name="Group 19234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267" name="Group 192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5" name="Rounded Rectangle 19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6" name="Block Arc 19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68" name="Group 192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3" name="Rounded Rectangle 19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4" name="Block Arc 19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69" name="Group 192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1" name="Rounded Rectangle 19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2" name="Block Arc 19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0" name="Group 192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9" name="Rounded Rectangle 19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0" name="Block Arc 19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1" name="Group 192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7" name="Rounded Rectangle 19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8" name="Block Arc 19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2" name="Group 192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5" name="Rounded Rectangle 19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6" name="Block Arc 19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3" name="Group 192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3" name="Rounded Rectangle 19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4" name="Block Arc 19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4" name="Group 192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1" name="Rounded Rectangle 19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2" name="Block Arc 19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5" name="Group 192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79" name="Rounded Rectangle 19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0" name="Block Arc 19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6" name="Group 192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77" name="Rounded Rectangle 192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78" name="Block Arc 19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6" name="Group 19235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237" name="Group 1923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5" name="Rounded Rectangle 19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6" name="Block Arc 19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38" name="Group 1923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3" name="Rounded Rectangle 19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4" name="Block Arc 19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39" name="Group 1923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1" name="Rounded Rectangle 19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2" name="Block Arc 19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0" name="Group 1923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9" name="Rounded Rectangle 19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0" name="Block Arc 19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1" name="Group 1924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7" name="Rounded Rectangle 19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8" name="Block Arc 19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2" name="Group 1924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5" name="Rounded Rectangle 19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6" name="Block Arc 19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3" name="Group 1924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3" name="Rounded Rectangle 19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4" name="Block Arc 19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4" name="Group 1924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1" name="Rounded Rectangle 19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2" name="Block Arc 19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5" name="Group 1924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49" name="Rounded Rectangle 19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0" name="Block Arc 19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6" name="Group 1924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47" name="Rounded Rectangle 19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48" name="Block Arc 19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30" name="Group 18629"/>
          <p:cNvGrpSpPr/>
          <p:nvPr/>
        </p:nvGrpSpPr>
        <p:grpSpPr>
          <a:xfrm flipV="1">
            <a:off x="6332759" y="4842449"/>
            <a:ext cx="1438410" cy="320560"/>
            <a:chOff x="5878085" y="3170352"/>
            <a:chExt cx="1985968" cy="442587"/>
          </a:xfrm>
        </p:grpSpPr>
        <p:grpSp>
          <p:nvGrpSpPr>
            <p:cNvPr id="18757" name="Group 18756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192" name="Group 1919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20" name="Rounded Rectangle 19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21" name="Block Arc 19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3" name="Group 1919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8" name="Rounded Rectangle 19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9" name="Block Arc 19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4" name="Group 1919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6" name="Rounded Rectangle 19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7" name="Block Arc 19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5" name="Group 1919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4" name="Rounded Rectangle 19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5" name="Block Arc 19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6" name="Group 1919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2" name="Rounded Rectangle 19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3" name="Block Arc 19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7" name="Group 1919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0" name="Rounded Rectangle 19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1" name="Block Arc 19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8" name="Group 1919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8" name="Rounded Rectangle 19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9" name="Block Arc 19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9" name="Group 1919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6" name="Rounded Rectangle 19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7" name="Block Arc 19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00" name="Group 1919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4" name="Rounded Rectangle 19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5" name="Block Arc 19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01" name="Group 1920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2" name="Rounded Rectangle 192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3" name="Block Arc 19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58" name="Group 18757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162" name="Group 1916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90" name="Rounded Rectangle 19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91" name="Block Arc 19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3" name="Group 1916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8" name="Rounded Rectangle 19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9" name="Block Arc 19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4" name="Group 1916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6" name="Rounded Rectangle 19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7" name="Block Arc 19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5" name="Group 1916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4" name="Rounded Rectangle 19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5" name="Block Arc 19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6" name="Group 1916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2" name="Rounded Rectangle 19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3" name="Block Arc 19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7" name="Group 1916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0" name="Rounded Rectangle 19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1" name="Block Arc 19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8" name="Group 1916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8" name="Rounded Rectangle 19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9" name="Block Arc 19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9" name="Group 1916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6" name="Rounded Rectangle 19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7" name="Block Arc 19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70" name="Group 1916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4" name="Rounded Rectangle 19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5" name="Block Arc 19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71" name="Group 1917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2" name="Rounded Rectangle 19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3" name="Block Arc 19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59" name="Group 18758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132" name="Group 1913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60" name="Rounded Rectangle 191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61" name="Block Arc 191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3" name="Group 1913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8" name="Rounded Rectangle 191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9" name="Block Arc 191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4" name="Group 1913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6" name="Rounded Rectangle 191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7" name="Block Arc 191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5" name="Group 1913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4" name="Rounded Rectangle 19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5" name="Block Arc 191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6" name="Group 1913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2" name="Rounded Rectangle 191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3" name="Block Arc 191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7" name="Group 1913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0" name="Rounded Rectangle 191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1" name="Block Arc 191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8" name="Group 1913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8" name="Rounded Rectangle 19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9" name="Block Arc 19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9" name="Group 1913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6" name="Rounded Rectangle 191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7" name="Block Arc 191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40" name="Group 1913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4" name="Rounded Rectangle 191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5" name="Block Arc 191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41" name="Group 1914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2" name="Rounded Rectangle 191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3" name="Block Arc 191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0" name="Group 18759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102" name="Group 1910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30" name="Rounded Rectangle 19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31" name="Block Arc 19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3" name="Group 1910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8" name="Rounded Rectangle 19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9" name="Block Arc 19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4" name="Group 1910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6" name="Rounded Rectangle 19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7" name="Block Arc 19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5" name="Group 1910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4" name="Rounded Rectangle 19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5" name="Block Arc 19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6" name="Group 1910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2" name="Rounded Rectangle 19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3" name="Block Arc 19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7" name="Group 1910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0" name="Rounded Rectangle 19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1" name="Block Arc 19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8" name="Group 1910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8" name="Rounded Rectangle 19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9" name="Block Arc 19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9" name="Group 1910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6" name="Rounded Rectangle 19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7" name="Block Arc 19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10" name="Group 1910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4" name="Rounded Rectangle 19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5" name="Block Arc 19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11" name="Group 1911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2" name="Rounded Rectangle 191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3" name="Block Arc 19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1" name="Group 18760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072" name="Group 1907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00" name="Rounded Rectangle 19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01" name="Block Arc 19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3" name="Group 1907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8" name="Rounded Rectangle 19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9" name="Block Arc 19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4" name="Group 1907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6" name="Rounded Rectangle 19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7" name="Block Arc 19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5" name="Group 1907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4" name="Rounded Rectangle 19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5" name="Block Arc 19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6" name="Group 1907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2" name="Rounded Rectangle 19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3" name="Block Arc 19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7" name="Group 1907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0" name="Rounded Rectangle 19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1" name="Block Arc 19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8" name="Group 1907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8" name="Rounded Rectangle 19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9" name="Block Arc 19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9" name="Group 1907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6" name="Rounded Rectangle 19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7" name="Block Arc 19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80" name="Group 1907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4" name="Rounded Rectangle 19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5" name="Block Arc 19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81" name="Group 1908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2" name="Rounded Rectangle 19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3" name="Block Arc 19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2" name="Group 18761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042" name="Group 1904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70" name="Rounded Rectangle 19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71" name="Block Arc 19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3" name="Group 1904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8" name="Rounded Rectangle 19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9" name="Block Arc 19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4" name="Group 1904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6" name="Rounded Rectangle 19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7" name="Block Arc 19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5" name="Group 1904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4" name="Rounded Rectangle 19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5" name="Block Arc 19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6" name="Group 1904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2" name="Rounded Rectangle 19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3" name="Block Arc 19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7" name="Group 1904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0" name="Rounded Rectangle 19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1" name="Block Arc 19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8" name="Group 1904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8" name="Rounded Rectangle 19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9" name="Block Arc 19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9" name="Group 1904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6" name="Rounded Rectangle 19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7" name="Block Arc 19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50" name="Group 1904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4" name="Rounded Rectangle 19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5" name="Block Arc 19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51" name="Group 1905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2" name="Rounded Rectangle 190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3" name="Block Arc 19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3" name="Group 18762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012" name="Group 1901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40" name="Rounded Rectangle 19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41" name="Block Arc 19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3" name="Group 1901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8" name="Rounded Rectangle 19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9" name="Block Arc 19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4" name="Group 1901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6" name="Rounded Rectangle 19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7" name="Block Arc 19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5" name="Group 1901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4" name="Rounded Rectangle 19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5" name="Block Arc 19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6" name="Group 1901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2" name="Rounded Rectangle 19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3" name="Block Arc 19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7" name="Group 1901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0" name="Rounded Rectangle 19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1" name="Block Arc 19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8" name="Group 1901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8" name="Rounded Rectangle 19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9" name="Block Arc 19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9" name="Group 1901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6" name="Rounded Rectangle 19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7" name="Block Arc 19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20" name="Group 1901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4" name="Rounded Rectangle 19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5" name="Block Arc 19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21" name="Group 1902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2" name="Rounded Rectangle 19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3" name="Block Arc 19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4" name="Group 18763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18982" name="Group 1898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10" name="Rounded Rectangle 19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11" name="Block Arc 19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3" name="Group 1898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8" name="Rounded Rectangle 19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9" name="Block Arc 19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4" name="Group 1898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6" name="Rounded Rectangle 19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7" name="Block Arc 19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5" name="Group 1898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4" name="Rounded Rectangle 19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5" name="Block Arc 19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6" name="Group 1898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2" name="Rounded Rectangle 19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3" name="Block Arc 19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7" name="Group 1898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0" name="Rounded Rectangle 18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1" name="Block Arc 19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8" name="Group 1898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8" name="Rounded Rectangle 18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9" name="Block Arc 18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9" name="Group 1898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6" name="Rounded Rectangle 18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7" name="Block Arc 18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90" name="Group 1898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4" name="Rounded Rectangle 18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5" name="Block Arc 18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91" name="Group 1899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2" name="Rounded Rectangle 189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3" name="Block Arc 189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5" name="Group 18764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18952" name="Group 1895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80" name="Rounded Rectangle 18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81" name="Block Arc 18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3" name="Group 1895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8" name="Rounded Rectangle 18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9" name="Block Arc 18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4" name="Group 1895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6" name="Rounded Rectangle 18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7" name="Block Arc 18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5" name="Group 1895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4" name="Rounded Rectangle 18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5" name="Block Arc 18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6" name="Group 1895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2" name="Rounded Rectangle 18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3" name="Block Arc 18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7" name="Group 1895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0" name="Rounded Rectangle 18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1" name="Block Arc 18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8" name="Group 1895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8" name="Rounded Rectangle 18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9" name="Block Arc 18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9" name="Group 1895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6" name="Rounded Rectangle 18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7" name="Block Arc 18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60" name="Group 1895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4" name="Rounded Rectangle 18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5" name="Block Arc 18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61" name="Group 1896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2" name="Rounded Rectangle 189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3" name="Block Arc 18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6" name="Group 18765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18922" name="Group 1892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50" name="Rounded Rectangle 18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51" name="Block Arc 18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3" name="Group 1892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8" name="Rounded Rectangle 18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9" name="Block Arc 18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4" name="Group 1892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6" name="Rounded Rectangle 18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7" name="Block Arc 18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5" name="Group 1892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4" name="Rounded Rectangle 18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5" name="Block Arc 18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6" name="Group 1892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2" name="Rounded Rectangle 18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3" name="Block Arc 18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7" name="Group 1892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0" name="Rounded Rectangle 18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1" name="Block Arc 18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8" name="Group 1892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8" name="Rounded Rectangle 18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9" name="Block Arc 18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9" name="Group 1892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6" name="Rounded Rectangle 18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7" name="Block Arc 18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30" name="Group 1892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4" name="Rounded Rectangle 18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5" name="Block Arc 18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31" name="Group 1893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2" name="Rounded Rectangle 18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3" name="Block Arc 18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7" name="Group 18766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8892" name="Group 1889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20" name="Rounded Rectangle 18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21" name="Block Arc 18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3" name="Group 1889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8" name="Rounded Rectangle 18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9" name="Block Arc 18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4" name="Group 1889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6" name="Rounded Rectangle 18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7" name="Block Arc 18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5" name="Group 1889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4" name="Rounded Rectangle 18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5" name="Block Arc 18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6" name="Group 1889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2" name="Rounded Rectangle 18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3" name="Block Arc 18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7" name="Group 1889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0" name="Rounded Rectangle 18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1" name="Block Arc 18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8" name="Group 1889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8" name="Rounded Rectangle 18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9" name="Block Arc 18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9" name="Group 1889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6" name="Rounded Rectangle 18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7" name="Block Arc 18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00" name="Group 1889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4" name="Rounded Rectangle 18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5" name="Block Arc 18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01" name="Group 1890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2" name="Rounded Rectangle 189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3" name="Block Arc 18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8" name="Group 18767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8862" name="Group 1886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90" name="Rounded Rectangle 18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91" name="Block Arc 18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3" name="Group 1886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8" name="Rounded Rectangle 18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9" name="Block Arc 18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4" name="Group 1886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6" name="Rounded Rectangle 18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7" name="Block Arc 18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5" name="Group 1886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4" name="Rounded Rectangle 18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5" name="Block Arc 18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6" name="Group 1886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2" name="Rounded Rectangle 18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3" name="Block Arc 18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7" name="Group 1886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0" name="Rounded Rectangle 18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1" name="Block Arc 18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8" name="Group 1886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8" name="Rounded Rectangle 18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9" name="Block Arc 18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9" name="Group 1886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6" name="Rounded Rectangle 18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7" name="Block Arc 18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70" name="Group 1886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4" name="Rounded Rectangle 18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5" name="Block Arc 18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71" name="Group 1887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2" name="Rounded Rectangle 18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3" name="Block Arc 18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9" name="Group 18768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8832" name="Group 1883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60" name="Rounded Rectangle 188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61" name="Block Arc 188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3" name="Group 1883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8" name="Rounded Rectangle 188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9" name="Block Arc 188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4" name="Group 1883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6" name="Rounded Rectangle 188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7" name="Block Arc 188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5" name="Group 1883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4" name="Rounded Rectangle 188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5" name="Block Arc 188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6" name="Group 1883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2" name="Rounded Rectangle 18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3" name="Block Arc 188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7" name="Group 1883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0" name="Rounded Rectangle 18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1" name="Block Arc 188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8" name="Group 1883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8" name="Rounded Rectangle 18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9" name="Block Arc 188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9" name="Group 1883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6" name="Rounded Rectangle 188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7" name="Block Arc 188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40" name="Group 1883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4" name="Rounded Rectangle 188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5" name="Block Arc 188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41" name="Group 1884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2" name="Rounded Rectangle 188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3" name="Block Arc 188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70" name="Group 18769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8802" name="Group 1880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30" name="Rounded Rectangle 18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31" name="Block Arc 18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3" name="Group 1880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8" name="Rounded Rectangle 18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9" name="Block Arc 18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4" name="Group 1880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6" name="Rounded Rectangle 18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7" name="Block Arc 18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5" name="Group 1880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4" name="Rounded Rectangle 18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5" name="Block Arc 18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6" name="Group 1880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2" name="Rounded Rectangle 18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3" name="Block Arc 18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7" name="Group 1880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0" name="Rounded Rectangle 18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1" name="Block Arc 18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8" name="Group 1880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8" name="Rounded Rectangle 18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9" name="Block Arc 18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9" name="Group 1880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6" name="Rounded Rectangle 18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7" name="Block Arc 18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10" name="Group 1880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4" name="Rounded Rectangle 18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5" name="Block Arc 18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11" name="Group 1881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2" name="Rounded Rectangle 188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3" name="Block Arc 18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71" name="Group 18770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8772" name="Group 1877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00" name="Rounded Rectangle 18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01" name="Block Arc 18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3" name="Group 1877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8" name="Rounded Rectangle 18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9" name="Block Arc 18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4" name="Group 1877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6" name="Rounded Rectangle 18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7" name="Block Arc 18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5" name="Group 1877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4" name="Rounded Rectangle 18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5" name="Block Arc 18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6" name="Group 1877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2" name="Rounded Rectangle 18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3" name="Block Arc 18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7" name="Group 1877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0" name="Rounded Rectangle 18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1" name="Block Arc 18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8" name="Group 1877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8" name="Rounded Rectangle 18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9" name="Block Arc 18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9" name="Group 1877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6" name="Rounded Rectangle 18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7" name="Block Arc 18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80" name="Group 1877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4" name="Rounded Rectangle 18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5" name="Block Arc 18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81" name="Group 1878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2" name="Rounded Rectangle 18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3" name="Block Arc 18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31" name="Group 18630"/>
          <p:cNvGrpSpPr>
            <a:grpSpLocks noChangeAspect="1"/>
          </p:cNvGrpSpPr>
          <p:nvPr/>
        </p:nvGrpSpPr>
        <p:grpSpPr>
          <a:xfrm>
            <a:off x="7136794" y="1570007"/>
            <a:ext cx="397372" cy="126416"/>
            <a:chOff x="411004" y="628649"/>
            <a:chExt cx="4541996" cy="1444941"/>
          </a:xfrm>
        </p:grpSpPr>
        <p:grpSp>
          <p:nvGrpSpPr>
            <p:cNvPr id="18743" name="Group 1874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55" name="Rectangle 1875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6" name="Rectangle 1875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44" name="Group 1874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53" name="Rectangle 1875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4" name="Rectangle 1875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45" name="Group 1874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51" name="Rectangle 1875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2" name="Rectangle 1875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46" name="Rectangle 1874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7" name="Rectangle 1874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8" name="Rectangle 1874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9" name="Rectangle 1874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50" name="Rectangle 1874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2" name="Group 18631"/>
          <p:cNvGrpSpPr>
            <a:grpSpLocks noChangeAspect="1"/>
          </p:cNvGrpSpPr>
          <p:nvPr/>
        </p:nvGrpSpPr>
        <p:grpSpPr>
          <a:xfrm>
            <a:off x="6577186" y="1572574"/>
            <a:ext cx="397372" cy="126416"/>
            <a:chOff x="411004" y="628649"/>
            <a:chExt cx="4541996" cy="1444941"/>
          </a:xfrm>
        </p:grpSpPr>
        <p:grpSp>
          <p:nvGrpSpPr>
            <p:cNvPr id="18729" name="Group 1872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41" name="Rectangle 1874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42" name="Rectangle 1874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30" name="Group 1872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39" name="Rectangle 1873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40" name="Rectangle 1873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31" name="Group 1873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37" name="Rectangle 1873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38" name="Rectangle 1873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32" name="Rectangle 1873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3" name="Rectangle 1873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4" name="Rectangle 1873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5" name="Rectangle 1873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6" name="Rectangle 1873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3" name="Group 18632"/>
          <p:cNvGrpSpPr>
            <a:grpSpLocks noChangeAspect="1"/>
          </p:cNvGrpSpPr>
          <p:nvPr/>
        </p:nvGrpSpPr>
        <p:grpSpPr>
          <a:xfrm rot="16200000">
            <a:off x="6002178" y="2418709"/>
            <a:ext cx="397373" cy="126415"/>
            <a:chOff x="411004" y="628649"/>
            <a:chExt cx="4541996" cy="1444941"/>
          </a:xfrm>
        </p:grpSpPr>
        <p:grpSp>
          <p:nvGrpSpPr>
            <p:cNvPr id="18715" name="Group 1871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27" name="Rectangle 1872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8" name="Rectangle 1872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16" name="Group 1871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25" name="Rectangle 1872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6" name="Rectangle 1872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17" name="Group 1871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23" name="Rectangle 1872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4" name="Rectangle 1872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18" name="Rectangle 1871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19" name="Rectangle 1871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0" name="Rectangle 1871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1" name="Rectangle 1872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2" name="Rectangle 1872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4" name="Group 18633"/>
          <p:cNvGrpSpPr>
            <a:grpSpLocks noChangeAspect="1"/>
          </p:cNvGrpSpPr>
          <p:nvPr/>
        </p:nvGrpSpPr>
        <p:grpSpPr>
          <a:xfrm>
            <a:off x="7136794" y="5245961"/>
            <a:ext cx="397372" cy="126416"/>
            <a:chOff x="411004" y="628649"/>
            <a:chExt cx="4541996" cy="1444941"/>
          </a:xfrm>
        </p:grpSpPr>
        <p:grpSp>
          <p:nvGrpSpPr>
            <p:cNvPr id="18701" name="Group 1870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13" name="Rectangle 1871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4" name="Rectangle 1871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02" name="Group 1870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11" name="Rectangle 1871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2" name="Rectangle 1871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03" name="Group 1870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09" name="Rectangle 1870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0" name="Rectangle 1870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04" name="Rectangle 1870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5" name="Rectangle 1870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6" name="Rectangle 1870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7" name="Rectangle 1870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8" name="Rectangle 1870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5" name="Group 18634"/>
          <p:cNvGrpSpPr>
            <a:grpSpLocks noChangeAspect="1"/>
          </p:cNvGrpSpPr>
          <p:nvPr/>
        </p:nvGrpSpPr>
        <p:grpSpPr>
          <a:xfrm>
            <a:off x="6577186" y="5248528"/>
            <a:ext cx="397372" cy="126416"/>
            <a:chOff x="411004" y="628649"/>
            <a:chExt cx="4541996" cy="1444941"/>
          </a:xfrm>
        </p:grpSpPr>
        <p:grpSp>
          <p:nvGrpSpPr>
            <p:cNvPr id="18687" name="Group 1868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99" name="Rectangle 1869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00" name="Rectangle 1869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88" name="Group 1868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97" name="Rectangle 1869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98" name="Rectangle 1869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89" name="Group 1868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95" name="Rectangle 1869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96" name="Rectangle 1869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90" name="Rectangle 1868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1" name="Rectangle 1869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2" name="Rectangle 1869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3" name="Rectangle 1869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4" name="Rectangle 1869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6" name="Group 18635"/>
          <p:cNvGrpSpPr>
            <a:grpSpLocks noChangeAspect="1"/>
          </p:cNvGrpSpPr>
          <p:nvPr/>
        </p:nvGrpSpPr>
        <p:grpSpPr>
          <a:xfrm rot="16200000">
            <a:off x="6002178" y="3081176"/>
            <a:ext cx="397373" cy="126415"/>
            <a:chOff x="411004" y="628649"/>
            <a:chExt cx="4541996" cy="1444941"/>
          </a:xfrm>
        </p:grpSpPr>
        <p:grpSp>
          <p:nvGrpSpPr>
            <p:cNvPr id="18673" name="Group 1867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85" name="Rectangle 1868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6" name="Rectangle 1868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74" name="Group 1867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83" name="Rectangle 1868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4" name="Rectangle 1868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75" name="Group 1867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81" name="Rectangle 1868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2" name="Rectangle 1868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76" name="Rectangle 1867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7" name="Rectangle 1867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8" name="Rectangle 1867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9" name="Rectangle 1867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80" name="Rectangle 1867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7" name="Group 18636"/>
          <p:cNvGrpSpPr>
            <a:grpSpLocks noChangeAspect="1"/>
          </p:cNvGrpSpPr>
          <p:nvPr/>
        </p:nvGrpSpPr>
        <p:grpSpPr>
          <a:xfrm rot="16200000">
            <a:off x="6002178" y="3751494"/>
            <a:ext cx="397373" cy="126415"/>
            <a:chOff x="411004" y="628649"/>
            <a:chExt cx="4542000" cy="1444941"/>
          </a:xfrm>
        </p:grpSpPr>
        <p:grpSp>
          <p:nvGrpSpPr>
            <p:cNvPr id="18659" name="Group 1865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71" name="Rectangle 1867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72" name="Rectangle 1867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60" name="Group 1865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69" name="Rectangle 1866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70" name="Rectangle 1866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61" name="Group 1866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67" name="Rectangle 1866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68" name="Rectangle 1866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62" name="Rectangle 1866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3" name="Rectangle 1866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4" name="Rectangle 18663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5" name="Rectangle 1866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6" name="Rectangle 1866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8" name="Group 18637"/>
          <p:cNvGrpSpPr>
            <a:grpSpLocks noChangeAspect="1"/>
          </p:cNvGrpSpPr>
          <p:nvPr/>
        </p:nvGrpSpPr>
        <p:grpSpPr>
          <a:xfrm rot="16200000">
            <a:off x="6002178" y="4392765"/>
            <a:ext cx="397373" cy="126415"/>
            <a:chOff x="411004" y="628649"/>
            <a:chExt cx="4541996" cy="1444941"/>
          </a:xfrm>
        </p:grpSpPr>
        <p:grpSp>
          <p:nvGrpSpPr>
            <p:cNvPr id="18645" name="Group 1864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57" name="Rectangle 1865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8" name="Rectangle 1865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46" name="Group 1864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55" name="Rectangle 1865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6" name="Rectangle 1865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47" name="Group 1864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53" name="Rectangle 1865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4" name="Rectangle 1865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48" name="Rectangle 1864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49" name="Rectangle 1864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0" name="Rectangle 1864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1" name="Rectangle 1865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2" name="Rectangle 1865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40" name="TextBox 219"/>
          <p:cNvSpPr txBox="1">
            <a:spLocks noChangeArrowheads="1"/>
          </p:cNvSpPr>
          <p:nvPr/>
        </p:nvSpPr>
        <p:spPr bwMode="auto">
          <a:xfrm>
            <a:off x="7346160" y="2761722"/>
            <a:ext cx="557438" cy="91051"/>
          </a:xfrm>
          <a:prstGeom prst="rect">
            <a:avLst/>
          </a:prstGeom>
          <a:solidFill>
            <a:srgbClr val="FF9933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Special Access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641" name="TextBox 219"/>
          <p:cNvSpPr txBox="1">
            <a:spLocks noChangeArrowheads="1"/>
          </p:cNvSpPr>
          <p:nvPr/>
        </p:nvSpPr>
        <p:spPr bwMode="auto">
          <a:xfrm rot="16200000">
            <a:off x="6884903" y="3718963"/>
            <a:ext cx="479760" cy="204631"/>
          </a:xfrm>
          <a:prstGeom prst="rect">
            <a:avLst/>
          </a:prstGeom>
          <a:solidFill>
            <a:srgbClr val="CCECFF">
              <a:alpha val="80000"/>
            </a:srgbClr>
          </a:solidFill>
          <a:ln>
            <a:noFill/>
          </a:ln>
          <a:extLst/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8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Parents Committee</a:t>
            </a:r>
            <a:endParaRPr kumimoji="0" lang="en-US" altLang="en-US" sz="8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642" name="Rectangle 18641"/>
          <p:cNvSpPr>
            <a:spLocks/>
          </p:cNvSpPr>
          <p:nvPr/>
        </p:nvSpPr>
        <p:spPr>
          <a:xfrm>
            <a:off x="7912350" y="4026269"/>
            <a:ext cx="33114" cy="66229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43" name="TextBox 219"/>
          <p:cNvSpPr txBox="1">
            <a:spLocks noChangeArrowheads="1"/>
          </p:cNvSpPr>
          <p:nvPr/>
        </p:nvSpPr>
        <p:spPr bwMode="auto">
          <a:xfrm>
            <a:off x="7899531" y="3950416"/>
            <a:ext cx="221511" cy="207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644" name="TextBox 219"/>
          <p:cNvSpPr txBox="1">
            <a:spLocks noChangeArrowheads="1"/>
          </p:cNvSpPr>
          <p:nvPr/>
        </p:nvSpPr>
        <p:spPr bwMode="auto">
          <a:xfrm>
            <a:off x="7568227" y="2122054"/>
            <a:ext cx="430785" cy="91051"/>
          </a:xfrm>
          <a:prstGeom prst="rect">
            <a:avLst/>
          </a:prstGeom>
          <a:solidFill>
            <a:srgbClr val="FFFF00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Pres. Party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73" name="TextBox 3772"/>
          <p:cNvSpPr txBox="1"/>
          <p:nvPr/>
        </p:nvSpPr>
        <p:spPr>
          <a:xfrm>
            <a:off x="5204742" y="150178"/>
            <a:ext cx="3882942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800" b="1" i="1" cap="small" dirty="0" smtClean="0">
                <a:solidFill>
                  <a:srgbClr val="FF0000"/>
                </a:solidFill>
                <a:cs typeface="Arial" charset="0"/>
              </a:rPr>
              <a:t>Upper </a:t>
            </a:r>
            <a:r>
              <a:rPr lang="en-US" sz="2800" b="1" i="1" cap="small" dirty="0">
                <a:solidFill>
                  <a:srgbClr val="FF0000"/>
                </a:solidFill>
                <a:cs typeface="Arial" charset="0"/>
              </a:rPr>
              <a:t>(Entrance) Level</a:t>
            </a:r>
          </a:p>
        </p:txBody>
      </p:sp>
    </p:spTree>
    <p:extLst>
      <p:ext uri="{BB962C8B-B14F-4D97-AF65-F5344CB8AC3E}">
        <p14:creationId xmlns:p14="http://schemas.microsoft.com/office/powerpoint/2010/main" val="863840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/>
          <p:cNvGrpSpPr/>
          <p:nvPr/>
        </p:nvGrpSpPr>
        <p:grpSpPr>
          <a:xfrm>
            <a:off x="6336337" y="3543162"/>
            <a:ext cx="869969" cy="543077"/>
            <a:chOff x="6336337" y="3543162"/>
            <a:chExt cx="869969" cy="543077"/>
          </a:xfrm>
        </p:grpSpPr>
        <p:grpSp>
          <p:nvGrpSpPr>
            <p:cNvPr id="5427" name="Group 5426"/>
            <p:cNvGrpSpPr/>
            <p:nvPr/>
          </p:nvGrpSpPr>
          <p:grpSpPr>
            <a:xfrm rot="16200000">
              <a:off x="6087927" y="3791572"/>
              <a:ext cx="541235" cy="44416"/>
              <a:chOff x="949036" y="762001"/>
              <a:chExt cx="3335180" cy="273698"/>
            </a:xfrm>
          </p:grpSpPr>
          <p:grpSp>
            <p:nvGrpSpPr>
              <p:cNvPr id="5800" name="Group 579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8" name="Rounded Rectangle 5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9" name="Block Arc 5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1" name="Group 580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6" name="Rounded Rectangle 5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7" name="Block Arc 5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2" name="Group 580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4" name="Rounded Rectangle 5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5" name="Block Arc 5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3" name="Group 580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2" name="Rounded Rectangle 5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3" name="Block Arc 5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4" name="Group 580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0" name="Rounded Rectangle 5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1" name="Block Arc 5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5" name="Group 580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8" name="Rounded Rectangle 5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9" name="Block Arc 5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6" name="Group 580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6" name="Rounded Rectangle 5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7" name="Block Arc 5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7" name="Group 580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4" name="Rounded Rectangle 5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5" name="Block Arc 5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8" name="Group 580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2" name="Rounded Rectangle 58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3" name="Block Arc 5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9" name="Group 580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0" name="Rounded Rectangle 58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1" name="Block Arc 58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428" name="Group 5427"/>
            <p:cNvGrpSpPr/>
            <p:nvPr/>
          </p:nvGrpSpPr>
          <p:grpSpPr>
            <a:xfrm rot="16200000">
              <a:off x="6156691" y="3791572"/>
              <a:ext cx="541235" cy="44416"/>
              <a:chOff x="949036" y="1185650"/>
              <a:chExt cx="3335180" cy="273698"/>
            </a:xfrm>
          </p:grpSpPr>
          <p:grpSp>
            <p:nvGrpSpPr>
              <p:cNvPr id="5770" name="Group 576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8" name="Rounded Rectangle 5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9" name="Block Arc 5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1" name="Group 577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6" name="Rounded Rectangle 5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7" name="Block Arc 5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2" name="Group 577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4" name="Rounded Rectangle 5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5" name="Block Arc 5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3" name="Group 577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2" name="Rounded Rectangle 5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3" name="Block Arc 5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4" name="Group 577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0" name="Rounded Rectangle 5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1" name="Block Arc 5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5" name="Group 577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8" name="Rounded Rectangle 5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9" name="Block Arc 5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6" name="Group 577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6" name="Rounded Rectangle 5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7" name="Block Arc 5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7" name="Group 577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4" name="Rounded Rectangle 5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5" name="Block Arc 5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8" name="Group 577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2" name="Rounded Rectangle 5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3" name="Block Arc 5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9" name="Group 577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0" name="Rounded Rectangle 5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1" name="Block Arc 5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429" name="Group 5428"/>
            <p:cNvGrpSpPr/>
            <p:nvPr/>
          </p:nvGrpSpPr>
          <p:grpSpPr>
            <a:xfrm rot="16200000">
              <a:off x="6225456" y="3791572"/>
              <a:ext cx="541235" cy="44416"/>
              <a:chOff x="949036" y="1608981"/>
              <a:chExt cx="3335180" cy="273698"/>
            </a:xfrm>
          </p:grpSpPr>
          <p:grpSp>
            <p:nvGrpSpPr>
              <p:cNvPr id="5740" name="Group 573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8" name="Rounded Rectangle 5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9" name="Block Arc 5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1" name="Group 574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6" name="Rounded Rectangle 5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7" name="Block Arc 5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2" name="Group 574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4" name="Rounded Rectangle 5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5" name="Block Arc 5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3" name="Group 574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2" name="Rounded Rectangle 5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3" name="Block Arc 5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4" name="Group 574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0" name="Rounded Rectangle 5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1" name="Block Arc 5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5" name="Group 574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8" name="Rounded Rectangle 5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9" name="Block Arc 5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6" name="Group 574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6" name="Rounded Rectangle 5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7" name="Block Arc 5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7" name="Group 574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4" name="Rounded Rectangle 5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5" name="Block Arc 5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8" name="Group 574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2" name="Rounded Rectangle 5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3" name="Block Arc 5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9" name="Group 574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0" name="Rounded Rectangle 57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1" name="Block Arc 5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430" name="Group 5429"/>
            <p:cNvGrpSpPr/>
            <p:nvPr/>
          </p:nvGrpSpPr>
          <p:grpSpPr>
            <a:xfrm rot="16200000">
              <a:off x="6294220" y="3791572"/>
              <a:ext cx="541235" cy="44416"/>
              <a:chOff x="949036" y="2032630"/>
              <a:chExt cx="3335180" cy="273698"/>
            </a:xfrm>
          </p:grpSpPr>
          <p:grpSp>
            <p:nvGrpSpPr>
              <p:cNvPr id="5710" name="Group 570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8" name="Rounded Rectangle 5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9" name="Block Arc 5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1" name="Group 571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6" name="Rounded Rectangle 5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7" name="Block Arc 5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2" name="Group 571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4" name="Rounded Rectangle 5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5" name="Block Arc 5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3" name="Group 571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2" name="Rounded Rectangle 5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3" name="Block Arc 5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4" name="Group 571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0" name="Rounded Rectangle 5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1" name="Block Arc 5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5" name="Group 571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8" name="Rounded Rectangle 5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9" name="Block Arc 5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6" name="Group 571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6" name="Rounded Rectangle 5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7" name="Block Arc 5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7" name="Group 571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4" name="Rounded Rectangle 5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5" name="Block Arc 5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8" name="Group 571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2" name="Rounded Rectangle 57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3" name="Block Arc 57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9" name="Group 571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0" name="Rounded Rectangle 57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1" name="Block Arc 57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431" name="Group 5430"/>
            <p:cNvGrpSpPr/>
            <p:nvPr/>
          </p:nvGrpSpPr>
          <p:grpSpPr>
            <a:xfrm rot="16200000">
              <a:off x="6362984" y="3791572"/>
              <a:ext cx="541235" cy="44416"/>
              <a:chOff x="949033" y="2456700"/>
              <a:chExt cx="3335180" cy="273698"/>
            </a:xfrm>
          </p:grpSpPr>
          <p:grpSp>
            <p:nvGrpSpPr>
              <p:cNvPr id="5680" name="Group 567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8" name="Rounded Rectangle 57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9" name="Block Arc 57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1" name="Group 568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6" name="Rounded Rectangle 57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7" name="Block Arc 57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2" name="Group 568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4" name="Rounded Rectangle 57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5" name="Block Arc 57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3" name="Group 568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2" name="Rounded Rectangle 57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3" name="Block Arc 57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4" name="Group 568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0" name="Rounded Rectangle 56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1" name="Block Arc 57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5" name="Group 568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8" name="Rounded Rectangle 56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9" name="Block Arc 56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6" name="Group 568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6" name="Rounded Rectangle 56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7" name="Block Arc 56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7" name="Group 568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4" name="Rounded Rectangle 56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5" name="Block Arc 56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8" name="Group 568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2" name="Rounded Rectangle 56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3" name="Block Arc 56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9" name="Group 568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0" name="Rounded Rectangle 56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1" name="Block Arc 56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432" name="Group 5431"/>
            <p:cNvGrpSpPr/>
            <p:nvPr/>
          </p:nvGrpSpPr>
          <p:grpSpPr>
            <a:xfrm rot="16200000">
              <a:off x="6431749" y="3791572"/>
              <a:ext cx="541235" cy="44416"/>
              <a:chOff x="947832" y="2880954"/>
              <a:chExt cx="3335180" cy="273698"/>
            </a:xfrm>
          </p:grpSpPr>
          <p:grpSp>
            <p:nvGrpSpPr>
              <p:cNvPr id="5650" name="Group 564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8" name="Rounded Rectangle 5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9" name="Block Arc 5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1" name="Group 565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6" name="Rounded Rectangle 5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7" name="Block Arc 5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2" name="Group 565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4" name="Rounded Rectangle 5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5" name="Block Arc 5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3" name="Group 565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2" name="Rounded Rectangle 5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3" name="Block Arc 5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4" name="Group 565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0" name="Rounded Rectangle 5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1" name="Block Arc 5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5" name="Group 565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8" name="Rounded Rectangle 5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9" name="Block Arc 5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6" name="Group 565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6" name="Rounded Rectangle 5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7" name="Block Arc 5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7" name="Group 565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4" name="Rounded Rectangle 56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5" name="Block Arc 5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8" name="Group 565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2" name="Rounded Rectangle 56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3" name="Block Arc 56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9" name="Group 565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0" name="Rounded Rectangle 56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1" name="Block Arc 56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433" name="Group 5432"/>
            <p:cNvGrpSpPr/>
            <p:nvPr/>
          </p:nvGrpSpPr>
          <p:grpSpPr>
            <a:xfrm rot="16200000">
              <a:off x="6500513" y="3791572"/>
              <a:ext cx="541235" cy="44416"/>
              <a:chOff x="947832" y="3304603"/>
              <a:chExt cx="3335180" cy="273698"/>
            </a:xfrm>
          </p:grpSpPr>
          <p:grpSp>
            <p:nvGrpSpPr>
              <p:cNvPr id="5620" name="Group 561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8" name="Rounded Rectangle 5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9" name="Block Arc 5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1" name="Group 562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6" name="Rounded Rectangle 5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7" name="Block Arc 5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2" name="Group 562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4" name="Rounded Rectangle 5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5" name="Block Arc 5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3" name="Group 562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2" name="Rounded Rectangle 5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3" name="Block Arc 5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4" name="Group 562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0" name="Rounded Rectangle 5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1" name="Block Arc 5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5" name="Group 562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8" name="Rounded Rectangle 5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9" name="Block Arc 5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6" name="Group 562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6" name="Rounded Rectangle 5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7" name="Block Arc 5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7" name="Group 562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4" name="Rounded Rectangle 5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5" name="Block Arc 5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8" name="Group 562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2" name="Rounded Rectangle 56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3" name="Block Arc 56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9" name="Group 562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0" name="Rounded Rectangle 56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1" name="Block Arc 56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434" name="Group 5433"/>
            <p:cNvGrpSpPr/>
            <p:nvPr/>
          </p:nvGrpSpPr>
          <p:grpSpPr>
            <a:xfrm rot="16200000">
              <a:off x="6569278" y="3791572"/>
              <a:ext cx="541235" cy="44416"/>
              <a:chOff x="947832" y="3727934"/>
              <a:chExt cx="3335180" cy="273698"/>
            </a:xfrm>
          </p:grpSpPr>
          <p:grpSp>
            <p:nvGrpSpPr>
              <p:cNvPr id="5590" name="Group 558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8" name="Rounded Rectangle 5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9" name="Block Arc 5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1" name="Group 559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6" name="Rounded Rectangle 5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7" name="Block Arc 5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2" name="Group 5591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4" name="Rounded Rectangle 5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5" name="Block Arc 5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3" name="Group 5592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2" name="Rounded Rectangle 5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3" name="Block Arc 5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4" name="Group 5593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0" name="Rounded Rectangle 5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1" name="Block Arc 5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5" name="Group 5594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8" name="Rounded Rectangle 5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9" name="Block Arc 5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6" name="Group 5595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6" name="Rounded Rectangle 5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7" name="Block Arc 5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7" name="Group 5596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4" name="Rounded Rectangle 56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5" name="Block Arc 5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8" name="Group 5597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2" name="Rounded Rectangle 56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3" name="Block Arc 56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9" name="Group 5598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0" name="Rounded Rectangle 55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1" name="Block Arc 56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435" name="Group 5434"/>
            <p:cNvGrpSpPr/>
            <p:nvPr/>
          </p:nvGrpSpPr>
          <p:grpSpPr>
            <a:xfrm rot="16200000">
              <a:off x="6638043" y="3791572"/>
              <a:ext cx="541235" cy="44416"/>
              <a:chOff x="947832" y="4151583"/>
              <a:chExt cx="3335180" cy="273698"/>
            </a:xfrm>
          </p:grpSpPr>
          <p:grpSp>
            <p:nvGrpSpPr>
              <p:cNvPr id="5560" name="Group 555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8" name="Rounded Rectangle 5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9" name="Block Arc 5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1" name="Group 556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6" name="Rounded Rectangle 5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7" name="Block Arc 5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2" name="Group 556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4" name="Rounded Rectangle 5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5" name="Block Arc 5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3" name="Group 556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2" name="Rounded Rectangle 5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3" name="Block Arc 5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4" name="Group 556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0" name="Rounded Rectangle 5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1" name="Block Arc 5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5" name="Group 556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8" name="Rounded Rectangle 5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9" name="Block Arc 5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6" name="Group 556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6" name="Rounded Rectangle 5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7" name="Block Arc 5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7" name="Group 556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4" name="Rounded Rectangle 55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5" name="Block Arc 55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8" name="Group 556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2" name="Rounded Rectangle 55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3" name="Block Arc 55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9" name="Group 556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0" name="Rounded Rectangle 55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1" name="Block Arc 55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437" name="Group 5436"/>
            <p:cNvGrpSpPr/>
            <p:nvPr/>
          </p:nvGrpSpPr>
          <p:grpSpPr>
            <a:xfrm rot="16200000">
              <a:off x="6775949" y="3793410"/>
              <a:ext cx="541235" cy="44422"/>
              <a:chOff x="947832" y="3727934"/>
              <a:chExt cx="3335180" cy="273741"/>
            </a:xfrm>
          </p:grpSpPr>
          <p:grpSp>
            <p:nvGrpSpPr>
              <p:cNvPr id="5500" name="Group 5499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8" name="Rounded Rectangle 5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9" name="Block Arc 5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1" name="Group 5500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6" name="Rounded Rectangle 5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7" name="Block Arc 5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2" name="Group 5501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5524" name="Rounded Rectangle 5523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5" name="Block Arc 5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3" name="Group 5502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5522" name="Rounded Rectangle 5521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3" name="Block Arc 5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4" name="Group 5503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520" name="Rounded Rectangle 5519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1" name="Block Arc 5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5" name="Group 5504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518" name="Rounded Rectangle 5517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9" name="Block Arc 5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6" name="Group 5505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5516" name="Rounded Rectangle 5515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7" name="Block Arc 5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7" name="Group 5506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5514" name="Rounded Rectangle 5513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5" name="Block Arc 5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8" name="Group 5507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512" name="Rounded Rectangle 5511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3" name="Block Arc 5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9" name="Group 5508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5510" name="Rounded Rectangle 5509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1" name="Block Arc 5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438" name="Group 5437"/>
            <p:cNvGrpSpPr/>
            <p:nvPr/>
          </p:nvGrpSpPr>
          <p:grpSpPr>
            <a:xfrm rot="16200000">
              <a:off x="6844717" y="3793413"/>
              <a:ext cx="541235" cy="44416"/>
              <a:chOff x="947832" y="4151583"/>
              <a:chExt cx="3335180" cy="273698"/>
            </a:xfrm>
          </p:grpSpPr>
          <p:grpSp>
            <p:nvGrpSpPr>
              <p:cNvPr id="5470" name="Group 5469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8" name="Rounded Rectangle 5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9" name="Block Arc 5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1" name="Group 5470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6" name="Rounded Rectangle 5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7" name="Block Arc 5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2" name="Group 5471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4" name="Rounded Rectangle 5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5" name="Block Arc 5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3" name="Group 5472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2" name="Rounded Rectangle 5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3" name="Block Arc 5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4" name="Group 5473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0" name="Rounded Rectangle 5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1" name="Block Arc 5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5" name="Group 5474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8" name="Rounded Rectangle 5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9" name="Block Arc 5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6" name="Group 5475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6" name="Rounded Rectangle 5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7" name="Block Arc 5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7" name="Group 5476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4" name="Rounded Rectangle 5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5" name="Block Arc 5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8" name="Group 5477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2" name="Rounded Rectangle 5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3" name="Block Arc 5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9" name="Group 5478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0" name="Rounded Rectangle 5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1" name="Block Arc 5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439" name="Group 5438"/>
            <p:cNvGrpSpPr/>
            <p:nvPr/>
          </p:nvGrpSpPr>
          <p:grpSpPr>
            <a:xfrm>
              <a:off x="7161890" y="3545004"/>
              <a:ext cx="44416" cy="541235"/>
              <a:chOff x="2292480" y="2962485"/>
              <a:chExt cx="75039" cy="914400"/>
            </a:xfrm>
          </p:grpSpPr>
          <p:grpSp>
            <p:nvGrpSpPr>
              <p:cNvPr id="5440" name="Group 5439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5468" name="Rounded Rectangle 5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9" name="Block Arc 5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1" name="Group 5440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5466" name="Rounded Rectangle 5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7" name="Block Arc 5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2" name="Group 5441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5464" name="Rounded Rectangle 5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5" name="Block Arc 5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3" name="Group 5442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5462" name="Rounded Rectangle 5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3" name="Block Arc 5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4" name="Group 5443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5460" name="Rounded Rectangle 5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1" name="Block Arc 5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5" name="Group 5444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5458" name="Rounded Rectangle 5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9" name="Block Arc 5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6" name="Group 5445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5456" name="Rounded Rectangle 5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7" name="Block Arc 5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7" name="Group 5446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5454" name="Rounded Rectangle 5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5" name="Block Arc 5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8" name="Group 5447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5452" name="Rounded Rectangle 5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3" name="Block Arc 5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9" name="Group 5448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5450" name="Rounded Rectangle 54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1" name="Block Arc 5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022" name="Group 5021"/>
          <p:cNvGrpSpPr>
            <a:grpSpLocks noChangeAspect="1"/>
          </p:cNvGrpSpPr>
          <p:nvPr/>
        </p:nvGrpSpPr>
        <p:grpSpPr>
          <a:xfrm>
            <a:off x="6336336" y="2872845"/>
            <a:ext cx="869970" cy="543076"/>
            <a:chOff x="897731" y="2959375"/>
            <a:chExt cx="1469788" cy="917510"/>
          </a:xfrm>
        </p:grpSpPr>
        <p:grpSp>
          <p:nvGrpSpPr>
            <p:cNvPr id="5023" name="Group 5022"/>
            <p:cNvGrpSpPr/>
            <p:nvPr/>
          </p:nvGrpSpPr>
          <p:grpSpPr>
            <a:xfrm rot="16200000">
              <a:off x="478051" y="3379055"/>
              <a:ext cx="914400" cy="75039"/>
              <a:chOff x="949036" y="762001"/>
              <a:chExt cx="3335180" cy="273698"/>
            </a:xfrm>
          </p:grpSpPr>
          <p:grpSp>
            <p:nvGrpSpPr>
              <p:cNvPr id="5396" name="Group 5395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4" name="Rounded Rectangle 5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5" name="Block Arc 5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97" name="Group 5396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2" name="Rounded Rectangle 5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3" name="Block Arc 5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98" name="Group 5397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0" name="Rounded Rectangle 5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1" name="Block Arc 5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99" name="Group 5398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8" name="Rounded Rectangle 5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9" name="Block Arc 5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00" name="Group 5399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6" name="Rounded Rectangle 5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7" name="Block Arc 5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01" name="Group 5400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4" name="Rounded Rectangle 5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5" name="Block Arc 5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02" name="Group 5401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2" name="Rounded Rectangle 5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3" name="Block Arc 5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03" name="Group 5402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0" name="Rounded Rectangle 54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1" name="Block Arc 5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04" name="Group 5403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8" name="Rounded Rectangle 54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9" name="Block Arc 54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05" name="Group 5404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6" name="Rounded Rectangle 54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7" name="Block Arc 54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24" name="Group 5023"/>
            <p:cNvGrpSpPr/>
            <p:nvPr/>
          </p:nvGrpSpPr>
          <p:grpSpPr>
            <a:xfrm rot="16200000">
              <a:off x="594226" y="3379055"/>
              <a:ext cx="914400" cy="75039"/>
              <a:chOff x="949036" y="1185650"/>
              <a:chExt cx="3335180" cy="273698"/>
            </a:xfrm>
          </p:grpSpPr>
          <p:grpSp>
            <p:nvGrpSpPr>
              <p:cNvPr id="5366" name="Group 536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4" name="Rounded Rectangle 5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5" name="Block Arc 5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67" name="Group 536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2" name="Rounded Rectangle 5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3" name="Block Arc 5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68" name="Group 536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0" name="Rounded Rectangle 5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1" name="Block Arc 5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69" name="Group 536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8" name="Rounded Rectangle 5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9" name="Block Arc 5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70" name="Group 536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6" name="Rounded Rectangle 5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7" name="Block Arc 5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71" name="Group 537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4" name="Rounded Rectangle 5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5" name="Block Arc 5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72" name="Group 537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2" name="Rounded Rectangle 5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3" name="Block Arc 5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73" name="Group 537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0" name="Rounded Rectangle 5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1" name="Block Arc 5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74" name="Group 537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8" name="Rounded Rectangle 5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9" name="Block Arc 5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75" name="Group 537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6" name="Rounded Rectangle 53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7" name="Block Arc 5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25" name="Group 5024"/>
            <p:cNvGrpSpPr/>
            <p:nvPr/>
          </p:nvGrpSpPr>
          <p:grpSpPr>
            <a:xfrm rot="16200000">
              <a:off x="710402" y="3379055"/>
              <a:ext cx="914400" cy="75039"/>
              <a:chOff x="949036" y="1608981"/>
              <a:chExt cx="3335180" cy="273698"/>
            </a:xfrm>
          </p:grpSpPr>
          <p:grpSp>
            <p:nvGrpSpPr>
              <p:cNvPr id="5336" name="Group 533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4" name="Rounded Rectangle 5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5" name="Block Arc 5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37" name="Group 533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2" name="Rounded Rectangle 5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3" name="Block Arc 5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38" name="Group 533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0" name="Rounded Rectangle 5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1" name="Block Arc 5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39" name="Group 533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8" name="Rounded Rectangle 5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9" name="Block Arc 5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40" name="Group 533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6" name="Rounded Rectangle 5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7" name="Block Arc 5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41" name="Group 534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4" name="Rounded Rectangle 5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5" name="Block Arc 5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42" name="Group 534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2" name="Rounded Rectangle 5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3" name="Block Arc 5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43" name="Group 534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0" name="Rounded Rectangle 5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1" name="Block Arc 5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44" name="Group 534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8" name="Rounded Rectangle 5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9" name="Block Arc 5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45" name="Group 534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6" name="Rounded Rectangle 53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7" name="Block Arc 5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26" name="Group 5025"/>
            <p:cNvGrpSpPr/>
            <p:nvPr/>
          </p:nvGrpSpPr>
          <p:grpSpPr>
            <a:xfrm rot="16200000">
              <a:off x="826577" y="3379055"/>
              <a:ext cx="914400" cy="75039"/>
              <a:chOff x="949036" y="2032630"/>
              <a:chExt cx="3335180" cy="273698"/>
            </a:xfrm>
          </p:grpSpPr>
          <p:grpSp>
            <p:nvGrpSpPr>
              <p:cNvPr id="5306" name="Group 530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4" name="Rounded Rectangle 5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5" name="Block Arc 5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07" name="Group 530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2" name="Rounded Rectangle 5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3" name="Block Arc 5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08" name="Group 530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0" name="Rounded Rectangle 5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1" name="Block Arc 5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09" name="Group 530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8" name="Rounded Rectangle 5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9" name="Block Arc 5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10" name="Group 530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6" name="Rounded Rectangle 5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7" name="Block Arc 5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11" name="Group 531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4" name="Rounded Rectangle 5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5" name="Block Arc 5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12" name="Group 531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2" name="Rounded Rectangle 5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3" name="Block Arc 5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13" name="Group 531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0" name="Rounded Rectangle 5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1" name="Block Arc 5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14" name="Group 531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8" name="Rounded Rectangle 5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9" name="Block Arc 5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15" name="Group 531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6" name="Rounded Rectangle 5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7" name="Block Arc 5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27" name="Group 5026"/>
            <p:cNvGrpSpPr/>
            <p:nvPr/>
          </p:nvGrpSpPr>
          <p:grpSpPr>
            <a:xfrm rot="16200000">
              <a:off x="942753" y="3379055"/>
              <a:ext cx="914400" cy="75039"/>
              <a:chOff x="949033" y="2456700"/>
              <a:chExt cx="3335180" cy="273698"/>
            </a:xfrm>
          </p:grpSpPr>
          <p:grpSp>
            <p:nvGrpSpPr>
              <p:cNvPr id="5276" name="Group 527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4" name="Rounded Rectangle 53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5" name="Block Arc 53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77" name="Group 527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2" name="Rounded Rectangle 53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3" name="Block Arc 53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78" name="Group 527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0" name="Rounded Rectangle 52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1" name="Block Arc 53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79" name="Group 527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8" name="Rounded Rectangle 52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9" name="Block Arc 52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80" name="Group 527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6" name="Rounded Rectangle 52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7" name="Block Arc 52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81" name="Group 528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4" name="Rounded Rectangle 52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5" name="Block Arc 52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82" name="Group 528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2" name="Rounded Rectangle 52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3" name="Block Arc 52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83" name="Group 528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0" name="Rounded Rectangle 52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1" name="Block Arc 52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84" name="Group 528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8" name="Rounded Rectangle 52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9" name="Block Arc 52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85" name="Group 528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6" name="Rounded Rectangle 52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7" name="Block Arc 52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28" name="Group 5027"/>
            <p:cNvGrpSpPr/>
            <p:nvPr/>
          </p:nvGrpSpPr>
          <p:grpSpPr>
            <a:xfrm rot="16200000">
              <a:off x="1058929" y="3379055"/>
              <a:ext cx="914400" cy="75039"/>
              <a:chOff x="947832" y="2880954"/>
              <a:chExt cx="3335180" cy="273698"/>
            </a:xfrm>
          </p:grpSpPr>
          <p:grpSp>
            <p:nvGrpSpPr>
              <p:cNvPr id="5246" name="Group 524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4" name="Rounded Rectangle 5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5" name="Block Arc 5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47" name="Group 524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2" name="Rounded Rectangle 5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3" name="Block Arc 5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48" name="Group 524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0" name="Rounded Rectangle 5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1" name="Block Arc 5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49" name="Group 524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8" name="Rounded Rectangle 5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9" name="Block Arc 5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50" name="Group 524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6" name="Rounded Rectangle 5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7" name="Block Arc 5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51" name="Group 525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4" name="Rounded Rectangle 5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5" name="Block Arc 5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52" name="Group 525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2" name="Rounded Rectangle 5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3" name="Block Arc 5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53" name="Group 525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0" name="Rounded Rectangle 5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1" name="Block Arc 5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54" name="Group 525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8" name="Rounded Rectangle 5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9" name="Block Arc 5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55" name="Group 525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6" name="Rounded Rectangle 52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7" name="Block Arc 5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29" name="Group 5028"/>
            <p:cNvGrpSpPr/>
            <p:nvPr/>
          </p:nvGrpSpPr>
          <p:grpSpPr>
            <a:xfrm rot="16200000">
              <a:off x="1175104" y="3379055"/>
              <a:ext cx="914400" cy="75039"/>
              <a:chOff x="947832" y="3304603"/>
              <a:chExt cx="3335180" cy="273698"/>
            </a:xfrm>
          </p:grpSpPr>
          <p:grpSp>
            <p:nvGrpSpPr>
              <p:cNvPr id="5216" name="Group 521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4" name="Rounded Rectangle 5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5" name="Block Arc 5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17" name="Group 521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2" name="Rounded Rectangle 5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3" name="Block Arc 5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18" name="Group 521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0" name="Rounded Rectangle 5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1" name="Block Arc 5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19" name="Group 521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8" name="Rounded Rectangle 5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9" name="Block Arc 5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20" name="Group 521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6" name="Rounded Rectangle 5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7" name="Block Arc 5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21" name="Group 522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4" name="Rounded Rectangle 5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5" name="Block Arc 5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22" name="Group 522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2" name="Rounded Rectangle 5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3" name="Block Arc 5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23" name="Group 522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0" name="Rounded Rectangle 5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1" name="Block Arc 5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24" name="Group 522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8" name="Rounded Rectangle 5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9" name="Block Arc 5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25" name="Group 522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6" name="Rounded Rectangle 5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7" name="Block Arc 5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30" name="Group 5029"/>
            <p:cNvGrpSpPr/>
            <p:nvPr/>
          </p:nvGrpSpPr>
          <p:grpSpPr>
            <a:xfrm rot="16200000">
              <a:off x="1291280" y="3379055"/>
              <a:ext cx="914400" cy="75039"/>
              <a:chOff x="947832" y="3727934"/>
              <a:chExt cx="3335180" cy="273698"/>
            </a:xfrm>
          </p:grpSpPr>
          <p:grpSp>
            <p:nvGrpSpPr>
              <p:cNvPr id="5186" name="Group 518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4" name="Rounded Rectangle 5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5" name="Block Arc 5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87" name="Group 518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2" name="Rounded Rectangle 5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3" name="Block Arc 5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88" name="Group 518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0" name="Rounded Rectangle 5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1" name="Block Arc 5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89" name="Group 518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8" name="Rounded Rectangle 5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9" name="Block Arc 5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90" name="Group 518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6" name="Rounded Rectangle 5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7" name="Block Arc 5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91" name="Group 519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4" name="Rounded Rectangle 5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5" name="Block Arc 5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92" name="Group 519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2" name="Rounded Rectangle 5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3" name="Block Arc 5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93" name="Group 519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0" name="Rounded Rectangle 5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1" name="Block Arc 5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94" name="Group 519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8" name="Rounded Rectangle 5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9" name="Block Arc 5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95" name="Group 519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6" name="Rounded Rectangle 51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7" name="Block Arc 5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31" name="Group 5030"/>
            <p:cNvGrpSpPr/>
            <p:nvPr/>
          </p:nvGrpSpPr>
          <p:grpSpPr>
            <a:xfrm rot="16200000">
              <a:off x="1407456" y="3379055"/>
              <a:ext cx="914400" cy="75039"/>
              <a:chOff x="947832" y="4151583"/>
              <a:chExt cx="3335180" cy="273698"/>
            </a:xfrm>
          </p:grpSpPr>
          <p:grpSp>
            <p:nvGrpSpPr>
              <p:cNvPr id="5156" name="Group 515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4" name="Rounded Rectangle 5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5" name="Block Arc 5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57" name="Group 515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2" name="Rounded Rectangle 5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3" name="Block Arc 5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58" name="Group 515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0" name="Rounded Rectangle 5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1" name="Block Arc 5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59" name="Group 515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8" name="Rounded Rectangle 5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9" name="Block Arc 5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60" name="Group 515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6" name="Rounded Rectangle 5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7" name="Block Arc 5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61" name="Group 516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4" name="Rounded Rectangle 5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5" name="Block Arc 5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62" name="Group 516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2" name="Rounded Rectangle 5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3" name="Block Arc 5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63" name="Group 516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0" name="Rounded Rectangle 5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1" name="Block Arc 5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64" name="Group 516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8" name="Rounded Rectangle 5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9" name="Block Arc 5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65" name="Group 516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6" name="Rounded Rectangle 5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7" name="Block Arc 5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32" name="Group 5031"/>
            <p:cNvGrpSpPr/>
            <p:nvPr/>
          </p:nvGrpSpPr>
          <p:grpSpPr>
            <a:xfrm rot="16200000">
              <a:off x="1523631" y="3379055"/>
              <a:ext cx="914400" cy="75039"/>
              <a:chOff x="947829" y="4575653"/>
              <a:chExt cx="3335180" cy="273698"/>
            </a:xfrm>
          </p:grpSpPr>
          <p:grpSp>
            <p:nvGrpSpPr>
              <p:cNvPr id="5126" name="Group 5125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4" name="Rounded Rectangle 5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5" name="Block Arc 5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27" name="Group 5126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2" name="Rounded Rectangle 5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3" name="Block Arc 5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28" name="Group 5127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0" name="Rounded Rectangle 5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1" name="Block Arc 5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29" name="Group 5128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8" name="Rounded Rectangle 5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9" name="Block Arc 5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30" name="Group 5129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6" name="Rounded Rectangle 5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7" name="Block Arc 5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31" name="Group 5130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4" name="Rounded Rectangle 5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5" name="Block Arc 5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32" name="Group 5131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2" name="Rounded Rectangle 5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3" name="Block Arc 5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33" name="Group 5132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0" name="Rounded Rectangle 5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1" name="Block Arc 5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34" name="Group 5133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8" name="Rounded Rectangle 5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9" name="Block Arc 5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35" name="Group 5134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6" name="Rounded Rectangle 51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7" name="Block Arc 5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33" name="Group 5032"/>
            <p:cNvGrpSpPr/>
            <p:nvPr/>
          </p:nvGrpSpPr>
          <p:grpSpPr>
            <a:xfrm rot="16200000">
              <a:off x="1640449" y="3382165"/>
              <a:ext cx="914400" cy="75039"/>
              <a:chOff x="947832" y="3727934"/>
              <a:chExt cx="3335180" cy="273698"/>
            </a:xfrm>
          </p:grpSpPr>
          <p:grpSp>
            <p:nvGrpSpPr>
              <p:cNvPr id="5096" name="Group 509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4" name="Rounded Rectangle 5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5" name="Block Arc 5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97" name="Group 509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2" name="Rounded Rectangle 5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3" name="Block Arc 5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98" name="Group 509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0" name="Rounded Rectangle 5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1" name="Block Arc 5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99" name="Group 509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8" name="Rounded Rectangle 5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9" name="Block Arc 5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00" name="Group 509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6" name="Rounded Rectangle 5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7" name="Block Arc 5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01" name="Group 510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4" name="Rounded Rectangle 5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5" name="Block Arc 5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02" name="Group 510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2" name="Rounded Rectangle 5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3" name="Block Arc 5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03" name="Group 510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0" name="Rounded Rectangle 5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1" name="Block Arc 5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04" name="Group 510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8" name="Rounded Rectangle 5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9" name="Block Arc 5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05" name="Group 510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6" name="Rounded Rectangle 51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7" name="Block Arc 5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34" name="Group 5033"/>
            <p:cNvGrpSpPr/>
            <p:nvPr/>
          </p:nvGrpSpPr>
          <p:grpSpPr>
            <a:xfrm rot="16200000">
              <a:off x="1756625" y="3382165"/>
              <a:ext cx="914400" cy="75039"/>
              <a:chOff x="947832" y="4151583"/>
              <a:chExt cx="3335180" cy="273698"/>
            </a:xfrm>
          </p:grpSpPr>
          <p:grpSp>
            <p:nvGrpSpPr>
              <p:cNvPr id="5066" name="Group 506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4" name="Rounded Rectangle 5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5" name="Block Arc 5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67" name="Group 506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2" name="Rounded Rectangle 5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3" name="Block Arc 5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68" name="Group 506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0" name="Rounded Rectangle 5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1" name="Block Arc 5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69" name="Group 506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8" name="Rounded Rectangle 5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9" name="Block Arc 5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70" name="Group 506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6" name="Rounded Rectangle 5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7" name="Block Arc 5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71" name="Group 507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4" name="Rounded Rectangle 5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5" name="Block Arc 5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72" name="Group 507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2" name="Rounded Rectangle 5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3" name="Block Arc 5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73" name="Group 507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0" name="Rounded Rectangle 5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1" name="Block Arc 5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74" name="Group 507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8" name="Rounded Rectangle 5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9" name="Block Arc 5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75" name="Group 507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6" name="Rounded Rectangle 5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7" name="Block Arc 5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35" name="Group 5034"/>
            <p:cNvGrpSpPr/>
            <p:nvPr/>
          </p:nvGrpSpPr>
          <p:grpSpPr>
            <a:xfrm>
              <a:off x="2292480" y="2962485"/>
              <a:ext cx="75039" cy="914400"/>
              <a:chOff x="2292480" y="2962485"/>
              <a:chExt cx="75039" cy="914400"/>
            </a:xfrm>
          </p:grpSpPr>
          <p:grpSp>
            <p:nvGrpSpPr>
              <p:cNvPr id="5036" name="Group 5035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5064" name="Rounded Rectangle 5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5" name="Block Arc 5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37" name="Group 5036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5062" name="Rounded Rectangle 5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3" name="Block Arc 5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38" name="Group 5037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5060" name="Rounded Rectangle 5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1" name="Block Arc 5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39" name="Group 5038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5058" name="Rounded Rectangle 5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9" name="Block Arc 5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40" name="Group 5039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5056" name="Rounded Rectangle 5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7" name="Block Arc 5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41" name="Group 5040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5054" name="Rounded Rectangle 5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5" name="Block Arc 5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42" name="Group 5041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5052" name="Rounded Rectangle 5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3" name="Block Arc 5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43" name="Group 5042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5050" name="Rounded Rectangle 5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1" name="Block Arc 5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44" name="Group 5043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5048" name="Rounded Rectangle 5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9" name="Block Arc 5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45" name="Group 5044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5046" name="Rounded Rectangle 50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7" name="Block Arc 5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3" name="Group 12"/>
          <p:cNvGrpSpPr/>
          <p:nvPr/>
        </p:nvGrpSpPr>
        <p:grpSpPr>
          <a:xfrm>
            <a:off x="7350699" y="2210378"/>
            <a:ext cx="389558" cy="543076"/>
            <a:chOff x="7350699" y="2210378"/>
            <a:chExt cx="389558" cy="543076"/>
          </a:xfrm>
        </p:grpSpPr>
        <p:grpSp>
          <p:nvGrpSpPr>
            <p:cNvPr id="4024" name="Group 4023"/>
            <p:cNvGrpSpPr/>
            <p:nvPr/>
          </p:nvGrpSpPr>
          <p:grpSpPr>
            <a:xfrm rot="16200000">
              <a:off x="7101445" y="2459632"/>
              <a:ext cx="543076" cy="44567"/>
              <a:chOff x="949036" y="1185650"/>
              <a:chExt cx="3335180" cy="273698"/>
            </a:xfrm>
          </p:grpSpPr>
          <p:grpSp>
            <p:nvGrpSpPr>
              <p:cNvPr id="4180" name="Group 417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08" name="Rounded Rectangle 4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9" name="Block Arc 4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1" name="Group 418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06" name="Rounded Rectangle 4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7" name="Block Arc 4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2" name="Group 418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04" name="Rounded Rectangle 4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5" name="Block Arc 4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3" name="Group 418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02" name="Rounded Rectangle 4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3" name="Block Arc 4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4" name="Group 418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00" name="Rounded Rectangle 4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1" name="Block Arc 4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5" name="Group 418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8" name="Rounded Rectangle 4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9" name="Block Arc 4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6" name="Group 418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6" name="Rounded Rectangle 4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7" name="Block Arc 4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7" name="Group 418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4" name="Rounded Rectangle 4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5" name="Block Arc 4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8" name="Group 418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2" name="Rounded Rectangle 4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3" name="Block Arc 4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89" name="Group 418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90" name="Rounded Rectangle 4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1" name="Block Arc 4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25" name="Group 4024"/>
            <p:cNvGrpSpPr/>
            <p:nvPr/>
          </p:nvGrpSpPr>
          <p:grpSpPr>
            <a:xfrm rot="16200000">
              <a:off x="7170443" y="2459632"/>
              <a:ext cx="543076" cy="44567"/>
              <a:chOff x="949036" y="1608981"/>
              <a:chExt cx="3335180" cy="273698"/>
            </a:xfrm>
          </p:grpSpPr>
          <p:grpSp>
            <p:nvGrpSpPr>
              <p:cNvPr id="4150" name="Group 414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8" name="Rounded Rectangle 4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9" name="Block Arc 4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1" name="Group 415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6" name="Rounded Rectangle 4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7" name="Block Arc 4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2" name="Group 415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4" name="Rounded Rectangle 4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5" name="Block Arc 4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3" name="Group 415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2" name="Rounded Rectangle 4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3" name="Block Arc 4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4" name="Group 415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70" name="Rounded Rectangle 4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1" name="Block Arc 4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5" name="Group 415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8" name="Rounded Rectangle 4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9" name="Block Arc 4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6" name="Group 415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6" name="Rounded Rectangle 4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7" name="Block Arc 4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7" name="Group 415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4" name="Rounded Rectangle 4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5" name="Block Arc 4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8" name="Group 415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2" name="Rounded Rectangle 4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3" name="Block Arc 4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59" name="Group 415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0" name="Rounded Rectangle 41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1" name="Block Arc 4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27" name="Group 4026"/>
            <p:cNvGrpSpPr/>
            <p:nvPr/>
          </p:nvGrpSpPr>
          <p:grpSpPr>
            <a:xfrm rot="16200000">
              <a:off x="7308441" y="2459632"/>
              <a:ext cx="543076" cy="44567"/>
              <a:chOff x="949033" y="2456700"/>
              <a:chExt cx="3335180" cy="273698"/>
            </a:xfrm>
          </p:grpSpPr>
          <p:grpSp>
            <p:nvGrpSpPr>
              <p:cNvPr id="4090" name="Group 408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18" name="Rounded Rectangle 41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9" name="Block Arc 411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91" name="Group 409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16" name="Rounded Rectangle 41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7" name="Block Arc 41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92" name="Group 409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14" name="Rounded Rectangle 41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5" name="Block Arc 41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93" name="Group 409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12" name="Rounded Rectangle 41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3" name="Block Arc 41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94" name="Group 409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10" name="Rounded Rectangle 41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1" name="Block Arc 41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95" name="Group 409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8" name="Rounded Rectangle 41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9" name="Block Arc 41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96" name="Group 409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6" name="Rounded Rectangle 41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7" name="Block Arc 41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97" name="Group 409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4" name="Rounded Rectangle 41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5" name="Block Arc 41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98" name="Group 409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2" name="Rounded Rectangle 41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3" name="Block Arc 41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99" name="Group 409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00" name="Rounded Rectangle 40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1" name="Block Arc 41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28" name="Group 4027"/>
            <p:cNvGrpSpPr/>
            <p:nvPr/>
          </p:nvGrpSpPr>
          <p:grpSpPr>
            <a:xfrm rot="16200000">
              <a:off x="7377439" y="2459632"/>
              <a:ext cx="543076" cy="44567"/>
              <a:chOff x="947832" y="2880954"/>
              <a:chExt cx="3335180" cy="273698"/>
            </a:xfrm>
          </p:grpSpPr>
          <p:grpSp>
            <p:nvGrpSpPr>
              <p:cNvPr id="4060" name="Group 405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8" name="Rounded Rectangle 4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9" name="Block Arc 4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1" name="Group 406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6" name="Rounded Rectangle 4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7" name="Block Arc 4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2" name="Group 406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4" name="Rounded Rectangle 4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5" name="Block Arc 4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3" name="Group 406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2" name="Rounded Rectangle 4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3" name="Block Arc 4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4" name="Group 406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0" name="Rounded Rectangle 4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1" name="Block Arc 4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5" name="Group 406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8" name="Rounded Rectangle 4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9" name="Block Arc 4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6" name="Group 406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6" name="Rounded Rectangle 4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7" name="Block Arc 4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7" name="Group 406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4" name="Rounded Rectangle 4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5" name="Block Arc 4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8" name="Group 406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2" name="Rounded Rectangle 4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Block Arc 4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9" name="Group 406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0" name="Rounded Rectangle 40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1" name="Block Arc 4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29" name="Group 4028"/>
            <p:cNvGrpSpPr/>
            <p:nvPr/>
          </p:nvGrpSpPr>
          <p:grpSpPr>
            <a:xfrm rot="16200000">
              <a:off x="7446436" y="2459632"/>
              <a:ext cx="543076" cy="44567"/>
              <a:chOff x="947832" y="3304603"/>
              <a:chExt cx="3335180" cy="273698"/>
            </a:xfrm>
          </p:grpSpPr>
          <p:grpSp>
            <p:nvGrpSpPr>
              <p:cNvPr id="4030" name="Group 402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8" name="Rounded Rectangle 4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9" name="Block Arc 4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1" name="Group 403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6" name="Rounded Rectangle 4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7" name="Block Arc 4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2" name="Group 403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4" name="Rounded Rectangle 4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5" name="Block Arc 4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3" name="Group 403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2" name="Rounded Rectangle 4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3" name="Block Arc 4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4" name="Group 403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0" name="Rounded Rectangle 4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1" name="Block Arc 4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5" name="Group 403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8" name="Rounded Rectangle 4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9" name="Block Arc 4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6" name="Group 403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6" name="Rounded Rectangle 4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Block Arc 4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7" name="Group 403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4" name="Rounded Rectangle 4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5" name="Block Arc 4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8" name="Group 403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2" name="Rounded Rectangle 4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Block Arc 4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9" name="Group 403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0" name="Rounded Rectangle 4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1" name="Block Arc 4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509" name="TextBox 508"/>
          <p:cNvSpPr txBox="1"/>
          <p:nvPr/>
        </p:nvSpPr>
        <p:spPr>
          <a:xfrm>
            <a:off x="5052342" y="165558"/>
            <a:ext cx="3882942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800" b="1" i="1" cap="small" dirty="0" smtClean="0">
                <a:solidFill>
                  <a:srgbClr val="FF0000"/>
                </a:solidFill>
                <a:cs typeface="Arial" charset="0"/>
              </a:rPr>
              <a:t>Upper </a:t>
            </a:r>
            <a:r>
              <a:rPr lang="en-US" sz="2800" b="1" i="1" cap="small" dirty="0">
                <a:solidFill>
                  <a:srgbClr val="FF0000"/>
                </a:solidFill>
                <a:cs typeface="Arial" charset="0"/>
              </a:rPr>
              <a:t>(Entrance) Level</a:t>
            </a:r>
          </a:p>
        </p:txBody>
      </p:sp>
      <p:sp>
        <p:nvSpPr>
          <p:cNvPr id="487" name="TextBox 486"/>
          <p:cNvSpPr txBox="1"/>
          <p:nvPr/>
        </p:nvSpPr>
        <p:spPr>
          <a:xfrm>
            <a:off x="2052586" y="922544"/>
            <a:ext cx="2199696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i="1" cap="small" dirty="0" err="1">
                <a:solidFill>
                  <a:srgbClr val="FF0000"/>
                </a:solidFill>
                <a:cs typeface="Arial" charset="0"/>
              </a:rPr>
              <a:t>Leithead</a:t>
            </a:r>
            <a:r>
              <a:rPr lang="en-US" b="1" i="1" cap="small" dirty="0">
                <a:solidFill>
                  <a:srgbClr val="FF0000"/>
                </a:solidFill>
                <a:cs typeface="Arial" charset="0"/>
              </a:rPr>
              <a:t> Field House </a:t>
            </a:r>
          </a:p>
        </p:txBody>
      </p:sp>
      <p:sp>
        <p:nvSpPr>
          <p:cNvPr id="488" name="TextBox 213"/>
          <p:cNvSpPr txBox="1">
            <a:spLocks noChangeArrowheads="1"/>
          </p:cNvSpPr>
          <p:nvPr/>
        </p:nvSpPr>
        <p:spPr bwMode="auto">
          <a:xfrm>
            <a:off x="2052586" y="1277292"/>
            <a:ext cx="2199696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663300"/>
                </a:solidFill>
              </a:rPr>
              <a:t>Reception with Department Banners</a:t>
            </a:r>
          </a:p>
        </p:txBody>
      </p:sp>
      <p:sp>
        <p:nvSpPr>
          <p:cNvPr id="491" name="TextBox 225"/>
          <p:cNvSpPr txBox="1">
            <a:spLocks noChangeArrowheads="1"/>
          </p:cNvSpPr>
          <p:nvPr/>
        </p:nvSpPr>
        <p:spPr bwMode="auto">
          <a:xfrm>
            <a:off x="2026785" y="6008429"/>
            <a:ext cx="11468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 err="1">
                <a:solidFill>
                  <a:srgbClr val="FF0000"/>
                </a:solidFill>
              </a:rPr>
              <a:t>Augsbury</a:t>
            </a:r>
            <a:r>
              <a:rPr lang="en-US" altLang="en-US" sz="1600" b="1" i="1" dirty="0">
                <a:solidFill>
                  <a:srgbClr val="FF0000"/>
                </a:solidFill>
              </a:rPr>
              <a:t> Entrance</a:t>
            </a:r>
          </a:p>
        </p:txBody>
      </p:sp>
      <p:cxnSp>
        <p:nvCxnSpPr>
          <p:cNvPr id="494" name="Straight Connector 493"/>
          <p:cNvCxnSpPr/>
          <p:nvPr/>
        </p:nvCxnSpPr>
        <p:spPr>
          <a:xfrm flipV="1">
            <a:off x="3127613" y="5644156"/>
            <a:ext cx="0" cy="731838"/>
          </a:xfrm>
          <a:prstGeom prst="line">
            <a:avLst/>
          </a:prstGeom>
          <a:ln w="381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5" name="TextBox 230"/>
          <p:cNvSpPr txBox="1">
            <a:spLocks noChangeArrowheads="1"/>
          </p:cNvSpPr>
          <p:nvPr/>
        </p:nvSpPr>
        <p:spPr bwMode="auto">
          <a:xfrm>
            <a:off x="4625150" y="6065812"/>
            <a:ext cx="10401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663300"/>
                </a:solidFill>
              </a:rPr>
              <a:t>Newell Entrance</a:t>
            </a:r>
          </a:p>
        </p:txBody>
      </p:sp>
      <p:cxnSp>
        <p:nvCxnSpPr>
          <p:cNvPr id="496" name="Straight Connector 495"/>
          <p:cNvCxnSpPr/>
          <p:nvPr/>
        </p:nvCxnSpPr>
        <p:spPr>
          <a:xfrm flipV="1">
            <a:off x="5614426" y="5822808"/>
            <a:ext cx="0" cy="731838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8" name="TextBox 230"/>
          <p:cNvSpPr txBox="1">
            <a:spLocks noChangeArrowheads="1"/>
          </p:cNvSpPr>
          <p:nvPr/>
        </p:nvSpPr>
        <p:spPr bwMode="auto">
          <a:xfrm>
            <a:off x="93109" y="2534127"/>
            <a:ext cx="10401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663300"/>
                </a:solidFill>
              </a:rPr>
              <a:t>Squash Entrance</a:t>
            </a:r>
          </a:p>
        </p:txBody>
      </p:sp>
      <p:cxnSp>
        <p:nvCxnSpPr>
          <p:cNvPr id="499" name="Straight Connector 498"/>
          <p:cNvCxnSpPr/>
          <p:nvPr/>
        </p:nvCxnSpPr>
        <p:spPr>
          <a:xfrm rot="5400000" flipV="1">
            <a:off x="653992" y="2173803"/>
            <a:ext cx="0" cy="731838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TextBox 257"/>
          <p:cNvSpPr txBox="1">
            <a:spLocks noChangeArrowheads="1"/>
          </p:cNvSpPr>
          <p:nvPr/>
        </p:nvSpPr>
        <p:spPr bwMode="auto">
          <a:xfrm>
            <a:off x="218341" y="687672"/>
            <a:ext cx="9037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 err="1">
                <a:solidFill>
                  <a:srgbClr val="663300"/>
                </a:solidFill>
              </a:rPr>
              <a:t>Fac</a:t>
            </a:r>
            <a:r>
              <a:rPr lang="en-US" altLang="en-US" sz="1400" b="1" i="1" dirty="0">
                <a:solidFill>
                  <a:srgbClr val="663300"/>
                </a:solidFill>
              </a:rPr>
              <a:t>/Staff Robing</a:t>
            </a:r>
          </a:p>
        </p:txBody>
      </p:sp>
      <p:cxnSp>
        <p:nvCxnSpPr>
          <p:cNvPr id="511" name="Straight Connector 510"/>
          <p:cNvCxnSpPr/>
          <p:nvPr/>
        </p:nvCxnSpPr>
        <p:spPr>
          <a:xfrm flipV="1">
            <a:off x="5788318" y="5588283"/>
            <a:ext cx="22449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" name="Group 511"/>
          <p:cNvGrpSpPr>
            <a:grpSpLocks noChangeAspect="1"/>
          </p:cNvGrpSpPr>
          <p:nvPr/>
        </p:nvGrpSpPr>
        <p:grpSpPr>
          <a:xfrm rot="5400000">
            <a:off x="5007247" y="2263177"/>
            <a:ext cx="4150709" cy="2325716"/>
            <a:chOff x="246950" y="1558688"/>
            <a:chExt cx="6801550" cy="3811034"/>
          </a:xfrm>
        </p:grpSpPr>
        <p:sp>
          <p:nvSpPr>
            <p:cNvPr id="15147" name="Rectangle 15146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8" name="Rectangle 15147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9" name="Block Arc 15148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150" name="Block Arc 15149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15151" name="Straight Connector 15150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2" name="Straight Connector 15151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3" name="Straight Connector 15152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4" name="Straight Connector 15153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5" name="Straight Connector 15154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6" name="Straight Connector 15155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57" name="Straight Connector 15156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58" name="Rectangle 15157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59" name="Straight Connector 15158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60" name="Straight Connector 15159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61" name="Straight Connector 15160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62" name="Rounded Rectangle 15161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3" name="Rounded Rectangle 15162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4" name="Rounded Rectangle 15163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5" name="Rounded Rectangle 15164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6" name="Rounded Rectangle 15165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7" name="Rounded Rectangle 15166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8" name="Rounded Rectangle 15167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69" name="Straight Connector 15168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70" name="Rectangle 15169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71" name="Group 15170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15173" name="Straight Connector 15172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4" name="Straight Connector 15173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5" name="Straight Connector 15174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6" name="Straight Connector 15175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77" name="Straight Connector 15176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172" name="Straight Connector 15171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13" name="Straight Connector 512"/>
          <p:cNvCxnSpPr/>
          <p:nvPr/>
        </p:nvCxnSpPr>
        <p:spPr>
          <a:xfrm>
            <a:off x="5788317" y="2551256"/>
            <a:ext cx="0" cy="3838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/>
          <p:cNvCxnSpPr/>
          <p:nvPr/>
        </p:nvCxnSpPr>
        <p:spPr>
          <a:xfrm>
            <a:off x="5788317" y="3022806"/>
            <a:ext cx="0" cy="10037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" name="Straight Connector 514"/>
          <p:cNvCxnSpPr/>
          <p:nvPr/>
        </p:nvCxnSpPr>
        <p:spPr>
          <a:xfrm>
            <a:off x="5788317" y="4120201"/>
            <a:ext cx="0" cy="147097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Straight Connector 515"/>
          <p:cNvCxnSpPr/>
          <p:nvPr/>
        </p:nvCxnSpPr>
        <p:spPr>
          <a:xfrm rot="20400000" flipV="1">
            <a:off x="5744750" y="2940798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Straight Connector 516"/>
          <p:cNvCxnSpPr/>
          <p:nvPr/>
        </p:nvCxnSpPr>
        <p:spPr>
          <a:xfrm rot="1200000">
            <a:off x="5744750" y="3017680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Straight Connector 517"/>
          <p:cNvCxnSpPr/>
          <p:nvPr/>
        </p:nvCxnSpPr>
        <p:spPr>
          <a:xfrm rot="1200000">
            <a:off x="5744750" y="4114545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" name="Straight Connector 518"/>
          <p:cNvCxnSpPr/>
          <p:nvPr/>
        </p:nvCxnSpPr>
        <p:spPr>
          <a:xfrm rot="20400000" flipV="1">
            <a:off x="5744750" y="4035101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Straight Connector 519"/>
          <p:cNvCxnSpPr/>
          <p:nvPr/>
        </p:nvCxnSpPr>
        <p:spPr>
          <a:xfrm flipV="1">
            <a:off x="5767815" y="1259619"/>
            <a:ext cx="12793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Straight Connector 520"/>
          <p:cNvCxnSpPr/>
          <p:nvPr/>
        </p:nvCxnSpPr>
        <p:spPr>
          <a:xfrm flipV="1">
            <a:off x="6062534" y="1259619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2" name="Group 521"/>
          <p:cNvGrpSpPr/>
          <p:nvPr/>
        </p:nvGrpSpPr>
        <p:grpSpPr>
          <a:xfrm>
            <a:off x="5894930" y="1206825"/>
            <a:ext cx="166579" cy="49205"/>
            <a:chOff x="5635468" y="1051082"/>
            <a:chExt cx="154780" cy="45720"/>
          </a:xfrm>
        </p:grpSpPr>
        <p:cxnSp>
          <p:nvCxnSpPr>
            <p:cNvPr id="15143" name="Straight Connector 15142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4" name="Straight Connector 15143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5" name="Straight Connector 15144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6" name="Straight Connector 15145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3" name="Group 522"/>
          <p:cNvGrpSpPr/>
          <p:nvPr/>
        </p:nvGrpSpPr>
        <p:grpSpPr>
          <a:xfrm>
            <a:off x="6171711" y="1206825"/>
            <a:ext cx="166579" cy="49205"/>
            <a:chOff x="5635468" y="1051082"/>
            <a:chExt cx="154780" cy="45720"/>
          </a:xfrm>
        </p:grpSpPr>
        <p:cxnSp>
          <p:nvCxnSpPr>
            <p:cNvPr id="15139" name="Straight Connector 15138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0" name="Straight Connector 15139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1" name="Straight Connector 15140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2" name="Straight Connector 15141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4" name="Straight Connector 523"/>
          <p:cNvCxnSpPr/>
          <p:nvPr/>
        </p:nvCxnSpPr>
        <p:spPr>
          <a:xfrm flipV="1">
            <a:off x="6341876" y="1259619"/>
            <a:ext cx="147615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" name="Straight Connector 524"/>
          <p:cNvCxnSpPr/>
          <p:nvPr/>
        </p:nvCxnSpPr>
        <p:spPr>
          <a:xfrm flipV="1">
            <a:off x="7989738" y="1259619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Straight Connector 525"/>
          <p:cNvCxnSpPr/>
          <p:nvPr/>
        </p:nvCxnSpPr>
        <p:spPr>
          <a:xfrm flipV="1">
            <a:off x="8263953" y="1259619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7" name="Group 526"/>
          <p:cNvGrpSpPr/>
          <p:nvPr/>
        </p:nvGrpSpPr>
        <p:grpSpPr>
          <a:xfrm>
            <a:off x="7817011" y="1206825"/>
            <a:ext cx="166579" cy="49205"/>
            <a:chOff x="5635468" y="1051082"/>
            <a:chExt cx="154780" cy="45720"/>
          </a:xfrm>
        </p:grpSpPr>
        <p:cxnSp>
          <p:nvCxnSpPr>
            <p:cNvPr id="15135" name="Straight Connector 15134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6" name="Straight Connector 15135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7" name="Straight Connector 15136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8" name="Straight Connector 15137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8" name="Group 527"/>
          <p:cNvGrpSpPr/>
          <p:nvPr/>
        </p:nvGrpSpPr>
        <p:grpSpPr>
          <a:xfrm>
            <a:off x="8093791" y="1206825"/>
            <a:ext cx="166579" cy="49205"/>
            <a:chOff x="5635468" y="1051082"/>
            <a:chExt cx="154780" cy="45720"/>
          </a:xfrm>
        </p:grpSpPr>
        <p:cxnSp>
          <p:nvCxnSpPr>
            <p:cNvPr id="15131" name="Straight Connector 15130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2" name="Straight Connector 15131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3" name="Straight Connector 15132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4" name="Straight Connector 15133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9" name="Straight Connector 528"/>
          <p:cNvCxnSpPr/>
          <p:nvPr/>
        </p:nvCxnSpPr>
        <p:spPr>
          <a:xfrm>
            <a:off x="5780404" y="1246805"/>
            <a:ext cx="1428" cy="61014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0" name="Group 529"/>
          <p:cNvGrpSpPr/>
          <p:nvPr/>
        </p:nvGrpSpPr>
        <p:grpSpPr>
          <a:xfrm rot="16200000">
            <a:off x="5664281" y="1916714"/>
            <a:ext cx="166579" cy="49205"/>
            <a:chOff x="5635468" y="1051082"/>
            <a:chExt cx="154780" cy="45720"/>
          </a:xfrm>
        </p:grpSpPr>
        <p:cxnSp>
          <p:nvCxnSpPr>
            <p:cNvPr id="15127" name="Straight Connector 15126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8" name="Straight Connector 15127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29" name="Straight Connector 15128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0" name="Straight Connector 15129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1" name="Straight Connector 530"/>
          <p:cNvCxnSpPr/>
          <p:nvPr/>
        </p:nvCxnSpPr>
        <p:spPr>
          <a:xfrm>
            <a:off x="5780404" y="2031503"/>
            <a:ext cx="1428" cy="10825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Straight Connector 531"/>
          <p:cNvCxnSpPr/>
          <p:nvPr/>
        </p:nvCxnSpPr>
        <p:spPr>
          <a:xfrm>
            <a:off x="5780404" y="2298032"/>
            <a:ext cx="1428" cy="25586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9" name="Rectangle 388"/>
          <p:cNvSpPr/>
          <p:nvPr/>
        </p:nvSpPr>
        <p:spPr>
          <a:xfrm>
            <a:off x="4930120" y="4128939"/>
            <a:ext cx="138078" cy="120067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1242816" y="2718523"/>
            <a:ext cx="326182" cy="145254"/>
            <a:chOff x="1283495" y="2390775"/>
            <a:chExt cx="304799" cy="135732"/>
          </a:xfrm>
        </p:grpSpPr>
        <p:sp>
          <p:nvSpPr>
            <p:cNvPr id="422" name="Rectangle 421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Straight Connector 423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Straight Connector 424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0" name="Picture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2899" y="649297"/>
            <a:ext cx="2901836" cy="204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1683672" y="1707502"/>
            <a:ext cx="373901" cy="692483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97730" y="5075705"/>
            <a:ext cx="810362" cy="537692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1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1386" y="4252604"/>
            <a:ext cx="1618174" cy="1629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" name="Rectangle 398"/>
          <p:cNvSpPr/>
          <p:nvPr/>
        </p:nvSpPr>
        <p:spPr>
          <a:xfrm>
            <a:off x="5075467" y="2970289"/>
            <a:ext cx="565723" cy="1009645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/>
          <p:cNvSpPr/>
          <p:nvPr/>
        </p:nvSpPr>
        <p:spPr>
          <a:xfrm>
            <a:off x="4360032" y="3431614"/>
            <a:ext cx="404995" cy="550244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Rectangle 391"/>
          <p:cNvSpPr/>
          <p:nvPr/>
        </p:nvSpPr>
        <p:spPr>
          <a:xfrm>
            <a:off x="3981587" y="3429547"/>
            <a:ext cx="378211" cy="55231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tangle 438"/>
          <p:cNvSpPr/>
          <p:nvPr/>
        </p:nvSpPr>
        <p:spPr>
          <a:xfrm>
            <a:off x="2888404" y="4253302"/>
            <a:ext cx="321703" cy="408115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0" name="Straight Connector 109"/>
          <p:cNvCxnSpPr/>
          <p:nvPr/>
        </p:nvCxnSpPr>
        <p:spPr>
          <a:xfrm>
            <a:off x="3546103" y="5888615"/>
            <a:ext cx="0" cy="1669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/>
          <p:cNvCxnSpPr/>
          <p:nvPr/>
        </p:nvCxnSpPr>
        <p:spPr>
          <a:xfrm>
            <a:off x="5508874" y="6042851"/>
            <a:ext cx="1781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/>
          <p:cNvCxnSpPr/>
          <p:nvPr/>
        </p:nvCxnSpPr>
        <p:spPr>
          <a:xfrm>
            <a:off x="5176527" y="5767621"/>
            <a:ext cx="24998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/>
          <p:cNvCxnSpPr/>
          <p:nvPr/>
        </p:nvCxnSpPr>
        <p:spPr>
          <a:xfrm>
            <a:off x="5760103" y="5753801"/>
            <a:ext cx="0" cy="2114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/>
          <p:cNvCxnSpPr/>
          <p:nvPr/>
        </p:nvCxnSpPr>
        <p:spPr>
          <a:xfrm>
            <a:off x="5422438" y="5753801"/>
            <a:ext cx="0" cy="2114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>
          <a:xfrm flipV="1">
            <a:off x="8023857" y="5598109"/>
            <a:ext cx="361859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/>
          <p:cNvCxnSpPr/>
          <p:nvPr/>
        </p:nvCxnSpPr>
        <p:spPr>
          <a:xfrm flipV="1">
            <a:off x="5766057" y="5771696"/>
            <a:ext cx="22630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/>
          <p:cNvCxnSpPr/>
          <p:nvPr/>
        </p:nvCxnSpPr>
        <p:spPr>
          <a:xfrm>
            <a:off x="5961661" y="6168020"/>
            <a:ext cx="17644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/>
          <p:cNvCxnSpPr/>
          <p:nvPr/>
        </p:nvCxnSpPr>
        <p:spPr>
          <a:xfrm flipV="1">
            <a:off x="6115176" y="6394124"/>
            <a:ext cx="298614" cy="160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/>
          <p:cNvCxnSpPr/>
          <p:nvPr/>
        </p:nvCxnSpPr>
        <p:spPr>
          <a:xfrm>
            <a:off x="7499123" y="6538075"/>
            <a:ext cx="2812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/>
          <p:cNvCxnSpPr/>
          <p:nvPr/>
        </p:nvCxnSpPr>
        <p:spPr>
          <a:xfrm>
            <a:off x="6385622" y="6547251"/>
            <a:ext cx="2942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/>
          <p:cNvCxnSpPr/>
          <p:nvPr/>
        </p:nvCxnSpPr>
        <p:spPr>
          <a:xfrm>
            <a:off x="6662949" y="6650857"/>
            <a:ext cx="27928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 flipV="1">
            <a:off x="7223689" y="6641176"/>
            <a:ext cx="286689" cy="17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>
            <a:off x="6916111" y="6711310"/>
            <a:ext cx="32151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/>
          <p:cNvCxnSpPr/>
          <p:nvPr/>
        </p:nvCxnSpPr>
        <p:spPr>
          <a:xfrm flipV="1">
            <a:off x="7776158" y="6386989"/>
            <a:ext cx="27644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5978306" y="5762972"/>
            <a:ext cx="0" cy="4149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/>
          <p:cNvCxnSpPr/>
          <p:nvPr/>
        </p:nvCxnSpPr>
        <p:spPr>
          <a:xfrm>
            <a:off x="6929988" y="6638760"/>
            <a:ext cx="645" cy="8315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/>
          <p:cNvCxnSpPr/>
          <p:nvPr/>
        </p:nvCxnSpPr>
        <p:spPr>
          <a:xfrm>
            <a:off x="6667236" y="6528123"/>
            <a:ext cx="0" cy="13655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/>
          <p:cNvCxnSpPr/>
          <p:nvPr/>
        </p:nvCxnSpPr>
        <p:spPr>
          <a:xfrm>
            <a:off x="6122821" y="6161284"/>
            <a:ext cx="2548" cy="2446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/>
          <p:nvPr/>
        </p:nvCxnSpPr>
        <p:spPr>
          <a:xfrm>
            <a:off x="6397894" y="6380279"/>
            <a:ext cx="0" cy="1803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/>
          <p:cNvCxnSpPr/>
          <p:nvPr/>
        </p:nvCxnSpPr>
        <p:spPr>
          <a:xfrm>
            <a:off x="8369320" y="1250699"/>
            <a:ext cx="0" cy="43368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/>
          <p:cNvCxnSpPr/>
          <p:nvPr/>
        </p:nvCxnSpPr>
        <p:spPr>
          <a:xfrm>
            <a:off x="7224969" y="6626954"/>
            <a:ext cx="0" cy="989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/>
          <p:cNvCxnSpPr/>
          <p:nvPr/>
        </p:nvCxnSpPr>
        <p:spPr>
          <a:xfrm flipH="1">
            <a:off x="7498906" y="6524307"/>
            <a:ext cx="674" cy="128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/>
          <p:cNvCxnSpPr/>
          <p:nvPr/>
        </p:nvCxnSpPr>
        <p:spPr>
          <a:xfrm flipH="1">
            <a:off x="8036597" y="5595560"/>
            <a:ext cx="0" cy="79762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7772097" y="6373141"/>
            <a:ext cx="0" cy="1802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/>
          <p:cNvCxnSpPr/>
          <p:nvPr/>
        </p:nvCxnSpPr>
        <p:spPr>
          <a:xfrm>
            <a:off x="3538211" y="5897052"/>
            <a:ext cx="165723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/>
          <p:cNvCxnSpPr/>
          <p:nvPr/>
        </p:nvCxnSpPr>
        <p:spPr>
          <a:xfrm>
            <a:off x="5180244" y="5754255"/>
            <a:ext cx="0" cy="1442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2685025" y="6046346"/>
            <a:ext cx="87348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1872247" y="5073157"/>
            <a:ext cx="4225" cy="5602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/>
          <p:cNvCxnSpPr/>
          <p:nvPr/>
        </p:nvCxnSpPr>
        <p:spPr>
          <a:xfrm>
            <a:off x="1594048" y="5076656"/>
            <a:ext cx="288608" cy="723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/>
          <p:cNvCxnSpPr/>
          <p:nvPr/>
        </p:nvCxnSpPr>
        <p:spPr>
          <a:xfrm>
            <a:off x="1600723" y="3144885"/>
            <a:ext cx="0" cy="19436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1592005" y="3143304"/>
            <a:ext cx="291202" cy="77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 flipH="1">
            <a:off x="1887880" y="2848487"/>
            <a:ext cx="2205" cy="30975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 flipV="1">
            <a:off x="5422036" y="2540265"/>
            <a:ext cx="366204" cy="497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/>
          <p:cNvCxnSpPr/>
          <p:nvPr/>
        </p:nvCxnSpPr>
        <p:spPr>
          <a:xfrm>
            <a:off x="5439875" y="2545238"/>
            <a:ext cx="174" cy="3498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/>
          <p:cNvCxnSpPr/>
          <p:nvPr/>
        </p:nvCxnSpPr>
        <p:spPr>
          <a:xfrm flipV="1">
            <a:off x="5674319" y="5945913"/>
            <a:ext cx="97855" cy="10069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 flipH="1" flipV="1">
            <a:off x="5415091" y="5951520"/>
            <a:ext cx="101724" cy="9788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/>
          <p:cNvCxnSpPr/>
          <p:nvPr/>
        </p:nvCxnSpPr>
        <p:spPr>
          <a:xfrm>
            <a:off x="2697898" y="5613398"/>
            <a:ext cx="0" cy="44340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/>
          <p:cNvCxnSpPr/>
          <p:nvPr/>
        </p:nvCxnSpPr>
        <p:spPr>
          <a:xfrm>
            <a:off x="1869698" y="5628293"/>
            <a:ext cx="82055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/>
          <p:nvPr/>
        </p:nvCxnSpPr>
        <p:spPr>
          <a:xfrm>
            <a:off x="1047012" y="605019"/>
            <a:ext cx="35579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/>
          <p:cNvCxnSpPr/>
          <p:nvPr/>
        </p:nvCxnSpPr>
        <p:spPr>
          <a:xfrm>
            <a:off x="1056020" y="2145154"/>
            <a:ext cx="0" cy="72626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/>
          <p:cNvCxnSpPr/>
          <p:nvPr/>
        </p:nvCxnSpPr>
        <p:spPr>
          <a:xfrm>
            <a:off x="4603049" y="593747"/>
            <a:ext cx="2274" cy="230137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/>
          <p:cNvCxnSpPr/>
          <p:nvPr/>
        </p:nvCxnSpPr>
        <p:spPr>
          <a:xfrm flipV="1">
            <a:off x="4599251" y="2881614"/>
            <a:ext cx="848268" cy="6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/>
          <p:cNvCxnSpPr/>
          <p:nvPr/>
        </p:nvCxnSpPr>
        <p:spPr>
          <a:xfrm>
            <a:off x="1057148" y="592285"/>
            <a:ext cx="0" cy="6380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503807" y="1244818"/>
            <a:ext cx="56813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Connector 157"/>
          <p:cNvCxnSpPr/>
          <p:nvPr/>
        </p:nvCxnSpPr>
        <p:spPr>
          <a:xfrm>
            <a:off x="502491" y="2153403"/>
            <a:ext cx="56225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517476" y="1237957"/>
            <a:ext cx="0" cy="9199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/>
          <p:cNvCxnSpPr/>
          <p:nvPr/>
        </p:nvCxnSpPr>
        <p:spPr>
          <a:xfrm>
            <a:off x="4846168" y="1167371"/>
            <a:ext cx="0" cy="5027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>
            <a:off x="4611773" y="1167627"/>
            <a:ext cx="24855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/>
          <p:cNvCxnSpPr/>
          <p:nvPr/>
        </p:nvCxnSpPr>
        <p:spPr>
          <a:xfrm>
            <a:off x="4602899" y="1657819"/>
            <a:ext cx="24855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>
          <a:xfrm flipV="1">
            <a:off x="1051230" y="2860187"/>
            <a:ext cx="84650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Group 62"/>
          <p:cNvGrpSpPr/>
          <p:nvPr/>
        </p:nvGrpSpPr>
        <p:grpSpPr>
          <a:xfrm>
            <a:off x="1757605" y="3413094"/>
            <a:ext cx="619206" cy="1496972"/>
            <a:chOff x="2309842" y="3277938"/>
            <a:chExt cx="561413" cy="1274673"/>
          </a:xfrm>
        </p:grpSpPr>
        <p:pic>
          <p:nvPicPr>
            <p:cNvPr id="64" name="Picture 1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17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" name="Group 209"/>
          <p:cNvGrpSpPr/>
          <p:nvPr/>
        </p:nvGrpSpPr>
        <p:grpSpPr>
          <a:xfrm>
            <a:off x="5459337" y="2663445"/>
            <a:ext cx="117168" cy="141721"/>
            <a:chOff x="5352187" y="2739359"/>
            <a:chExt cx="109487" cy="119429"/>
          </a:xfrm>
        </p:grpSpPr>
        <p:cxnSp>
          <p:nvCxnSpPr>
            <p:cNvPr id="211" name="Straight Connector 210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Straight Connector 229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Straight Connector 230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Group 183"/>
          <p:cNvGrpSpPr>
            <a:grpSpLocks/>
          </p:cNvGrpSpPr>
          <p:nvPr/>
        </p:nvGrpSpPr>
        <p:grpSpPr bwMode="auto">
          <a:xfrm>
            <a:off x="4170187" y="4131451"/>
            <a:ext cx="115305" cy="89710"/>
            <a:chOff x="3703638" y="3544887"/>
            <a:chExt cx="280987" cy="279403"/>
          </a:xfrm>
        </p:grpSpPr>
        <p:cxnSp>
          <p:nvCxnSpPr>
            <p:cNvPr id="233" name="Straight Connector 232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Straight Connector 233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Straight Connector 238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Straight Connector 248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56" name="Straight Connector 255"/>
          <p:cNvCxnSpPr/>
          <p:nvPr/>
        </p:nvCxnSpPr>
        <p:spPr bwMode="auto">
          <a:xfrm rot="16200000">
            <a:off x="2724823" y="302802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Connector 256"/>
          <p:cNvCxnSpPr/>
          <p:nvPr/>
        </p:nvCxnSpPr>
        <p:spPr bwMode="auto">
          <a:xfrm rot="16200000">
            <a:off x="2724823" y="3013274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Connector 257"/>
          <p:cNvCxnSpPr/>
          <p:nvPr/>
        </p:nvCxnSpPr>
        <p:spPr bwMode="auto">
          <a:xfrm rot="16200000">
            <a:off x="2724823" y="299729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Connector 258"/>
          <p:cNvCxnSpPr/>
          <p:nvPr/>
        </p:nvCxnSpPr>
        <p:spPr bwMode="auto">
          <a:xfrm rot="16200000">
            <a:off x="2724823" y="298255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/>
          <p:cNvCxnSpPr/>
          <p:nvPr/>
        </p:nvCxnSpPr>
        <p:spPr bwMode="auto">
          <a:xfrm rot="16200000">
            <a:off x="2724823" y="2966576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/>
          <p:cNvCxnSpPr/>
          <p:nvPr/>
        </p:nvCxnSpPr>
        <p:spPr bwMode="auto">
          <a:xfrm rot="16200000">
            <a:off x="2724823" y="295182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Connector 261"/>
          <p:cNvCxnSpPr/>
          <p:nvPr/>
        </p:nvCxnSpPr>
        <p:spPr bwMode="auto">
          <a:xfrm rot="16200000">
            <a:off x="2724823" y="2935852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Straight Connector 262"/>
          <p:cNvCxnSpPr/>
          <p:nvPr/>
        </p:nvCxnSpPr>
        <p:spPr bwMode="auto">
          <a:xfrm rot="16200000">
            <a:off x="2724823" y="2921105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/>
          <p:cNvCxnSpPr/>
          <p:nvPr/>
        </p:nvCxnSpPr>
        <p:spPr bwMode="auto">
          <a:xfrm rot="16200000">
            <a:off x="2724823" y="2905130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Connector 264"/>
          <p:cNvCxnSpPr/>
          <p:nvPr/>
        </p:nvCxnSpPr>
        <p:spPr bwMode="auto">
          <a:xfrm rot="16200000">
            <a:off x="2724823" y="2890383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Connector 265"/>
          <p:cNvCxnSpPr/>
          <p:nvPr/>
        </p:nvCxnSpPr>
        <p:spPr bwMode="auto">
          <a:xfrm rot="16200000">
            <a:off x="2774059" y="3028645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Connector 266"/>
          <p:cNvCxnSpPr/>
          <p:nvPr/>
        </p:nvCxnSpPr>
        <p:spPr bwMode="auto">
          <a:xfrm rot="16200000">
            <a:off x="2774059" y="3013898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Straight Connector 267"/>
          <p:cNvCxnSpPr/>
          <p:nvPr/>
        </p:nvCxnSpPr>
        <p:spPr bwMode="auto">
          <a:xfrm rot="16200000">
            <a:off x="2774059" y="299792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Connector 268"/>
          <p:cNvCxnSpPr/>
          <p:nvPr/>
        </p:nvCxnSpPr>
        <p:spPr bwMode="auto">
          <a:xfrm rot="16200000">
            <a:off x="2774059" y="2983174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/>
          <p:cNvCxnSpPr/>
          <p:nvPr/>
        </p:nvCxnSpPr>
        <p:spPr bwMode="auto">
          <a:xfrm rot="16200000">
            <a:off x="2774059" y="296719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 bwMode="auto">
          <a:xfrm rot="16200000">
            <a:off x="2774059" y="295245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Connector 271"/>
          <p:cNvCxnSpPr/>
          <p:nvPr/>
        </p:nvCxnSpPr>
        <p:spPr bwMode="auto">
          <a:xfrm rot="16200000">
            <a:off x="2774059" y="293647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/>
          <p:cNvCxnSpPr/>
          <p:nvPr/>
        </p:nvCxnSpPr>
        <p:spPr bwMode="auto">
          <a:xfrm rot="16200000">
            <a:off x="2774059" y="292172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Straight Connector 273"/>
          <p:cNvCxnSpPr/>
          <p:nvPr/>
        </p:nvCxnSpPr>
        <p:spPr bwMode="auto">
          <a:xfrm rot="16200000">
            <a:off x="2774059" y="2905753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Connector 274"/>
          <p:cNvCxnSpPr/>
          <p:nvPr/>
        </p:nvCxnSpPr>
        <p:spPr bwMode="auto">
          <a:xfrm rot="16200000">
            <a:off x="2774059" y="289100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Straight Connector 275"/>
          <p:cNvCxnSpPr/>
          <p:nvPr/>
        </p:nvCxnSpPr>
        <p:spPr bwMode="auto">
          <a:xfrm rot="16200000" flipH="1">
            <a:off x="2679704" y="2977918"/>
            <a:ext cx="140096" cy="1246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Straight Connector 276"/>
          <p:cNvCxnSpPr/>
          <p:nvPr/>
        </p:nvCxnSpPr>
        <p:spPr>
          <a:xfrm flipV="1">
            <a:off x="2703010" y="2886711"/>
            <a:ext cx="0" cy="25376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Straight Connector 277"/>
          <p:cNvCxnSpPr/>
          <p:nvPr/>
        </p:nvCxnSpPr>
        <p:spPr>
          <a:xfrm flipH="1" flipV="1">
            <a:off x="2794733" y="2884162"/>
            <a:ext cx="0" cy="17917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Connector 278"/>
          <p:cNvCxnSpPr/>
          <p:nvPr/>
        </p:nvCxnSpPr>
        <p:spPr>
          <a:xfrm flipH="1">
            <a:off x="2704257" y="3063335"/>
            <a:ext cx="8849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5225361" y="5506370"/>
            <a:ext cx="223562" cy="241010"/>
            <a:chOff x="5004962" y="5073901"/>
            <a:chExt cx="208906" cy="211466"/>
          </a:xfrm>
        </p:grpSpPr>
        <p:grpSp>
          <p:nvGrpSpPr>
            <p:cNvPr id="283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292" name="Straight Connector 291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Straight Connector 294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" name="Straight Connector 299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4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285" name="Straight Connector 284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Connector 285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01" name="Group 300"/>
          <p:cNvGrpSpPr/>
          <p:nvPr/>
        </p:nvGrpSpPr>
        <p:grpSpPr>
          <a:xfrm>
            <a:off x="3059756" y="4660332"/>
            <a:ext cx="123114" cy="140156"/>
            <a:chOff x="3372100" y="4328682"/>
            <a:chExt cx="138606" cy="96461"/>
          </a:xfrm>
        </p:grpSpPr>
        <p:cxnSp>
          <p:nvCxnSpPr>
            <p:cNvPr id="302" name="Straight Connector 301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Straight Connector 302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Straight Connector 304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Straight Connector 314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Straight Connector 321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" name="Straight Connector 3"/>
          <p:cNvCxnSpPr/>
          <p:nvPr/>
        </p:nvCxnSpPr>
        <p:spPr>
          <a:xfrm flipV="1">
            <a:off x="1890084" y="5073157"/>
            <a:ext cx="812910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Connector 322"/>
          <p:cNvCxnSpPr/>
          <p:nvPr/>
        </p:nvCxnSpPr>
        <p:spPr>
          <a:xfrm>
            <a:off x="2996050" y="4803037"/>
            <a:ext cx="540241" cy="50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/>
          <p:cNvCxnSpPr/>
          <p:nvPr/>
        </p:nvCxnSpPr>
        <p:spPr>
          <a:xfrm>
            <a:off x="2700446" y="4803037"/>
            <a:ext cx="1172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/>
          <p:cNvCxnSpPr/>
          <p:nvPr/>
        </p:nvCxnSpPr>
        <p:spPr>
          <a:xfrm flipH="1" flipV="1">
            <a:off x="3526097" y="4247506"/>
            <a:ext cx="12741" cy="163091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Straight Connector 325"/>
          <p:cNvCxnSpPr/>
          <p:nvPr/>
        </p:nvCxnSpPr>
        <p:spPr>
          <a:xfrm>
            <a:off x="2705542" y="5618495"/>
            <a:ext cx="8282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Straight Connector 326"/>
          <p:cNvCxnSpPr/>
          <p:nvPr/>
        </p:nvCxnSpPr>
        <p:spPr>
          <a:xfrm flipV="1">
            <a:off x="2702995" y="3267196"/>
            <a:ext cx="0" cy="22264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Straight Connector 327"/>
          <p:cNvCxnSpPr/>
          <p:nvPr/>
        </p:nvCxnSpPr>
        <p:spPr>
          <a:xfrm flipH="1">
            <a:off x="2700446" y="5491079"/>
            <a:ext cx="13760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/>
          <p:cNvCxnSpPr/>
          <p:nvPr/>
        </p:nvCxnSpPr>
        <p:spPr>
          <a:xfrm>
            <a:off x="2838055" y="5485983"/>
            <a:ext cx="0" cy="132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/>
          <p:cNvCxnSpPr/>
          <p:nvPr/>
        </p:nvCxnSpPr>
        <p:spPr>
          <a:xfrm flipV="1">
            <a:off x="2883924" y="4662880"/>
            <a:ext cx="374601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/>
          <p:cNvCxnSpPr/>
          <p:nvPr/>
        </p:nvCxnSpPr>
        <p:spPr>
          <a:xfrm flipV="1">
            <a:off x="3253428" y="4662880"/>
            <a:ext cx="0" cy="1376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/>
          <p:cNvCxnSpPr/>
          <p:nvPr/>
        </p:nvCxnSpPr>
        <p:spPr>
          <a:xfrm flipH="1" flipV="1">
            <a:off x="2886472" y="2886711"/>
            <a:ext cx="0" cy="1221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/>
          <p:cNvGrpSpPr/>
          <p:nvPr/>
        </p:nvGrpSpPr>
        <p:grpSpPr>
          <a:xfrm>
            <a:off x="2790569" y="3143998"/>
            <a:ext cx="95903" cy="130503"/>
            <a:chOff x="2729784" y="2855033"/>
            <a:chExt cx="85027" cy="121948"/>
          </a:xfrm>
        </p:grpSpPr>
        <p:cxnSp>
          <p:nvCxnSpPr>
            <p:cNvPr id="336" name="Straight Connector 335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59" name="Straight Connector 358"/>
          <p:cNvCxnSpPr/>
          <p:nvPr/>
        </p:nvCxnSpPr>
        <p:spPr>
          <a:xfrm flipH="1">
            <a:off x="2702848" y="3270717"/>
            <a:ext cx="8679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Connector 359"/>
          <p:cNvCxnSpPr/>
          <p:nvPr/>
        </p:nvCxnSpPr>
        <p:spPr>
          <a:xfrm flipH="1">
            <a:off x="2704022" y="3138133"/>
            <a:ext cx="88069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flipV="1">
            <a:off x="1902827" y="2884526"/>
            <a:ext cx="268714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Straight Connector 365"/>
          <p:cNvCxnSpPr/>
          <p:nvPr/>
        </p:nvCxnSpPr>
        <p:spPr>
          <a:xfrm>
            <a:off x="5788964" y="2121043"/>
            <a:ext cx="0" cy="172053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Straight Connector 368"/>
          <p:cNvCxnSpPr/>
          <p:nvPr/>
        </p:nvCxnSpPr>
        <p:spPr>
          <a:xfrm flipV="1">
            <a:off x="2886472" y="4247506"/>
            <a:ext cx="0" cy="4187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Connector 374"/>
          <p:cNvCxnSpPr/>
          <p:nvPr/>
        </p:nvCxnSpPr>
        <p:spPr>
          <a:xfrm>
            <a:off x="2886472" y="4104801"/>
            <a:ext cx="958163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Connector 375"/>
          <p:cNvCxnSpPr/>
          <p:nvPr/>
        </p:nvCxnSpPr>
        <p:spPr>
          <a:xfrm>
            <a:off x="2883923" y="4250054"/>
            <a:ext cx="227818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Connector 382"/>
          <p:cNvCxnSpPr/>
          <p:nvPr/>
        </p:nvCxnSpPr>
        <p:spPr>
          <a:xfrm>
            <a:off x="4073981" y="3985030"/>
            <a:ext cx="1559565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/>
          <p:nvPr/>
        </p:nvCxnSpPr>
        <p:spPr>
          <a:xfrm>
            <a:off x="3842087" y="3977385"/>
            <a:ext cx="12996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Connector 387"/>
          <p:cNvCxnSpPr/>
          <p:nvPr/>
        </p:nvCxnSpPr>
        <p:spPr>
          <a:xfrm>
            <a:off x="3844635" y="3985030"/>
            <a:ext cx="0" cy="12486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Straight Connector 392"/>
          <p:cNvCxnSpPr/>
          <p:nvPr/>
        </p:nvCxnSpPr>
        <p:spPr>
          <a:xfrm flipH="1">
            <a:off x="3977147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Straight Connector 395"/>
          <p:cNvCxnSpPr/>
          <p:nvPr/>
        </p:nvCxnSpPr>
        <p:spPr>
          <a:xfrm flipH="1">
            <a:off x="4354296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Straight Connector 396"/>
          <p:cNvCxnSpPr/>
          <p:nvPr/>
        </p:nvCxnSpPr>
        <p:spPr>
          <a:xfrm>
            <a:off x="3974599" y="3426946"/>
            <a:ext cx="79252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Straight Connector 399"/>
          <p:cNvCxnSpPr/>
          <p:nvPr/>
        </p:nvCxnSpPr>
        <p:spPr>
          <a:xfrm>
            <a:off x="5070370" y="2968256"/>
            <a:ext cx="0" cy="10176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Connector 401"/>
          <p:cNvCxnSpPr/>
          <p:nvPr/>
        </p:nvCxnSpPr>
        <p:spPr>
          <a:xfrm>
            <a:off x="5065274" y="2973348"/>
            <a:ext cx="5759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Straight Connector 403"/>
          <p:cNvCxnSpPr/>
          <p:nvPr/>
        </p:nvCxnSpPr>
        <p:spPr>
          <a:xfrm>
            <a:off x="5638641" y="2970804"/>
            <a:ext cx="0" cy="10176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" name="Straight Connector 406"/>
          <p:cNvCxnSpPr/>
          <p:nvPr/>
        </p:nvCxnSpPr>
        <p:spPr>
          <a:xfrm>
            <a:off x="5413317" y="4231553"/>
            <a:ext cx="0" cy="12721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" name="Straight Connector 410"/>
          <p:cNvCxnSpPr/>
          <p:nvPr/>
        </p:nvCxnSpPr>
        <p:spPr>
          <a:xfrm>
            <a:off x="4333910" y="4120091"/>
            <a:ext cx="0" cy="1299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" name="Straight Connector 412"/>
          <p:cNvCxnSpPr/>
          <p:nvPr/>
        </p:nvCxnSpPr>
        <p:spPr>
          <a:xfrm>
            <a:off x="4163173" y="4117542"/>
            <a:ext cx="1187511" cy="10193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Straight Connector 414"/>
          <p:cNvCxnSpPr/>
          <p:nvPr/>
        </p:nvCxnSpPr>
        <p:spPr>
          <a:xfrm>
            <a:off x="5350684" y="4125187"/>
            <a:ext cx="62633" cy="10891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Straight Connector 420"/>
          <p:cNvCxnSpPr/>
          <p:nvPr/>
        </p:nvCxnSpPr>
        <p:spPr>
          <a:xfrm>
            <a:off x="5167206" y="5643977"/>
            <a:ext cx="4841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Straight Connector 422"/>
          <p:cNvCxnSpPr/>
          <p:nvPr/>
        </p:nvCxnSpPr>
        <p:spPr>
          <a:xfrm>
            <a:off x="5213076" y="5503820"/>
            <a:ext cx="2064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" name="Straight Connector 425"/>
          <p:cNvCxnSpPr/>
          <p:nvPr/>
        </p:nvCxnSpPr>
        <p:spPr>
          <a:xfrm flipH="1">
            <a:off x="5210527" y="5503822"/>
            <a:ext cx="2549" cy="14015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/>
          <p:cNvCxnSpPr/>
          <p:nvPr/>
        </p:nvCxnSpPr>
        <p:spPr>
          <a:xfrm flipV="1">
            <a:off x="3213042" y="4241626"/>
            <a:ext cx="0" cy="41515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>
          <a:xfrm flipV="1">
            <a:off x="2885469" y="4448085"/>
            <a:ext cx="3322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/>
          <p:cNvCxnSpPr/>
          <p:nvPr/>
        </p:nvCxnSpPr>
        <p:spPr>
          <a:xfrm flipH="1">
            <a:off x="4765986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/>
          <p:cNvCxnSpPr/>
          <p:nvPr/>
        </p:nvCxnSpPr>
        <p:spPr>
          <a:xfrm flipH="1">
            <a:off x="4569427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Straight Connector 450"/>
          <p:cNvCxnSpPr/>
          <p:nvPr/>
        </p:nvCxnSpPr>
        <p:spPr>
          <a:xfrm flipH="1">
            <a:off x="5595321" y="2601294"/>
            <a:ext cx="0" cy="2935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 flipH="1" flipV="1">
            <a:off x="5453643" y="2888400"/>
            <a:ext cx="14167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5155937" y="4249391"/>
            <a:ext cx="13817" cy="15041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653674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55" name="Picture 25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94436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82" name="Picture 28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23504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0" name="Picture 32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525733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4" name="Picture 33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821336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5" name="Picture 33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26455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2" name="Picture 34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2116940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3" name="Picture 34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553318"/>
            <a:ext cx="429987" cy="29089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4" name="Picture 34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85593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5" name="Picture 34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667549" y="1818133"/>
            <a:ext cx="429987" cy="281959"/>
          </a:xfrm>
          <a:prstGeom prst="rect">
            <a:avLst/>
          </a:prstGeom>
        </p:spPr>
      </p:pic>
      <p:cxnSp>
        <p:nvCxnSpPr>
          <p:cNvPr id="8" name="Straight Connector 7"/>
          <p:cNvCxnSpPr/>
          <p:nvPr/>
        </p:nvCxnSpPr>
        <p:spPr>
          <a:xfrm flipV="1">
            <a:off x="2063574" y="1710649"/>
            <a:ext cx="0" cy="6956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2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790352" y="2170618"/>
            <a:ext cx="196219" cy="2701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Straight Connector 10"/>
          <p:cNvCxnSpPr/>
          <p:nvPr/>
        </p:nvCxnSpPr>
        <p:spPr>
          <a:xfrm>
            <a:off x="1240267" y="2403787"/>
            <a:ext cx="82055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Straight Connector 354"/>
          <p:cNvCxnSpPr/>
          <p:nvPr/>
        </p:nvCxnSpPr>
        <p:spPr>
          <a:xfrm flipH="1" flipV="1">
            <a:off x="1681328" y="613623"/>
            <a:ext cx="0" cy="17911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flipH="1" flipV="1">
            <a:off x="1562922" y="2397290"/>
            <a:ext cx="0" cy="4562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TextBox 219"/>
          <p:cNvSpPr txBox="1">
            <a:spLocks noChangeArrowheads="1"/>
          </p:cNvSpPr>
          <p:nvPr/>
        </p:nvSpPr>
        <p:spPr bwMode="auto">
          <a:xfrm>
            <a:off x="5071062" y="3569633"/>
            <a:ext cx="595351" cy="34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5076443" y="2966689"/>
            <a:ext cx="598134" cy="59247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449" name="TextBox 220"/>
          <p:cNvSpPr txBox="1">
            <a:spLocks noChangeArrowheads="1"/>
          </p:cNvSpPr>
          <p:nvPr/>
        </p:nvSpPr>
        <p:spPr bwMode="auto">
          <a:xfrm>
            <a:off x="3941611" y="3365680"/>
            <a:ext cx="45906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56" name="TextBox 222"/>
          <p:cNvSpPr txBox="1">
            <a:spLocks noChangeArrowheads="1"/>
          </p:cNvSpPr>
          <p:nvPr/>
        </p:nvSpPr>
        <p:spPr bwMode="auto">
          <a:xfrm>
            <a:off x="3963353" y="3549912"/>
            <a:ext cx="421865" cy="440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484" name="TextBox 263"/>
          <p:cNvSpPr txBox="1">
            <a:spLocks noChangeArrowheads="1"/>
          </p:cNvSpPr>
          <p:nvPr/>
        </p:nvSpPr>
        <p:spPr bwMode="auto">
          <a:xfrm rot="16200000">
            <a:off x="4200543" y="3606832"/>
            <a:ext cx="507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485" name="TextBox 264"/>
          <p:cNvSpPr txBox="1">
            <a:spLocks noChangeArrowheads="1"/>
          </p:cNvSpPr>
          <p:nvPr/>
        </p:nvSpPr>
        <p:spPr bwMode="auto">
          <a:xfrm rot="16200000">
            <a:off x="4450670" y="3592428"/>
            <a:ext cx="4313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86" name="TextBox 264"/>
          <p:cNvSpPr txBox="1">
            <a:spLocks noChangeArrowheads="1"/>
          </p:cNvSpPr>
          <p:nvPr/>
        </p:nvSpPr>
        <p:spPr bwMode="auto">
          <a:xfrm rot="16200000">
            <a:off x="612626" y="1573474"/>
            <a:ext cx="104775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489" name="TextBox 224"/>
          <p:cNvSpPr txBox="1">
            <a:spLocks noChangeArrowheads="1"/>
          </p:cNvSpPr>
          <p:nvPr/>
        </p:nvSpPr>
        <p:spPr bwMode="auto">
          <a:xfrm>
            <a:off x="2839920" y="5046172"/>
            <a:ext cx="57003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497" name="TextBox 496"/>
          <p:cNvSpPr txBox="1"/>
          <p:nvPr/>
        </p:nvSpPr>
        <p:spPr>
          <a:xfrm>
            <a:off x="6715088" y="5937340"/>
            <a:ext cx="774676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501" name="TextBox 224"/>
          <p:cNvSpPr txBox="1">
            <a:spLocks noChangeArrowheads="1"/>
          </p:cNvSpPr>
          <p:nvPr/>
        </p:nvSpPr>
        <p:spPr bwMode="auto">
          <a:xfrm rot="16200000">
            <a:off x="5066010" y="4703841"/>
            <a:ext cx="1070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502" name="TextBox 224"/>
          <p:cNvSpPr txBox="1">
            <a:spLocks noChangeArrowheads="1"/>
          </p:cNvSpPr>
          <p:nvPr/>
        </p:nvSpPr>
        <p:spPr bwMode="auto">
          <a:xfrm>
            <a:off x="4440120" y="4076820"/>
            <a:ext cx="55098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503" name="TextBox 263"/>
          <p:cNvSpPr txBox="1">
            <a:spLocks noChangeArrowheads="1"/>
          </p:cNvSpPr>
          <p:nvPr/>
        </p:nvSpPr>
        <p:spPr bwMode="auto">
          <a:xfrm>
            <a:off x="2836717" y="4443046"/>
            <a:ext cx="422299" cy="239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504" name="TextBox 263"/>
          <p:cNvSpPr txBox="1">
            <a:spLocks noChangeArrowheads="1"/>
          </p:cNvSpPr>
          <p:nvPr/>
        </p:nvSpPr>
        <p:spPr bwMode="auto">
          <a:xfrm>
            <a:off x="2836717" y="4243754"/>
            <a:ext cx="422299" cy="239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05" name="TextBox 263"/>
          <p:cNvSpPr txBox="1">
            <a:spLocks noChangeArrowheads="1"/>
          </p:cNvSpPr>
          <p:nvPr/>
        </p:nvSpPr>
        <p:spPr bwMode="auto">
          <a:xfrm>
            <a:off x="1148594" y="2860431"/>
            <a:ext cx="539529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506" name="Rectangle 505"/>
          <p:cNvSpPr/>
          <p:nvPr/>
        </p:nvSpPr>
        <p:spPr>
          <a:xfrm>
            <a:off x="315899" y="3732289"/>
            <a:ext cx="274320" cy="45720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7" name="TextBox 225"/>
          <p:cNvSpPr txBox="1">
            <a:spLocks noChangeArrowheads="1"/>
          </p:cNvSpPr>
          <p:nvPr/>
        </p:nvSpPr>
        <p:spPr bwMode="auto">
          <a:xfrm>
            <a:off x="515815" y="3652092"/>
            <a:ext cx="9612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FF0000"/>
                </a:solidFill>
              </a:rPr>
              <a:t>Assigned Rooms</a:t>
            </a:r>
          </a:p>
        </p:txBody>
      </p:sp>
      <p:sp>
        <p:nvSpPr>
          <p:cNvPr id="508" name="Rectangle 507"/>
          <p:cNvSpPr/>
          <p:nvPr/>
        </p:nvSpPr>
        <p:spPr>
          <a:xfrm>
            <a:off x="315570" y="4275675"/>
            <a:ext cx="274320" cy="457200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0" name="TextBox 225"/>
          <p:cNvSpPr txBox="1">
            <a:spLocks noChangeArrowheads="1"/>
          </p:cNvSpPr>
          <p:nvPr/>
        </p:nvSpPr>
        <p:spPr bwMode="auto">
          <a:xfrm>
            <a:off x="515815" y="4214799"/>
            <a:ext cx="9612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008000"/>
                </a:solidFill>
              </a:rPr>
              <a:t>Rest Rooms</a:t>
            </a:r>
          </a:p>
        </p:txBody>
      </p:sp>
      <p:sp>
        <p:nvSpPr>
          <p:cNvPr id="15181" name="TextBox 219"/>
          <p:cNvSpPr txBox="1">
            <a:spLocks noChangeArrowheads="1"/>
          </p:cNvSpPr>
          <p:nvPr/>
        </p:nvSpPr>
        <p:spPr bwMode="auto">
          <a:xfrm>
            <a:off x="6313349" y="5254621"/>
            <a:ext cx="173177" cy="96501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832604" y="3187440"/>
            <a:ext cx="409034" cy="594360"/>
            <a:chOff x="7832604" y="3187440"/>
            <a:chExt cx="409034" cy="594360"/>
          </a:xfrm>
        </p:grpSpPr>
        <p:grpSp>
          <p:nvGrpSpPr>
            <p:cNvPr id="7" name="Group 6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18615" name="Rectangle 18614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8616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18614" name="Rectangle 18613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18617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18618" name="Group 18617"/>
          <p:cNvGrpSpPr>
            <a:grpSpLocks noChangeAspect="1"/>
          </p:cNvGrpSpPr>
          <p:nvPr/>
        </p:nvGrpSpPr>
        <p:grpSpPr>
          <a:xfrm>
            <a:off x="6355186" y="2210378"/>
            <a:ext cx="869970" cy="543076"/>
            <a:chOff x="897731" y="1806850"/>
            <a:chExt cx="1469788" cy="917510"/>
          </a:xfrm>
        </p:grpSpPr>
        <p:grpSp>
          <p:nvGrpSpPr>
            <p:cNvPr id="21640" name="Group 21639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22013" name="Group 2201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41" name="Rounded Rectangle 22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42" name="Block Arc 22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4" name="Group 2201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9" name="Rounded Rectangle 22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40" name="Block Arc 22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5" name="Group 2201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7" name="Rounded Rectangle 22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8" name="Block Arc 22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6" name="Group 2201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5" name="Rounded Rectangle 22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6" name="Block Arc 22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7" name="Group 2201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3" name="Rounded Rectangle 22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4" name="Block Arc 22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8" name="Group 2201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31" name="Rounded Rectangle 22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2" name="Block Arc 22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9" name="Group 2201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9" name="Rounded Rectangle 22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0" name="Block Arc 22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0" name="Group 2201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7" name="Rounded Rectangle 22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8" name="Block Arc 22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1" name="Group 2202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5" name="Rounded Rectangle 22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6" name="Block Arc 22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22" name="Group 2202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3" name="Rounded Rectangle 220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4" name="Block Arc 22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1" name="Group 21640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21983" name="Group 2198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11" name="Rounded Rectangle 22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12" name="Block Arc 22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4" name="Group 2198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9" name="Rounded Rectangle 22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10" name="Block Arc 22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5" name="Group 2198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7" name="Rounded Rectangle 22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8" name="Block Arc 22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6" name="Group 2198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5" name="Rounded Rectangle 22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6" name="Block Arc 22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7" name="Group 2198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3" name="Rounded Rectangle 22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4" name="Block Arc 22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8" name="Group 2198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01" name="Rounded Rectangle 22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2" name="Block Arc 22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9" name="Group 2198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9" name="Rounded Rectangle 21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00" name="Block Arc 21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0" name="Group 2198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7" name="Rounded Rectangle 21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8" name="Block Arc 21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1" name="Group 2199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5" name="Rounded Rectangle 21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6" name="Block Arc 21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2" name="Group 2199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93" name="Rounded Rectangle 21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4" name="Block Arc 21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2" name="Group 21641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21953" name="Group 2195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81" name="Rounded Rectangle 21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82" name="Block Arc 21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4" name="Group 2195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9" name="Rounded Rectangle 21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80" name="Block Arc 21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5" name="Group 2195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7" name="Rounded Rectangle 21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8" name="Block Arc 21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6" name="Group 2195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5" name="Rounded Rectangle 21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6" name="Block Arc 21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7" name="Group 2195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3" name="Rounded Rectangle 21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4" name="Block Arc 21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8" name="Group 2195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71" name="Rounded Rectangle 21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2" name="Block Arc 21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9" name="Group 2195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9" name="Rounded Rectangle 21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70" name="Block Arc 21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0" name="Group 2195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7" name="Rounded Rectangle 21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8" name="Block Arc 21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1" name="Group 2196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5" name="Rounded Rectangle 21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6" name="Block Arc 21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2" name="Group 2196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63" name="Rounded Rectangle 219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64" name="Block Arc 21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3" name="Group 21642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21923" name="Group 2192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51" name="Rounded Rectangle 21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52" name="Block Arc 21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4" name="Group 2192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9" name="Rounded Rectangle 21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50" name="Block Arc 21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5" name="Group 2192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7" name="Rounded Rectangle 21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8" name="Block Arc 21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6" name="Group 2192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5" name="Rounded Rectangle 21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6" name="Block Arc 21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7" name="Group 2192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3" name="Rounded Rectangle 21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4" name="Block Arc 21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8" name="Group 2192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41" name="Rounded Rectangle 21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2" name="Block Arc 21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29" name="Group 2192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9" name="Rounded Rectangle 21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40" name="Block Arc 21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0" name="Group 2192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7" name="Rounded Rectangle 21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8" name="Block Arc 21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1" name="Group 2193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5" name="Rounded Rectangle 21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6" name="Block Arc 21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2" name="Group 2193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33" name="Rounded Rectangle 21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4" name="Block Arc 21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4" name="Group 21643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21893" name="Group 2189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21" name="Rounded Rectangle 21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22" name="Block Arc 21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4" name="Group 2189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9" name="Rounded Rectangle 21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20" name="Block Arc 21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5" name="Group 2189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7" name="Rounded Rectangle 21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8" name="Block Arc 219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6" name="Group 2189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5" name="Rounded Rectangle 219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6" name="Block Arc 219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7" name="Group 2189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3" name="Rounded Rectangle 21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4" name="Block Arc 21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8" name="Group 2189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11" name="Rounded Rectangle 21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2" name="Block Arc 21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99" name="Group 2189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9" name="Rounded Rectangle 219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10" name="Block Arc 219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0" name="Group 2189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7" name="Rounded Rectangle 219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8" name="Block Arc 219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1" name="Group 2190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5" name="Rounded Rectangle 219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6" name="Block Arc 219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02" name="Group 2190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903" name="Rounded Rectangle 21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4" name="Block Arc 21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5" name="Group 21644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21863" name="Group 2186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91" name="Rounded Rectangle 21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92" name="Block Arc 21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4" name="Group 2186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9" name="Rounded Rectangle 21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90" name="Block Arc 21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5" name="Group 2186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7" name="Rounded Rectangle 21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8" name="Block Arc 21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6" name="Group 2186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5" name="Rounded Rectangle 21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6" name="Block Arc 21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7" name="Group 2186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3" name="Rounded Rectangle 21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4" name="Block Arc 21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8" name="Group 2186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81" name="Rounded Rectangle 21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2" name="Block Arc 21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69" name="Group 2186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9" name="Rounded Rectangle 21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80" name="Block Arc 21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0" name="Group 2186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7" name="Rounded Rectangle 21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8" name="Block Arc 21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1" name="Group 2187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5" name="Rounded Rectangle 21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6" name="Block Arc 21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72" name="Group 2187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73" name="Rounded Rectangle 218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4" name="Block Arc 21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6" name="Group 21645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21833" name="Group 2183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61" name="Rounded Rectangle 21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62" name="Block Arc 21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4" name="Group 2183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9" name="Rounded Rectangle 21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60" name="Block Arc 21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5" name="Group 2183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7" name="Rounded Rectangle 21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8" name="Block Arc 21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6" name="Group 2183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5" name="Rounded Rectangle 21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6" name="Block Arc 21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7" name="Group 2183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3" name="Rounded Rectangle 21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4" name="Block Arc 21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8" name="Group 2183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51" name="Rounded Rectangle 21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2" name="Block Arc 21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39" name="Group 2183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9" name="Rounded Rectangle 21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0" name="Block Arc 21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0" name="Group 2183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7" name="Rounded Rectangle 21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8" name="Block Arc 21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1" name="Group 2184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5" name="Rounded Rectangle 21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6" name="Block Arc 21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42" name="Group 2184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3" name="Rounded Rectangle 21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4" name="Block Arc 21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7" name="Group 21646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21803" name="Group 2180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31" name="Rounded Rectangle 21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2" name="Block Arc 21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4" name="Group 2180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9" name="Rounded Rectangle 21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0" name="Block Arc 21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5" name="Group 2180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7" name="Rounded Rectangle 21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8" name="Block Arc 21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6" name="Group 2180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5" name="Rounded Rectangle 21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6" name="Block Arc 21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7" name="Group 2180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3" name="Rounded Rectangle 21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4" name="Block Arc 21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8" name="Group 2180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1" name="Rounded Rectangle 21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2" name="Block Arc 21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09" name="Group 2180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9" name="Rounded Rectangle 21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0" name="Block Arc 21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0" name="Group 2180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7" name="Rounded Rectangle 21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8" name="Block Arc 21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1" name="Group 2181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5" name="Rounded Rectangle 21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6" name="Block Arc 21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812" name="Group 2181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13" name="Rounded Rectangle 21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4" name="Block Arc 21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8" name="Group 21647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21773" name="Group 2177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01" name="Rounded Rectangle 21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02" name="Block Arc 21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4" name="Group 2177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9" name="Rounded Rectangle 21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00" name="Block Arc 21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5" name="Group 2177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7" name="Rounded Rectangle 21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8" name="Block Arc 21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6" name="Group 2177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5" name="Rounded Rectangle 21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6" name="Block Arc 21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7" name="Group 2177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3" name="Rounded Rectangle 21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4" name="Block Arc 21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8" name="Group 2177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91" name="Rounded Rectangle 21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2" name="Block Arc 21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79" name="Group 2177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9" name="Rounded Rectangle 21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0" name="Block Arc 21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0" name="Group 2177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7" name="Rounded Rectangle 21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8" name="Block Arc 21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1" name="Group 2178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5" name="Rounded Rectangle 21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6" name="Block Arc 21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82" name="Group 2178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3" name="Rounded Rectangle 21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4" name="Block Arc 21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49" name="Group 21648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21743" name="Group 2174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71" name="Rounded Rectangle 21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72" name="Block Arc 21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4" name="Group 2174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9" name="Rounded Rectangle 21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70" name="Block Arc 21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5" name="Group 2174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7" name="Rounded Rectangle 21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8" name="Block Arc 21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6" name="Group 2174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5" name="Rounded Rectangle 21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6" name="Block Arc 21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7" name="Group 2174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3" name="Rounded Rectangle 21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4" name="Block Arc 21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8" name="Group 2174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1" name="Rounded Rectangle 21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2" name="Block Arc 21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49" name="Group 2174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9" name="Rounded Rectangle 21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60" name="Block Arc 21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0" name="Group 2174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7" name="Rounded Rectangle 21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8" name="Block Arc 21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1" name="Group 2175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5" name="Rounded Rectangle 21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6" name="Block Arc 21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52" name="Group 2175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53" name="Rounded Rectangle 21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4" name="Block Arc 21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0" name="Group 21649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21713" name="Group 2171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41" name="Rounded Rectangle 21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42" name="Block Arc 21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4" name="Group 2171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9" name="Rounded Rectangle 21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40" name="Block Arc 21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5" name="Group 2171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7" name="Rounded Rectangle 21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8" name="Block Arc 21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6" name="Group 2171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5" name="Rounded Rectangle 21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6" name="Block Arc 21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7" name="Group 2171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3" name="Rounded Rectangle 21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4" name="Block Arc 21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8" name="Group 2171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31" name="Rounded Rectangle 21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2" name="Block Arc 21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19" name="Group 2171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9" name="Rounded Rectangle 21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0" name="Block Arc 21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0" name="Group 2171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7" name="Rounded Rectangle 21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8" name="Block Arc 21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1" name="Group 2172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5" name="Rounded Rectangle 21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6" name="Block Arc 21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722" name="Group 2172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3" name="Rounded Rectangle 217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4" name="Block Arc 21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1" name="Group 21650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21683" name="Group 2168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11" name="Rounded Rectangle 21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12" name="Block Arc 21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4" name="Group 2168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9" name="Rounded Rectangle 21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10" name="Block Arc 21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5" name="Group 2168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7" name="Rounded Rectangle 21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8" name="Block Arc 21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6" name="Group 2168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5" name="Rounded Rectangle 21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6" name="Block Arc 21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7" name="Group 2168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3" name="Rounded Rectangle 21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4" name="Block Arc 21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8" name="Group 2168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1" name="Rounded Rectangle 21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2" name="Block Arc 21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89" name="Group 2168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9" name="Rounded Rectangle 21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00" name="Block Arc 21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0" name="Group 2168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7" name="Rounded Rectangle 21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8" name="Block Arc 21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1" name="Group 2169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5" name="Rounded Rectangle 21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6" name="Block Arc 21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92" name="Group 2169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93" name="Rounded Rectangle 21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4" name="Block Arc 21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652" name="Group 21651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21653" name="Group 2165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81" name="Rounded Rectangle 21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82" name="Block Arc 21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4" name="Group 2165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9" name="Rounded Rectangle 21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80" name="Block Arc 21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5" name="Group 2165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7" name="Rounded Rectangle 21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8" name="Block Arc 21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6" name="Group 2165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5" name="Rounded Rectangle 21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6" name="Block Arc 21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7" name="Group 2165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3" name="Rounded Rectangle 21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4" name="Block Arc 21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8" name="Group 2165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71" name="Rounded Rectangle 21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2" name="Block Arc 21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9" name="Group 2165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9" name="Rounded Rectangle 21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0" name="Block Arc 21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0" name="Group 2165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7" name="Rounded Rectangle 21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8" name="Block Arc 21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1" name="Group 2166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5" name="Rounded Rectangle 21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6" name="Block Arc 21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62" name="Group 2166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3" name="Rounded Rectangle 216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4" name="Block Arc 21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1" name="Group 18620"/>
          <p:cNvGrpSpPr>
            <a:grpSpLocks noChangeAspect="1"/>
          </p:cNvGrpSpPr>
          <p:nvPr/>
        </p:nvGrpSpPr>
        <p:grpSpPr>
          <a:xfrm>
            <a:off x="6336337" y="4184434"/>
            <a:ext cx="869970" cy="543076"/>
            <a:chOff x="897731" y="1806850"/>
            <a:chExt cx="1469788" cy="917510"/>
          </a:xfrm>
        </p:grpSpPr>
        <p:grpSp>
          <p:nvGrpSpPr>
            <p:cNvPr id="20431" name="Group 20430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20804" name="Group 2080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32" name="Rounded Rectangle 20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3" name="Block Arc 20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5" name="Group 2080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30" name="Rounded Rectangle 20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1" name="Block Arc 20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6" name="Group 2080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8" name="Rounded Rectangle 20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9" name="Block Arc 20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7" name="Group 2080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6" name="Rounded Rectangle 20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7" name="Block Arc 20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8" name="Group 2080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4" name="Rounded Rectangle 20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5" name="Block Arc 20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09" name="Group 2080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2" name="Rounded Rectangle 20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3" name="Block Arc 20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0" name="Group 2080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0" name="Rounded Rectangle 20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21" name="Block Arc 20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1" name="Group 2081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8" name="Rounded Rectangle 20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9" name="Block Arc 20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2" name="Group 2081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6" name="Rounded Rectangle 20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7" name="Block Arc 20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813" name="Group 2081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14" name="Rounded Rectangle 208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5" name="Block Arc 20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2" name="Group 20431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20774" name="Group 2077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02" name="Rounded Rectangle 20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03" name="Block Arc 20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5" name="Group 2077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00" name="Rounded Rectangle 20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01" name="Block Arc 20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6" name="Group 2077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8" name="Rounded Rectangle 20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9" name="Block Arc 20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7" name="Group 2077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6" name="Rounded Rectangle 20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7" name="Block Arc 20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8" name="Group 2077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4" name="Rounded Rectangle 20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5" name="Block Arc 20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79" name="Group 2077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2" name="Rounded Rectangle 20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3" name="Block Arc 20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0" name="Group 2077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90" name="Rounded Rectangle 20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1" name="Block Arc 20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1" name="Group 2078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8" name="Rounded Rectangle 20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9" name="Block Arc 20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2" name="Group 2078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6" name="Rounded Rectangle 20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7" name="Block Arc 20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83" name="Group 2078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4" name="Rounded Rectangle 20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85" name="Block Arc 20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3" name="Group 20432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20744" name="Group 2074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72" name="Rounded Rectangle 20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73" name="Block Arc 20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5" name="Group 2074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70" name="Rounded Rectangle 20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71" name="Block Arc 20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6" name="Group 2074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8" name="Rounded Rectangle 20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9" name="Block Arc 20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7" name="Group 2074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6" name="Rounded Rectangle 20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7" name="Block Arc 20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8" name="Group 2074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4" name="Rounded Rectangle 20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5" name="Block Arc 20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9" name="Group 2074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2" name="Rounded Rectangle 20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3" name="Block Arc 20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0" name="Group 2074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0" name="Rounded Rectangle 20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61" name="Block Arc 20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1" name="Group 2075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8" name="Rounded Rectangle 20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9" name="Block Arc 20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2" name="Group 2075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6" name="Rounded Rectangle 20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7" name="Block Arc 20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3" name="Group 2075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54" name="Rounded Rectangle 207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55" name="Block Arc 20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4" name="Group 20433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20714" name="Group 2071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42" name="Rounded Rectangle 20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43" name="Block Arc 20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5" name="Group 2071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40" name="Rounded Rectangle 20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41" name="Block Arc 20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6" name="Group 2071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8" name="Rounded Rectangle 20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9" name="Block Arc 20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7" name="Group 2071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6" name="Rounded Rectangle 20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7" name="Block Arc 20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8" name="Group 2071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4" name="Rounded Rectangle 20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5" name="Block Arc 20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9" name="Group 2071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2" name="Rounded Rectangle 20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3" name="Block Arc 20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0" name="Group 2071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30" name="Rounded Rectangle 20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31" name="Block Arc 20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1" name="Group 2072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8" name="Rounded Rectangle 20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9" name="Block Arc 20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2" name="Group 2072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6" name="Rounded Rectangle 20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7" name="Block Arc 20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3" name="Group 2072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24" name="Rounded Rectangle 20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25" name="Block Arc 20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5" name="Group 20434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20684" name="Group 2068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12" name="Rounded Rectangle 207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13" name="Block Arc 207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5" name="Group 2068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10" name="Rounded Rectangle 207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11" name="Block Arc 207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6" name="Group 2068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8" name="Rounded Rectangle 207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9" name="Block Arc 207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7" name="Group 2068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6" name="Rounded Rectangle 207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7" name="Block Arc 207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8" name="Group 2068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4" name="Rounded Rectangle 207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5" name="Block Arc 207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9" name="Group 2068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2" name="Rounded Rectangle 207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3" name="Block Arc 207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0" name="Group 2068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00" name="Rounded Rectangle 206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01" name="Block Arc 207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1" name="Group 2069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8" name="Rounded Rectangle 206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9" name="Block Arc 206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2" name="Group 2069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6" name="Rounded Rectangle 206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7" name="Block Arc 206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3" name="Group 2069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94" name="Rounded Rectangle 206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95" name="Block Arc 206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6" name="Group 20435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20654" name="Group 2065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82" name="Rounded Rectangle 20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83" name="Block Arc 20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5" name="Group 2065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80" name="Rounded Rectangle 20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81" name="Block Arc 20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6" name="Group 2065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8" name="Rounded Rectangle 20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9" name="Block Arc 20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7" name="Group 2065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6" name="Rounded Rectangle 20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7" name="Block Arc 20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8" name="Group 2065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4" name="Rounded Rectangle 20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5" name="Block Arc 20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59" name="Group 2065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2" name="Rounded Rectangle 20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3" name="Block Arc 20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0" name="Group 2065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70" name="Rounded Rectangle 20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1" name="Block Arc 20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1" name="Group 2066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8" name="Rounded Rectangle 20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9" name="Block Arc 20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2" name="Group 2066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6" name="Rounded Rectangle 20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7" name="Block Arc 20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63" name="Group 2066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64" name="Rounded Rectangle 206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65" name="Block Arc 20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7" name="Group 20436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20624" name="Group 2062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52" name="Rounded Rectangle 20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53" name="Block Arc 20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5" name="Group 2062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50" name="Rounded Rectangle 20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51" name="Block Arc 20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6" name="Group 2062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8" name="Rounded Rectangle 20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9" name="Block Arc 20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7" name="Group 2062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6" name="Rounded Rectangle 20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7" name="Block Arc 20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8" name="Group 2062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4" name="Rounded Rectangle 20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5" name="Block Arc 20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29" name="Group 2062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2" name="Rounded Rectangle 20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3" name="Block Arc 20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0" name="Group 2062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0" name="Rounded Rectangle 20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41" name="Block Arc 20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1" name="Group 2063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8" name="Rounded Rectangle 20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9" name="Block Arc 20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2" name="Group 2063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6" name="Rounded Rectangle 20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7" name="Block Arc 20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33" name="Group 2063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34" name="Rounded Rectangle 20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5" name="Block Arc 20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8" name="Group 20437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20594" name="Group 2059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22" name="Rounded Rectangle 20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23" name="Block Arc 20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5" name="Group 2059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20" name="Rounded Rectangle 20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21" name="Block Arc 20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6" name="Group 2059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8" name="Rounded Rectangle 20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9" name="Block Arc 20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7" name="Group 2059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6" name="Rounded Rectangle 20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7" name="Block Arc 20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8" name="Group 2059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4" name="Rounded Rectangle 20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5" name="Block Arc 20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99" name="Group 2059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2" name="Rounded Rectangle 20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3" name="Block Arc 20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0" name="Group 2059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10" name="Rounded Rectangle 20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1" name="Block Arc 20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1" name="Group 2060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8" name="Rounded Rectangle 20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9" name="Block Arc 20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2" name="Group 2060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6" name="Rounded Rectangle 20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7" name="Block Arc 20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03" name="Group 2060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4" name="Rounded Rectangle 206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05" name="Block Arc 20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39" name="Group 20438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20564" name="Group 2056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92" name="Rounded Rectangle 20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93" name="Block Arc 20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5" name="Group 2056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90" name="Rounded Rectangle 20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91" name="Block Arc 20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6" name="Group 2056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8" name="Rounded Rectangle 20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9" name="Block Arc 20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7" name="Group 2056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6" name="Rounded Rectangle 20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7" name="Block Arc 20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8" name="Group 2056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4" name="Rounded Rectangle 20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5" name="Block Arc 20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69" name="Group 2056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2" name="Rounded Rectangle 20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3" name="Block Arc 20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0" name="Group 2056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0" name="Rounded Rectangle 20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81" name="Block Arc 20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1" name="Group 2057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8" name="Rounded Rectangle 20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9" name="Block Arc 20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2" name="Group 2057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6" name="Rounded Rectangle 205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7" name="Block Arc 20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73" name="Group 2057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74" name="Rounded Rectangle 205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5" name="Block Arc 205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0" name="Group 20439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20534" name="Group 2053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62" name="Rounded Rectangle 20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63" name="Block Arc 20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5" name="Group 2053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60" name="Rounded Rectangle 20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61" name="Block Arc 20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6" name="Group 2053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8" name="Rounded Rectangle 20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9" name="Block Arc 20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7" name="Group 2053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6" name="Rounded Rectangle 20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7" name="Block Arc 20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8" name="Group 2053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4" name="Rounded Rectangle 20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5" name="Block Arc 20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39" name="Group 2053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2" name="Rounded Rectangle 20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3" name="Block Arc 20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0" name="Group 2053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50" name="Rounded Rectangle 20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1" name="Block Arc 20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1" name="Group 2054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8" name="Rounded Rectangle 20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9" name="Block Arc 20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2" name="Group 2054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6" name="Rounded Rectangle 205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7" name="Block Arc 20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43" name="Group 2054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4" name="Rounded Rectangle 205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45" name="Block Arc 205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1" name="Group 20440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20504" name="Group 2050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32" name="Rounded Rectangle 20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33" name="Block Arc 20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5" name="Group 2050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30" name="Rounded Rectangle 20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31" name="Block Arc 20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6" name="Group 2050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8" name="Rounded Rectangle 20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9" name="Block Arc 20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7" name="Group 2050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6" name="Rounded Rectangle 20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7" name="Block Arc 20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8" name="Group 2050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4" name="Rounded Rectangle 20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5" name="Block Arc 20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09" name="Group 2050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2" name="Rounded Rectangle 20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3" name="Block Arc 20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0" name="Group 2050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0" name="Rounded Rectangle 20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1" name="Block Arc 20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1" name="Group 2051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8" name="Rounded Rectangle 205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9" name="Block Arc 20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2" name="Group 2051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6" name="Rounded Rectangle 20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7" name="Block Arc 20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513" name="Group 2051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14" name="Rounded Rectangle 205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5" name="Block Arc 20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2" name="Group 20441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20474" name="Group 2047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02" name="Rounded Rectangle 20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03" name="Block Arc 20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5" name="Group 2047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00" name="Rounded Rectangle 20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01" name="Block Arc 20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6" name="Group 2047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8" name="Rounded Rectangle 20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9" name="Block Arc 20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7" name="Group 2047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6" name="Rounded Rectangle 20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7" name="Block Arc 20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8" name="Group 2047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4" name="Rounded Rectangle 20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5" name="Block Arc 20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79" name="Group 2047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2" name="Rounded Rectangle 20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3" name="Block Arc 20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0" name="Group 2047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90" name="Rounded Rectangle 20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1" name="Block Arc 20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1" name="Group 2048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8" name="Rounded Rectangle 20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9" name="Block Arc 20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2" name="Group 2048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6" name="Rounded Rectangle 20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7" name="Block Arc 20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83" name="Group 2048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4" name="Rounded Rectangle 20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5" name="Block Arc 20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443" name="Group 20442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20444" name="Group 2044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72" name="Rounded Rectangle 20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73" name="Block Arc 20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5" name="Group 2044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70" name="Rounded Rectangle 20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71" name="Block Arc 20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6" name="Group 2044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8" name="Rounded Rectangle 20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9" name="Block Arc 20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7" name="Group 2044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6" name="Rounded Rectangle 20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7" name="Block Arc 20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8" name="Group 2044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4" name="Rounded Rectangle 20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5" name="Block Arc 20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9" name="Group 2044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2" name="Rounded Rectangle 20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3" name="Block Arc 20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0" name="Group 2044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0" name="Rounded Rectangle 20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61" name="Block Arc 20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1" name="Group 2045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8" name="Rounded Rectangle 20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9" name="Block Arc 20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2" name="Group 2045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6" name="Rounded Rectangle 20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7" name="Block Arc 20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3" name="Group 2045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54" name="Rounded Rectangle 204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55" name="Block Arc 20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2" name="Group 18621"/>
          <p:cNvGrpSpPr>
            <a:grpSpLocks noChangeAspect="1"/>
          </p:cNvGrpSpPr>
          <p:nvPr/>
        </p:nvGrpSpPr>
        <p:grpSpPr>
          <a:xfrm>
            <a:off x="7350696" y="2872845"/>
            <a:ext cx="389560" cy="543076"/>
            <a:chOff x="7329811" y="2611603"/>
            <a:chExt cx="537854" cy="749808"/>
          </a:xfrm>
        </p:grpSpPr>
        <p:grpSp>
          <p:nvGrpSpPr>
            <p:cNvPr id="20245" name="Group 20244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20401" name="Group 2040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9" name="Rounded Rectangle 20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30" name="Block Arc 20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2" name="Group 2040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7" name="Rounded Rectangle 20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8" name="Block Arc 20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3" name="Group 2040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5" name="Rounded Rectangle 20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6" name="Block Arc 20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4" name="Group 2040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3" name="Rounded Rectangle 20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4" name="Block Arc 20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5" name="Group 2040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21" name="Rounded Rectangle 20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2" name="Block Arc 20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6" name="Group 2040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9" name="Rounded Rectangle 20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20" name="Block Arc 20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7" name="Group 2040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7" name="Rounded Rectangle 20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8" name="Block Arc 20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8" name="Group 2040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5" name="Rounded Rectangle 20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6" name="Block Arc 20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9" name="Group 2040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3" name="Rounded Rectangle 20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4" name="Block Arc 20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10" name="Group 2040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11" name="Rounded Rectangle 204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12" name="Block Arc 20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6" name="Group 20245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20371" name="Group 2037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9" name="Rounded Rectangle 20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00" name="Block Arc 20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2" name="Group 2037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7" name="Rounded Rectangle 20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8" name="Block Arc 20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3" name="Group 2037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5" name="Rounded Rectangle 20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6" name="Block Arc 20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4" name="Group 2037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3" name="Rounded Rectangle 20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4" name="Block Arc 20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5" name="Group 2037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91" name="Rounded Rectangle 20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2" name="Block Arc 20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6" name="Group 2037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9" name="Rounded Rectangle 20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90" name="Block Arc 20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7" name="Group 2037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7" name="Rounded Rectangle 20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8" name="Block Arc 20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8" name="Group 2037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5" name="Rounded Rectangle 20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6" name="Block Arc 20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9" name="Group 2037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3" name="Rounded Rectangle 20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4" name="Block Arc 20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80" name="Group 2037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81" name="Rounded Rectangle 20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82" name="Block Arc 20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7" name="Group 20246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20341" name="Group 2034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9" name="Rounded Rectangle 20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70" name="Block Arc 20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2" name="Group 2034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7" name="Rounded Rectangle 20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8" name="Block Arc 20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3" name="Group 2034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5" name="Rounded Rectangle 20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6" name="Block Arc 20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4" name="Group 2034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3" name="Rounded Rectangle 20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4" name="Block Arc 20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5" name="Group 2034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61" name="Rounded Rectangle 20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2" name="Block Arc 20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6" name="Group 2034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9" name="Rounded Rectangle 20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60" name="Block Arc 20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7" name="Group 2034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7" name="Rounded Rectangle 20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8" name="Block Arc 20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8" name="Group 2034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5" name="Rounded Rectangle 20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6" name="Block Arc 20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49" name="Group 2034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3" name="Rounded Rectangle 20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4" name="Block Arc 20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0350" name="Group 2034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51" name="Rounded Rectangle 203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0352" name="Block Arc 20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20248" name="Group 20247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20311" name="Group 2031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9" name="Rounded Rectangle 20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40" name="Block Arc 20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2" name="Group 2031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7" name="Rounded Rectangle 20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8" name="Block Arc 20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3" name="Group 2031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5" name="Rounded Rectangle 20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6" name="Block Arc 20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4" name="Group 2031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3" name="Rounded Rectangle 20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4" name="Block Arc 20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5" name="Group 2031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31" name="Rounded Rectangle 20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2" name="Block Arc 20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6" name="Group 2031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9" name="Rounded Rectangle 20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0" name="Block Arc 20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7" name="Group 2031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7" name="Rounded Rectangle 20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8" name="Block Arc 20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8" name="Group 2031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5" name="Rounded Rectangle 20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6" name="Block Arc 20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19" name="Group 2031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3" name="Rounded Rectangle 20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4" name="Block Arc 20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20" name="Group 2031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1" name="Rounded Rectangle 20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2" name="Block Arc 20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49" name="Group 20248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20281" name="Group 2028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9" name="Rounded Rectangle 203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10" name="Block Arc 203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2" name="Group 2028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7" name="Rounded Rectangle 203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8" name="Block Arc 203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3" name="Group 2028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5" name="Rounded Rectangle 203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6" name="Block Arc 203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4" name="Group 2028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3" name="Rounded Rectangle 203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4" name="Block Arc 203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5" name="Group 2028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1" name="Rounded Rectangle 203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2" name="Block Arc 203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6" name="Group 2028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9" name="Rounded Rectangle 202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0" name="Block Arc 202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7" name="Group 2028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7" name="Rounded Rectangle 202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8" name="Block Arc 202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8" name="Group 2028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5" name="Rounded Rectangle 202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6" name="Block Arc 202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89" name="Group 2028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3" name="Rounded Rectangle 202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4" name="Block Arc 202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90" name="Group 2028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91" name="Rounded Rectangle 202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2" name="Block Arc 202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250" name="Group 20249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20251" name="Group 2025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9" name="Rounded Rectangle 20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80" name="Block Arc 20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2" name="Group 2025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7" name="Rounded Rectangle 20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8" name="Block Arc 20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3" name="Group 2025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5" name="Rounded Rectangle 20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6" name="Block Arc 20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4" name="Group 2025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3" name="Rounded Rectangle 20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4" name="Block Arc 20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5" name="Group 2025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71" name="Rounded Rectangle 20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2" name="Block Arc 20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6" name="Group 2025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9" name="Rounded Rectangle 20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0" name="Block Arc 20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7" name="Group 2025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7" name="Rounded Rectangle 20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8" name="Block Arc 20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8" name="Group 2025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5" name="Rounded Rectangle 20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6" name="Block Arc 20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59" name="Group 2025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3" name="Rounded Rectangle 20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4" name="Block Arc 20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60" name="Group 2025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1" name="Rounded Rectangle 202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62" name="Block Arc 20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3" name="Group 18622"/>
          <p:cNvGrpSpPr>
            <a:grpSpLocks noChangeAspect="1"/>
          </p:cNvGrpSpPr>
          <p:nvPr/>
        </p:nvGrpSpPr>
        <p:grpSpPr>
          <a:xfrm>
            <a:off x="7350695" y="4184434"/>
            <a:ext cx="389557" cy="543076"/>
            <a:chOff x="3205247" y="660767"/>
            <a:chExt cx="655916" cy="914400"/>
          </a:xfrm>
        </p:grpSpPr>
        <p:grpSp>
          <p:nvGrpSpPr>
            <p:cNvPr id="20059" name="Group 20058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20215" name="Group 2021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43" name="Rounded Rectangle 20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4" name="Block Arc 20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6" name="Group 2021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41" name="Rounded Rectangle 20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2" name="Block Arc 20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7" name="Group 2021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9" name="Rounded Rectangle 20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0" name="Block Arc 20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8" name="Group 2021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7" name="Rounded Rectangle 20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8" name="Block Arc 20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19" name="Group 2021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5" name="Rounded Rectangle 20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6" name="Block Arc 20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0" name="Group 2021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3" name="Rounded Rectangle 20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4" name="Block Arc 20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1" name="Group 2022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31" name="Rounded Rectangle 20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2" name="Block Arc 20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2" name="Group 2022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9" name="Rounded Rectangle 20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0" name="Block Arc 20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3" name="Group 2022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7" name="Rounded Rectangle 20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28" name="Block Arc 20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24" name="Group 2022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5" name="Rounded Rectangle 20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26" name="Block Arc 20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0" name="Group 20059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20185" name="Group 2018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13" name="Rounded Rectangle 20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4" name="Block Arc 20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6" name="Group 2018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11" name="Rounded Rectangle 20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2" name="Block Arc 20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7" name="Group 2018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9" name="Rounded Rectangle 20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0" name="Block Arc 20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8" name="Group 2018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7" name="Rounded Rectangle 20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8" name="Block Arc 20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89" name="Group 2018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5" name="Rounded Rectangle 20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6" name="Block Arc 20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0" name="Group 2018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3" name="Rounded Rectangle 20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4" name="Block Arc 20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1" name="Group 2019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1" name="Rounded Rectangle 20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2" name="Block Arc 20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2" name="Group 2019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9" name="Rounded Rectangle 20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0" name="Block Arc 20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3" name="Group 2019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7" name="Rounded Rectangle 20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98" name="Block Arc 20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94" name="Group 2019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95" name="Rounded Rectangle 201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96" name="Block Arc 20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1" name="Group 20060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20155" name="Group 2015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83" name="Rounded Rectangle 20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4" name="Block Arc 20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6" name="Group 2015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81" name="Rounded Rectangle 20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2" name="Block Arc 20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7" name="Group 2015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9" name="Rounded Rectangle 20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80" name="Block Arc 20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8" name="Group 2015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7" name="Rounded Rectangle 20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8" name="Block Arc 20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9" name="Group 2015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5" name="Rounded Rectangle 20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6" name="Block Arc 20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0" name="Group 2015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3" name="Rounded Rectangle 20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4" name="Block Arc 20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1" name="Group 2016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71" name="Rounded Rectangle 20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2" name="Block Arc 20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2" name="Group 2016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9" name="Rounded Rectangle 20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0" name="Block Arc 20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3" name="Group 2016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7" name="Rounded Rectangle 20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68" name="Block Arc 20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64" name="Group 2016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5" name="Rounded Rectangle 20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66" name="Block Arc 20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2" name="Group 20061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20125" name="Group 2012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53" name="Rounded Rectangle 201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4" name="Block Arc 201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6" name="Group 2012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51" name="Rounded Rectangle 201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2" name="Block Arc 201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7" name="Group 2012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9" name="Rounded Rectangle 201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0" name="Block Arc 201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8" name="Group 2012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7" name="Rounded Rectangle 201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8" name="Block Arc 201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9" name="Group 2012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5" name="Rounded Rectangle 201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6" name="Block Arc 201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0" name="Group 2012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3" name="Rounded Rectangle 201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4" name="Block Arc 201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1" name="Group 2013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41" name="Rounded Rectangle 201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2" name="Block Arc 201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2" name="Group 2013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9" name="Rounded Rectangle 201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0" name="Block Arc 201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3" name="Group 2013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7" name="Rounded Rectangle 201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38" name="Block Arc 201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4" name="Group 2013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35" name="Rounded Rectangle 201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36" name="Block Arc 201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3" name="Group 20062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20095" name="Group 2009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23" name="Rounded Rectangle 20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4" name="Block Arc 20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6" name="Group 2009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21" name="Rounded Rectangle 20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2" name="Block Arc 20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7" name="Group 2009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9" name="Rounded Rectangle 20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0" name="Block Arc 20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8" name="Group 2009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7" name="Rounded Rectangle 20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8" name="Block Arc 20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9" name="Group 2009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5" name="Rounded Rectangle 20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6" name="Block Arc 20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0" name="Group 2009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3" name="Rounded Rectangle 20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4" name="Block Arc 20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1" name="Group 2010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11" name="Rounded Rectangle 20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2" name="Block Arc 20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2" name="Group 2010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9" name="Rounded Rectangle 20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0" name="Block Arc 20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3" name="Group 2010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7" name="Rounded Rectangle 20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08" name="Block Arc 20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4" name="Group 2010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05" name="Rounded Rectangle 201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06" name="Block Arc 20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64" name="Group 20063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20065" name="Group 2006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93" name="Rounded Rectangle 20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4" name="Block Arc 20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6" name="Group 2006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91" name="Rounded Rectangle 20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2" name="Block Arc 20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7" name="Group 2006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9" name="Rounded Rectangle 20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90" name="Block Arc 20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8" name="Group 2006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7" name="Rounded Rectangle 20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8" name="Block Arc 20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69" name="Group 2006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5" name="Rounded Rectangle 20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6" name="Block Arc 20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0" name="Group 2006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3" name="Rounded Rectangle 20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4" name="Block Arc 20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1" name="Group 2007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81" name="Rounded Rectangle 20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2" name="Block Arc 20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2" name="Group 2007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9" name="Rounded Rectangle 20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80" name="Block Arc 20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3" name="Group 2007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7" name="Rounded Rectangle 20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78" name="Block Arc 20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4" name="Group 2007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75" name="Rounded Rectangle 20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76" name="Block Arc 20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24" name="Group 18623"/>
          <p:cNvGrpSpPr>
            <a:grpSpLocks noChangeAspect="1"/>
          </p:cNvGrpSpPr>
          <p:nvPr/>
        </p:nvGrpSpPr>
        <p:grpSpPr>
          <a:xfrm>
            <a:off x="7350696" y="3543163"/>
            <a:ext cx="389560" cy="543076"/>
            <a:chOff x="7329811" y="2611603"/>
            <a:chExt cx="537854" cy="749808"/>
          </a:xfrm>
        </p:grpSpPr>
        <p:grpSp>
          <p:nvGrpSpPr>
            <p:cNvPr id="19873" name="Group 19872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20029" name="Group 2002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7" name="Rounded Rectangle 20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8" name="Block Arc 20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0" name="Group 2002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5" name="Rounded Rectangle 20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6" name="Block Arc 20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1" name="Group 2003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3" name="Rounded Rectangle 20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4" name="Block Arc 20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2" name="Group 2003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51" name="Rounded Rectangle 20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2" name="Block Arc 20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3" name="Group 2003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9" name="Rounded Rectangle 20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0" name="Block Arc 20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4" name="Group 2003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7" name="Rounded Rectangle 20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8" name="Block Arc 20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5" name="Group 2003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5" name="Rounded Rectangle 20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6" name="Block Arc 20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6" name="Group 2003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3" name="Rounded Rectangle 20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4" name="Block Arc 20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7" name="Group 2003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41" name="Rounded Rectangle 20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2" name="Block Arc 20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38" name="Group 2003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39" name="Rounded Rectangle 200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40" name="Block Arc 20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4" name="Group 19873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19999" name="Group 1999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7" name="Rounded Rectangle 20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8" name="Block Arc 20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0" name="Group 1999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5" name="Rounded Rectangle 20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6" name="Block Arc 20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1" name="Group 2000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3" name="Rounded Rectangle 20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4" name="Block Arc 20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2" name="Group 2000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21" name="Rounded Rectangle 20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2" name="Block Arc 20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3" name="Group 2000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9" name="Rounded Rectangle 20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0" name="Block Arc 20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4" name="Group 2000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7" name="Rounded Rectangle 20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8" name="Block Arc 20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5" name="Group 2000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5" name="Rounded Rectangle 20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6" name="Block Arc 20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6" name="Group 2000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3" name="Rounded Rectangle 20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4" name="Block Arc 20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7" name="Group 2000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11" name="Rounded Rectangle 20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2" name="Block Arc 20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08" name="Group 2000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009" name="Rounded Rectangle 20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10" name="Block Arc 20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5" name="Group 19874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19969" name="Group 1996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7" name="Rounded Rectangle 19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8" name="Block Arc 19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0" name="Group 1996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5" name="Rounded Rectangle 19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6" name="Block Arc 19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1" name="Group 1997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3" name="Rounded Rectangle 19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4" name="Block Arc 19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2" name="Group 1997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91" name="Rounded Rectangle 19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2" name="Block Arc 19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3" name="Group 1997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9" name="Rounded Rectangle 19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90" name="Block Arc 19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4" name="Group 1997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7" name="Rounded Rectangle 19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8" name="Block Arc 19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5" name="Group 1997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5" name="Rounded Rectangle 19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6" name="Block Arc 19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6" name="Group 1997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3" name="Rounded Rectangle 19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4" name="Block Arc 19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7" name="Group 1997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1" name="Rounded Rectangle 19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2" name="Block Arc 19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978" name="Group 1997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79" name="Rounded Rectangle 19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80" name="Block Arc 19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9876" name="Group 19875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19939" name="Group 1993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7" name="Rounded Rectangle 19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8" name="Block Arc 19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0" name="Group 1993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5" name="Rounded Rectangle 19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6" name="Block Arc 19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1" name="Group 1994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3" name="Rounded Rectangle 19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4" name="Block Arc 19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2" name="Group 1994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1" name="Rounded Rectangle 19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2" name="Block Arc 19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3" name="Group 1994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9" name="Rounded Rectangle 19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60" name="Block Arc 19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4" name="Group 1994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7" name="Rounded Rectangle 19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8" name="Block Arc 19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5" name="Group 1994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5" name="Rounded Rectangle 19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6" name="Block Arc 19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6" name="Group 1994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3" name="Rounded Rectangle 19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4" name="Block Arc 19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7" name="Group 1994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51" name="Rounded Rectangle 19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2" name="Block Arc 19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48" name="Group 1994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49" name="Rounded Rectangle 19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0" name="Block Arc 19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7" name="Group 19876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19909" name="Group 1990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7" name="Rounded Rectangle 199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8" name="Block Arc 199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0" name="Group 1990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5" name="Rounded Rectangle 199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6" name="Block Arc 199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1" name="Group 1991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3" name="Rounded Rectangle 199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4" name="Block Arc 199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2" name="Group 1991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31" name="Rounded Rectangle 199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2" name="Block Arc 199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3" name="Group 1991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9" name="Rounded Rectangle 199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0" name="Block Arc 199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4" name="Group 1991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7" name="Rounded Rectangle 199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8" name="Block Arc 199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5" name="Group 1991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5" name="Rounded Rectangle 199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6" name="Block Arc 199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6" name="Group 1991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3" name="Rounded Rectangle 199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4" name="Block Arc 199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7" name="Group 1991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1" name="Rounded Rectangle 19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2" name="Block Arc 19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18" name="Group 1991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19" name="Rounded Rectangle 19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20" name="Block Arc 19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878" name="Group 19877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19879" name="Group 1987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7" name="Rounded Rectangle 19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8" name="Block Arc 19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0" name="Group 1987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5" name="Rounded Rectangle 19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6" name="Block Arc 19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1" name="Group 1988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3" name="Rounded Rectangle 19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4" name="Block Arc 19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2" name="Group 1988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1" name="Rounded Rectangle 19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2" name="Block Arc 19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3" name="Group 1988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9" name="Rounded Rectangle 19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00" name="Block Arc 19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4" name="Group 1988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7" name="Rounded Rectangle 19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8" name="Block Arc 19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5" name="Group 1988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5" name="Rounded Rectangle 19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6" name="Block Arc 19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6" name="Group 1988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3" name="Rounded Rectangle 19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4" name="Block Arc 19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7" name="Group 1988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91" name="Rounded Rectangle 19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2" name="Block Arc 19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888" name="Group 1988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89" name="Rounded Rectangle 198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0" name="Block Arc 19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18626" name="TextBox 219"/>
          <p:cNvSpPr txBox="1">
            <a:spLocks noChangeArrowheads="1"/>
          </p:cNvSpPr>
          <p:nvPr/>
        </p:nvSpPr>
        <p:spPr bwMode="auto">
          <a:xfrm>
            <a:off x="7395732" y="3018879"/>
            <a:ext cx="310089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18627" name="TextBox 219"/>
          <p:cNvSpPr txBox="1">
            <a:spLocks noChangeArrowheads="1"/>
          </p:cNvSpPr>
          <p:nvPr/>
        </p:nvSpPr>
        <p:spPr bwMode="auto">
          <a:xfrm>
            <a:off x="7385052" y="3702878"/>
            <a:ext cx="336751" cy="221151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18628" name="TextBox 219"/>
          <p:cNvSpPr txBox="1">
            <a:spLocks noChangeArrowheads="1"/>
          </p:cNvSpPr>
          <p:nvPr/>
        </p:nvSpPr>
        <p:spPr bwMode="auto">
          <a:xfrm>
            <a:off x="7369623" y="4343633"/>
            <a:ext cx="356394" cy="221151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grpSp>
        <p:nvGrpSpPr>
          <p:cNvPr id="18629" name="Group 18628"/>
          <p:cNvGrpSpPr/>
          <p:nvPr/>
        </p:nvGrpSpPr>
        <p:grpSpPr>
          <a:xfrm>
            <a:off x="6332759" y="1778834"/>
            <a:ext cx="1438410" cy="320560"/>
            <a:chOff x="5878085" y="3170352"/>
            <a:chExt cx="1985968" cy="442587"/>
          </a:xfrm>
        </p:grpSpPr>
        <p:grpSp>
          <p:nvGrpSpPr>
            <p:cNvPr id="19222" name="Group 19221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657" name="Group 196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5" name="Rounded Rectangle 19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6" name="Block Arc 19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58" name="Group 196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3" name="Rounded Rectangle 19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4" name="Block Arc 19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59" name="Group 196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1" name="Rounded Rectangle 19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2" name="Block Arc 19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0" name="Group 196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9" name="Rounded Rectangle 19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0" name="Block Arc 19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1" name="Group 196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7" name="Rounded Rectangle 19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8" name="Block Arc 19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2" name="Group 196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5" name="Rounded Rectangle 19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6" name="Block Arc 19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3" name="Group 196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3" name="Rounded Rectangle 19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4" name="Block Arc 19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4" name="Group 196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71" name="Rounded Rectangle 19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2" name="Block Arc 19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5" name="Group 196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69" name="Rounded Rectangle 19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0" name="Block Arc 19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66" name="Group 196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67" name="Rounded Rectangle 196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68" name="Block Arc 19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3" name="Group 19222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627" name="Group 196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5" name="Rounded Rectangle 19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6" name="Block Arc 19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28" name="Group 196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3" name="Rounded Rectangle 19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4" name="Block Arc 19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29" name="Group 196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51" name="Rounded Rectangle 19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2" name="Block Arc 19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0" name="Group 196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9" name="Rounded Rectangle 19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0" name="Block Arc 19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1" name="Group 196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7" name="Rounded Rectangle 19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8" name="Block Arc 19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2" name="Group 196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5" name="Rounded Rectangle 19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6" name="Block Arc 19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3" name="Group 196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3" name="Rounded Rectangle 19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4" name="Block Arc 19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4" name="Group 196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1" name="Rounded Rectangle 19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2" name="Block Arc 19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5" name="Group 196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39" name="Rounded Rectangle 19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40" name="Block Arc 19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36" name="Group 196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37" name="Rounded Rectangle 19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38" name="Block Arc 19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4" name="Group 19223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597" name="Group 195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5" name="Rounded Rectangle 196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6" name="Block Arc 196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98" name="Group 195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3" name="Rounded Rectangle 196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4" name="Block Arc 196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99" name="Group 195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1" name="Rounded Rectangle 196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2" name="Block Arc 196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0" name="Group 195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9" name="Rounded Rectangle 196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20" name="Block Arc 196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1" name="Group 196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7" name="Rounded Rectangle 196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8" name="Block Arc 196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2" name="Group 196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5" name="Rounded Rectangle 196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6" name="Block Arc 196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3" name="Group 196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3" name="Rounded Rectangle 19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4" name="Block Arc 19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4" name="Group 196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11" name="Rounded Rectangle 19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2" name="Block Arc 19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5" name="Group 196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09" name="Rounded Rectangle 19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0" name="Block Arc 19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606" name="Group 196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07" name="Rounded Rectangle 19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08" name="Block Arc 19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5" name="Group 19224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567" name="Group 195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5" name="Rounded Rectangle 19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6" name="Block Arc 19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68" name="Group 195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3" name="Rounded Rectangle 19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4" name="Block Arc 19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69" name="Group 195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91" name="Rounded Rectangle 19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2" name="Block Arc 19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0" name="Group 195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9" name="Rounded Rectangle 19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0" name="Block Arc 19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1" name="Group 195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7" name="Rounded Rectangle 19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8" name="Block Arc 19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2" name="Group 195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5" name="Rounded Rectangle 19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6" name="Block Arc 19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3" name="Group 195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3" name="Rounded Rectangle 19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4" name="Block Arc 19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4" name="Group 195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1" name="Rounded Rectangle 19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2" name="Block Arc 19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5" name="Group 195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79" name="Rounded Rectangle 19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80" name="Block Arc 19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76" name="Group 195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77" name="Rounded Rectangle 195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78" name="Block Arc 19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6" name="Group 19225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537" name="Group 1953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5" name="Rounded Rectangle 19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6" name="Block Arc 19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38" name="Group 1953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3" name="Rounded Rectangle 19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4" name="Block Arc 19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39" name="Group 1953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1" name="Rounded Rectangle 19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2" name="Block Arc 19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0" name="Group 1953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9" name="Rounded Rectangle 19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0" name="Block Arc 19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1" name="Group 1954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7" name="Rounded Rectangle 19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8" name="Block Arc 19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2" name="Group 1954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5" name="Rounded Rectangle 19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6" name="Block Arc 19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3" name="Group 1954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3" name="Rounded Rectangle 19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4" name="Block Arc 19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4" name="Group 1954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51" name="Rounded Rectangle 19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2" name="Block Arc 19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5" name="Group 1954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49" name="Rounded Rectangle 19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0" name="Block Arc 19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46" name="Group 1954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47" name="Rounded Rectangle 19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48" name="Block Arc 19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7" name="Group 19226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507" name="Group 1950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5" name="Rounded Rectangle 19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6" name="Block Arc 19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08" name="Group 1950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3" name="Rounded Rectangle 19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4" name="Block Arc 19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09" name="Group 1950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31" name="Rounded Rectangle 19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2" name="Block Arc 19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0" name="Group 1950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9" name="Rounded Rectangle 19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0" name="Block Arc 19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1" name="Group 1951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7" name="Rounded Rectangle 19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8" name="Block Arc 19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2" name="Group 1951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5" name="Rounded Rectangle 19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6" name="Block Arc 19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3" name="Group 1951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3" name="Rounded Rectangle 19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4" name="Block Arc 19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4" name="Group 1951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1" name="Rounded Rectangle 19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2" name="Block Arc 19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5" name="Group 1951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19" name="Rounded Rectangle 19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0" name="Block Arc 19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16" name="Group 1951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17" name="Rounded Rectangle 195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18" name="Block Arc 19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8" name="Group 19227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477" name="Group 1947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5" name="Rounded Rectangle 19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6" name="Block Arc 19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78" name="Group 1947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3" name="Rounded Rectangle 19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4" name="Block Arc 19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79" name="Group 1947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1" name="Rounded Rectangle 19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2" name="Block Arc 19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0" name="Group 1947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9" name="Rounded Rectangle 19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0" name="Block Arc 19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1" name="Group 1948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7" name="Rounded Rectangle 19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8" name="Block Arc 19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2" name="Group 1948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5" name="Rounded Rectangle 19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6" name="Block Arc 19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3" name="Group 1948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3" name="Rounded Rectangle 19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4" name="Block Arc 19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4" name="Group 1948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91" name="Rounded Rectangle 19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2" name="Block Arc 19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5" name="Group 1948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89" name="Rounded Rectangle 19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90" name="Block Arc 19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6" name="Group 1948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87" name="Rounded Rectangle 19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88" name="Block Arc 19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29" name="Group 19228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447" name="Group 1944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5" name="Rounded Rectangle 194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6" name="Block Arc 194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48" name="Group 1944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3" name="Rounded Rectangle 194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4" name="Block Arc 194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49" name="Group 1944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71" name="Rounded Rectangle 194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2" name="Block Arc 194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0" name="Group 1944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9" name="Rounded Rectangle 194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70" name="Block Arc 194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1" name="Group 1945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7" name="Rounded Rectangle 194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8" name="Block Arc 194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2" name="Group 1945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5" name="Rounded Rectangle 194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6" name="Block Arc 194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3" name="Group 1945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3" name="Rounded Rectangle 194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4" name="Block Arc 194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4" name="Group 1945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61" name="Rounded Rectangle 194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2" name="Block Arc 194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5" name="Group 1945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59" name="Rounded Rectangle 194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60" name="Block Arc 194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6" name="Group 1945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57" name="Rounded Rectangle 194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58" name="Block Arc 194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0" name="Group 19229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417" name="Group 1941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5" name="Rounded Rectangle 19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6" name="Block Arc 19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18" name="Group 1941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3" name="Rounded Rectangle 19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4" name="Block Arc 19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19" name="Group 1941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41" name="Rounded Rectangle 19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2" name="Block Arc 19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0" name="Group 1941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9" name="Rounded Rectangle 19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40" name="Block Arc 19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1" name="Group 1942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7" name="Rounded Rectangle 19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8" name="Block Arc 19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2" name="Group 1942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5" name="Rounded Rectangle 19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6" name="Block Arc 19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3" name="Group 1942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3" name="Rounded Rectangle 19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4" name="Block Arc 19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4" name="Group 1942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31" name="Rounded Rectangle 19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2" name="Block Arc 19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5" name="Group 1942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29" name="Rounded Rectangle 19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30" name="Block Arc 19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6" name="Group 1942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27" name="Rounded Rectangle 194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28" name="Block Arc 19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1" name="Group 19230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387" name="Group 1938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5" name="Rounded Rectangle 19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6" name="Block Arc 19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88" name="Group 1938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3" name="Rounded Rectangle 19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4" name="Block Arc 19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89" name="Group 1938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11" name="Rounded Rectangle 19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2" name="Block Arc 19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0" name="Group 1938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9" name="Rounded Rectangle 19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0" name="Block Arc 19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1" name="Group 1939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7" name="Rounded Rectangle 19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8" name="Block Arc 19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2" name="Group 1939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5" name="Rounded Rectangle 19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6" name="Block Arc 19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3" name="Group 1939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3" name="Rounded Rectangle 19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404" name="Block Arc 19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4" name="Group 1939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401" name="Rounded Rectangle 19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2" name="Block Arc 19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5" name="Group 1939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99" name="Rounded Rectangle 19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0" name="Block Arc 19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96" name="Group 1939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97" name="Rounded Rectangle 19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98" name="Block Arc 19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2" name="Group 19231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357" name="Group 193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5" name="Rounded Rectangle 19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6" name="Block Arc 19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58" name="Group 193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3" name="Rounded Rectangle 19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4" name="Block Arc 19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59" name="Group 193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1" name="Rounded Rectangle 19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2" name="Block Arc 19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0" name="Group 193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9" name="Rounded Rectangle 19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80" name="Block Arc 19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1" name="Group 193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7" name="Rounded Rectangle 19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8" name="Block Arc 19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2" name="Group 193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5" name="Rounded Rectangle 19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6" name="Block Arc 19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3" name="Group 193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3" name="Rounded Rectangle 19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4" name="Block Arc 19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4" name="Group 193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71" name="Rounded Rectangle 19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2" name="Block Arc 19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5" name="Group 193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69" name="Rounded Rectangle 19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70" name="Block Arc 19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66" name="Group 193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67" name="Rounded Rectangle 193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68" name="Block Arc 19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3" name="Group 19232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327" name="Group 193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5" name="Rounded Rectangle 19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6" name="Block Arc 19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28" name="Group 193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3" name="Rounded Rectangle 19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4" name="Block Arc 19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29" name="Group 193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51" name="Rounded Rectangle 19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2" name="Block Arc 19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0" name="Group 193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9" name="Rounded Rectangle 19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0" name="Block Arc 19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1" name="Group 193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7" name="Rounded Rectangle 19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8" name="Block Arc 19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2" name="Group 193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5" name="Rounded Rectangle 19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6" name="Block Arc 19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3" name="Group 193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3" name="Rounded Rectangle 19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4" name="Block Arc 19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4" name="Group 193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1" name="Rounded Rectangle 19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2" name="Block Arc 19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5" name="Group 193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39" name="Rounded Rectangle 19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0" name="Block Arc 19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36" name="Group 193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37" name="Rounded Rectangle 19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38" name="Block Arc 19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4" name="Group 19233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297" name="Group 192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5" name="Rounded Rectangle 193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6" name="Block Arc 193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98" name="Group 192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3" name="Rounded Rectangle 193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4" name="Block Arc 193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99" name="Group 192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1" name="Rounded Rectangle 193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2" name="Block Arc 193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0" name="Group 192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9" name="Rounded Rectangle 193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0" name="Block Arc 193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1" name="Group 193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7" name="Rounded Rectangle 193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8" name="Block Arc 193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2" name="Group 193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5" name="Rounded Rectangle 193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6" name="Block Arc 193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3" name="Group 193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3" name="Rounded Rectangle 193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4" name="Block Arc 193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4" name="Group 193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11" name="Rounded Rectangle 193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2" name="Block Arc 193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5" name="Group 193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09" name="Rounded Rectangle 193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0" name="Block Arc 193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06" name="Group 193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07" name="Rounded Rectangle 193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08" name="Block Arc 193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5" name="Group 19234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267" name="Group 192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5" name="Rounded Rectangle 19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6" name="Block Arc 19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68" name="Group 192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3" name="Rounded Rectangle 19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4" name="Block Arc 19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69" name="Group 192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91" name="Rounded Rectangle 19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2" name="Block Arc 19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0" name="Group 192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9" name="Rounded Rectangle 19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0" name="Block Arc 19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1" name="Group 192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7" name="Rounded Rectangle 19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8" name="Block Arc 19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2" name="Group 192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5" name="Rounded Rectangle 19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6" name="Block Arc 19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3" name="Group 192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3" name="Rounded Rectangle 19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4" name="Block Arc 19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4" name="Group 192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1" name="Rounded Rectangle 19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2" name="Block Arc 19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5" name="Group 192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79" name="Rounded Rectangle 19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0" name="Block Arc 19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76" name="Group 192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77" name="Rounded Rectangle 192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78" name="Block Arc 19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236" name="Group 19235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237" name="Group 1923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5" name="Rounded Rectangle 19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6" name="Block Arc 19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38" name="Group 1923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3" name="Rounded Rectangle 19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4" name="Block Arc 19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39" name="Group 1923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1" name="Rounded Rectangle 19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2" name="Block Arc 19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0" name="Group 1923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9" name="Rounded Rectangle 19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0" name="Block Arc 19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1" name="Group 1924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7" name="Rounded Rectangle 19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8" name="Block Arc 19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2" name="Group 1924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5" name="Rounded Rectangle 19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6" name="Block Arc 19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3" name="Group 1924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3" name="Rounded Rectangle 19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4" name="Block Arc 19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4" name="Group 1924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51" name="Rounded Rectangle 19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2" name="Block Arc 19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5" name="Group 1924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49" name="Rounded Rectangle 19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0" name="Block Arc 19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46" name="Group 1924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47" name="Rounded Rectangle 19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48" name="Block Arc 19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30" name="Group 18629"/>
          <p:cNvGrpSpPr/>
          <p:nvPr/>
        </p:nvGrpSpPr>
        <p:grpSpPr>
          <a:xfrm flipV="1">
            <a:off x="6332759" y="4842449"/>
            <a:ext cx="1438410" cy="320560"/>
            <a:chOff x="5878085" y="3170352"/>
            <a:chExt cx="1985968" cy="442587"/>
          </a:xfrm>
        </p:grpSpPr>
        <p:grpSp>
          <p:nvGrpSpPr>
            <p:cNvPr id="18757" name="Group 18756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192" name="Group 1919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20" name="Rounded Rectangle 19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21" name="Block Arc 19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3" name="Group 1919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8" name="Rounded Rectangle 19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9" name="Block Arc 19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4" name="Group 1919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6" name="Rounded Rectangle 19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7" name="Block Arc 19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5" name="Group 1919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4" name="Rounded Rectangle 19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5" name="Block Arc 19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6" name="Group 1919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2" name="Rounded Rectangle 19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3" name="Block Arc 19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7" name="Group 1919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10" name="Rounded Rectangle 19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1" name="Block Arc 19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8" name="Group 1919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8" name="Rounded Rectangle 19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9" name="Block Arc 19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99" name="Group 1919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6" name="Rounded Rectangle 19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7" name="Block Arc 19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00" name="Group 1919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4" name="Rounded Rectangle 19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5" name="Block Arc 19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201" name="Group 1920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2" name="Rounded Rectangle 192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3" name="Block Arc 19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58" name="Group 18757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162" name="Group 1916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90" name="Rounded Rectangle 19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91" name="Block Arc 19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3" name="Group 1916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8" name="Rounded Rectangle 19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9" name="Block Arc 19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4" name="Group 1916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6" name="Rounded Rectangle 19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7" name="Block Arc 19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5" name="Group 1916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4" name="Rounded Rectangle 19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5" name="Block Arc 19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6" name="Group 1916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2" name="Rounded Rectangle 19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3" name="Block Arc 19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7" name="Group 1916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80" name="Rounded Rectangle 19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1" name="Block Arc 19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8" name="Group 1916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8" name="Rounded Rectangle 19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9" name="Block Arc 19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69" name="Group 1916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6" name="Rounded Rectangle 19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7" name="Block Arc 19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70" name="Group 1916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4" name="Rounded Rectangle 19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5" name="Block Arc 19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71" name="Group 1917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72" name="Rounded Rectangle 19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3" name="Block Arc 19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59" name="Group 18758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9132" name="Group 1913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60" name="Rounded Rectangle 191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61" name="Block Arc 191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3" name="Group 1913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8" name="Rounded Rectangle 191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9" name="Block Arc 191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4" name="Group 1913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6" name="Rounded Rectangle 191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7" name="Block Arc 191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5" name="Group 1913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4" name="Rounded Rectangle 19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5" name="Block Arc 191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6" name="Group 1913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2" name="Rounded Rectangle 191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3" name="Block Arc 191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7" name="Group 1913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50" name="Rounded Rectangle 191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1" name="Block Arc 191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8" name="Group 1913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8" name="Rounded Rectangle 19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9" name="Block Arc 19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39" name="Group 1913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6" name="Rounded Rectangle 191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7" name="Block Arc 191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40" name="Group 1913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4" name="Rounded Rectangle 191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5" name="Block Arc 191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41" name="Group 1914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42" name="Rounded Rectangle 191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3" name="Block Arc 191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0" name="Group 18759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9102" name="Group 1910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30" name="Rounded Rectangle 19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31" name="Block Arc 19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3" name="Group 1910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8" name="Rounded Rectangle 19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9" name="Block Arc 19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4" name="Group 1910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6" name="Rounded Rectangle 19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7" name="Block Arc 19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5" name="Group 1910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4" name="Rounded Rectangle 19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5" name="Block Arc 19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6" name="Group 1910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2" name="Rounded Rectangle 19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3" name="Block Arc 19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7" name="Group 1910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20" name="Rounded Rectangle 19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1" name="Block Arc 19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8" name="Group 1910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8" name="Rounded Rectangle 19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9" name="Block Arc 19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09" name="Group 1910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6" name="Rounded Rectangle 19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7" name="Block Arc 19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10" name="Group 1910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4" name="Rounded Rectangle 19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5" name="Block Arc 19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111" name="Group 1911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12" name="Rounded Rectangle 191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3" name="Block Arc 19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1" name="Group 18760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9072" name="Group 1907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100" name="Rounded Rectangle 19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01" name="Block Arc 19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3" name="Group 1907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8" name="Rounded Rectangle 19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9" name="Block Arc 19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4" name="Group 1907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6" name="Rounded Rectangle 19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7" name="Block Arc 19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5" name="Group 1907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4" name="Rounded Rectangle 19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5" name="Block Arc 19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6" name="Group 1907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2" name="Rounded Rectangle 19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3" name="Block Arc 19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7" name="Group 1907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90" name="Rounded Rectangle 19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1" name="Block Arc 19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8" name="Group 1907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8" name="Rounded Rectangle 19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9" name="Block Arc 19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79" name="Group 1907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6" name="Rounded Rectangle 19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7" name="Block Arc 19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80" name="Group 1907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4" name="Rounded Rectangle 19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5" name="Block Arc 19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81" name="Group 1908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2" name="Rounded Rectangle 19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3" name="Block Arc 19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2" name="Group 18761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19042" name="Group 1904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70" name="Rounded Rectangle 19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71" name="Block Arc 19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3" name="Group 1904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8" name="Rounded Rectangle 19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9" name="Block Arc 19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4" name="Group 1904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6" name="Rounded Rectangle 19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7" name="Block Arc 19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5" name="Group 1904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4" name="Rounded Rectangle 19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5" name="Block Arc 19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6" name="Group 1904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2" name="Rounded Rectangle 19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3" name="Block Arc 19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7" name="Group 1904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0" name="Rounded Rectangle 19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1" name="Block Arc 19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8" name="Group 1904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8" name="Rounded Rectangle 19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9" name="Block Arc 19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49" name="Group 1904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6" name="Rounded Rectangle 19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7" name="Block Arc 19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50" name="Group 1904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4" name="Rounded Rectangle 19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5" name="Block Arc 19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51" name="Group 1905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52" name="Rounded Rectangle 190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3" name="Block Arc 19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3" name="Group 18762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19012" name="Group 1901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40" name="Rounded Rectangle 19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41" name="Block Arc 19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3" name="Group 1901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8" name="Rounded Rectangle 19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9" name="Block Arc 19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4" name="Group 1901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6" name="Rounded Rectangle 19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7" name="Block Arc 19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5" name="Group 1901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4" name="Rounded Rectangle 19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5" name="Block Arc 19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6" name="Group 1901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2" name="Rounded Rectangle 19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3" name="Block Arc 19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7" name="Group 1901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30" name="Rounded Rectangle 19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1" name="Block Arc 19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8" name="Group 1901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8" name="Rounded Rectangle 19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9" name="Block Arc 19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19" name="Group 1901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6" name="Rounded Rectangle 19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7" name="Block Arc 19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20" name="Group 1901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4" name="Rounded Rectangle 19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5" name="Block Arc 19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021" name="Group 1902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2" name="Rounded Rectangle 19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3" name="Block Arc 19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4" name="Group 18763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18982" name="Group 1898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10" name="Rounded Rectangle 19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11" name="Block Arc 19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3" name="Group 1898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8" name="Rounded Rectangle 19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9" name="Block Arc 19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4" name="Group 1898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6" name="Rounded Rectangle 19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7" name="Block Arc 19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5" name="Group 1898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4" name="Rounded Rectangle 19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5" name="Block Arc 19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6" name="Group 1898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2" name="Rounded Rectangle 19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3" name="Block Arc 19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7" name="Group 1898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0" name="Rounded Rectangle 18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1" name="Block Arc 19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8" name="Group 1898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8" name="Rounded Rectangle 18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9" name="Block Arc 18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89" name="Group 1898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6" name="Rounded Rectangle 18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7" name="Block Arc 18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90" name="Group 1898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4" name="Rounded Rectangle 18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5" name="Block Arc 18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91" name="Group 1899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92" name="Rounded Rectangle 189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3" name="Block Arc 189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5" name="Group 18764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18952" name="Group 1895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80" name="Rounded Rectangle 18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81" name="Block Arc 18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3" name="Group 1895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8" name="Rounded Rectangle 18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9" name="Block Arc 18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4" name="Group 1895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6" name="Rounded Rectangle 18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7" name="Block Arc 18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5" name="Group 1895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4" name="Rounded Rectangle 18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5" name="Block Arc 18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6" name="Group 1895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2" name="Rounded Rectangle 18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3" name="Block Arc 18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7" name="Group 1895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70" name="Rounded Rectangle 18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1" name="Block Arc 18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8" name="Group 1895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8" name="Rounded Rectangle 18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9" name="Block Arc 18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59" name="Group 1895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6" name="Rounded Rectangle 18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7" name="Block Arc 18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60" name="Group 1895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4" name="Rounded Rectangle 18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5" name="Block Arc 18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61" name="Group 1896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2" name="Rounded Rectangle 189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3" name="Block Arc 18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6" name="Group 18765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18922" name="Group 1892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50" name="Rounded Rectangle 18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51" name="Block Arc 18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3" name="Group 1892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8" name="Rounded Rectangle 18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9" name="Block Arc 18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4" name="Group 1892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6" name="Rounded Rectangle 18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7" name="Block Arc 18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5" name="Group 1892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4" name="Rounded Rectangle 18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5" name="Block Arc 18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6" name="Group 1892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2" name="Rounded Rectangle 18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3" name="Block Arc 18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7" name="Group 1892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0" name="Rounded Rectangle 18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1" name="Block Arc 18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8" name="Group 1892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8" name="Rounded Rectangle 18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9" name="Block Arc 18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29" name="Group 1892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6" name="Rounded Rectangle 18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7" name="Block Arc 18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30" name="Group 1892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4" name="Rounded Rectangle 18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5" name="Block Arc 18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31" name="Group 1893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32" name="Rounded Rectangle 18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3" name="Block Arc 18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7" name="Group 18766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8892" name="Group 1889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20" name="Rounded Rectangle 18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21" name="Block Arc 18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3" name="Group 1889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8" name="Rounded Rectangle 18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9" name="Block Arc 18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4" name="Group 1889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6" name="Rounded Rectangle 18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7" name="Block Arc 18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5" name="Group 1889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4" name="Rounded Rectangle 18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5" name="Block Arc 18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6" name="Group 1889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2" name="Rounded Rectangle 18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3" name="Block Arc 18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7" name="Group 1889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10" name="Rounded Rectangle 18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1" name="Block Arc 18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8" name="Group 1889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8" name="Rounded Rectangle 18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9" name="Block Arc 18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9" name="Group 1889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6" name="Rounded Rectangle 18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7" name="Block Arc 18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00" name="Group 1889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4" name="Rounded Rectangle 18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5" name="Block Arc 18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901" name="Group 1890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2" name="Rounded Rectangle 189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3" name="Block Arc 18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8" name="Group 18767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8862" name="Group 1886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90" name="Rounded Rectangle 18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91" name="Block Arc 18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3" name="Group 1886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8" name="Rounded Rectangle 18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9" name="Block Arc 18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4" name="Group 1886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6" name="Rounded Rectangle 18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7" name="Block Arc 18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5" name="Group 1886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4" name="Rounded Rectangle 18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5" name="Block Arc 18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6" name="Group 1886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2" name="Rounded Rectangle 18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3" name="Block Arc 18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7" name="Group 1886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80" name="Rounded Rectangle 18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1" name="Block Arc 18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8" name="Group 1886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8" name="Rounded Rectangle 18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9" name="Block Arc 18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9" name="Group 1886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6" name="Rounded Rectangle 18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7" name="Block Arc 18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70" name="Group 1886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4" name="Rounded Rectangle 18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5" name="Block Arc 18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71" name="Group 1887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72" name="Rounded Rectangle 18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3" name="Block Arc 18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69" name="Group 18768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8832" name="Group 1883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60" name="Rounded Rectangle 188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61" name="Block Arc 188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3" name="Group 1883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8" name="Rounded Rectangle 188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9" name="Block Arc 188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4" name="Group 1883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6" name="Rounded Rectangle 188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7" name="Block Arc 188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5" name="Group 1883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4" name="Rounded Rectangle 188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5" name="Block Arc 188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6" name="Group 1883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2" name="Rounded Rectangle 18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3" name="Block Arc 188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7" name="Group 1883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50" name="Rounded Rectangle 18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1" name="Block Arc 188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8" name="Group 1883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8" name="Rounded Rectangle 18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9" name="Block Arc 188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9" name="Group 1883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6" name="Rounded Rectangle 188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7" name="Block Arc 188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40" name="Group 1883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4" name="Rounded Rectangle 188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5" name="Block Arc 188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41" name="Group 1884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42" name="Rounded Rectangle 188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3" name="Block Arc 188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70" name="Group 18769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8802" name="Group 1880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30" name="Rounded Rectangle 18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31" name="Block Arc 18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3" name="Group 1880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8" name="Rounded Rectangle 18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9" name="Block Arc 18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4" name="Group 1880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6" name="Rounded Rectangle 18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7" name="Block Arc 18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5" name="Group 1880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4" name="Rounded Rectangle 18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5" name="Block Arc 18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6" name="Group 1880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2" name="Rounded Rectangle 18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3" name="Block Arc 18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7" name="Group 1880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20" name="Rounded Rectangle 18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1" name="Block Arc 18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8" name="Group 1880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8" name="Rounded Rectangle 18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9" name="Block Arc 18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09" name="Group 1880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6" name="Rounded Rectangle 18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7" name="Block Arc 18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10" name="Group 1880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4" name="Rounded Rectangle 18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5" name="Block Arc 18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11" name="Group 1881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12" name="Rounded Rectangle 188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3" name="Block Arc 18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771" name="Group 18770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8772" name="Group 1877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800" name="Rounded Rectangle 18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01" name="Block Arc 18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3" name="Group 1877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8" name="Rounded Rectangle 18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9" name="Block Arc 18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4" name="Group 1877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6" name="Rounded Rectangle 18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7" name="Block Arc 18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5" name="Group 1877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4" name="Rounded Rectangle 18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5" name="Block Arc 18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6" name="Group 1877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2" name="Rounded Rectangle 18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3" name="Block Arc 18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7" name="Group 1877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90" name="Rounded Rectangle 18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1" name="Block Arc 18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8" name="Group 1877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8" name="Rounded Rectangle 18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9" name="Block Arc 18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79" name="Group 1877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6" name="Rounded Rectangle 18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7" name="Block Arc 18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80" name="Group 1877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4" name="Rounded Rectangle 18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5" name="Block Arc 18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81" name="Group 1878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2" name="Rounded Rectangle 18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3" name="Block Arc 18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8631" name="Group 18630"/>
          <p:cNvGrpSpPr>
            <a:grpSpLocks noChangeAspect="1"/>
          </p:cNvGrpSpPr>
          <p:nvPr/>
        </p:nvGrpSpPr>
        <p:grpSpPr>
          <a:xfrm>
            <a:off x="7136794" y="1570007"/>
            <a:ext cx="397372" cy="126416"/>
            <a:chOff x="411004" y="628649"/>
            <a:chExt cx="4541996" cy="1444941"/>
          </a:xfrm>
        </p:grpSpPr>
        <p:grpSp>
          <p:nvGrpSpPr>
            <p:cNvPr id="18743" name="Group 1874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55" name="Rectangle 1875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6" name="Rectangle 1875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44" name="Group 1874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53" name="Rectangle 1875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4" name="Rectangle 1875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45" name="Group 1874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51" name="Rectangle 1875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52" name="Rectangle 1875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46" name="Rectangle 1874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7" name="Rectangle 1874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8" name="Rectangle 1874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9" name="Rectangle 1874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50" name="Rectangle 1874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2" name="Group 18631"/>
          <p:cNvGrpSpPr>
            <a:grpSpLocks noChangeAspect="1"/>
          </p:cNvGrpSpPr>
          <p:nvPr/>
        </p:nvGrpSpPr>
        <p:grpSpPr>
          <a:xfrm>
            <a:off x="6577186" y="1572574"/>
            <a:ext cx="397372" cy="126416"/>
            <a:chOff x="411004" y="628649"/>
            <a:chExt cx="4541996" cy="1444941"/>
          </a:xfrm>
        </p:grpSpPr>
        <p:grpSp>
          <p:nvGrpSpPr>
            <p:cNvPr id="18729" name="Group 1872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41" name="Rectangle 1874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42" name="Rectangle 1874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30" name="Group 1872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39" name="Rectangle 1873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40" name="Rectangle 1873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31" name="Group 1873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37" name="Rectangle 1873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38" name="Rectangle 1873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32" name="Rectangle 1873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3" name="Rectangle 1873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4" name="Rectangle 1873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5" name="Rectangle 1873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6" name="Rectangle 1873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3" name="Group 18632"/>
          <p:cNvGrpSpPr>
            <a:grpSpLocks noChangeAspect="1"/>
          </p:cNvGrpSpPr>
          <p:nvPr/>
        </p:nvGrpSpPr>
        <p:grpSpPr>
          <a:xfrm rot="16200000">
            <a:off x="6002178" y="2418709"/>
            <a:ext cx="397373" cy="126415"/>
            <a:chOff x="411004" y="628649"/>
            <a:chExt cx="4541996" cy="1444941"/>
          </a:xfrm>
        </p:grpSpPr>
        <p:grpSp>
          <p:nvGrpSpPr>
            <p:cNvPr id="18715" name="Group 1871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27" name="Rectangle 1872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8" name="Rectangle 1872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16" name="Group 1871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25" name="Rectangle 1872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6" name="Rectangle 1872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17" name="Group 1871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23" name="Rectangle 1872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24" name="Rectangle 1872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18" name="Rectangle 1871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19" name="Rectangle 1871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0" name="Rectangle 1871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1" name="Rectangle 1872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2" name="Rectangle 1872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4" name="Group 18633"/>
          <p:cNvGrpSpPr>
            <a:grpSpLocks noChangeAspect="1"/>
          </p:cNvGrpSpPr>
          <p:nvPr/>
        </p:nvGrpSpPr>
        <p:grpSpPr>
          <a:xfrm>
            <a:off x="7136794" y="5245961"/>
            <a:ext cx="397372" cy="126416"/>
            <a:chOff x="411004" y="628649"/>
            <a:chExt cx="4541996" cy="1444941"/>
          </a:xfrm>
        </p:grpSpPr>
        <p:grpSp>
          <p:nvGrpSpPr>
            <p:cNvPr id="18701" name="Group 1870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713" name="Rectangle 1871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4" name="Rectangle 1871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02" name="Group 1870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711" name="Rectangle 1871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2" name="Rectangle 1871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703" name="Group 1870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709" name="Rectangle 1870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10" name="Rectangle 1870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704" name="Rectangle 1870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5" name="Rectangle 1870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6" name="Rectangle 1870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7" name="Rectangle 1870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8" name="Rectangle 1870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5" name="Group 18634"/>
          <p:cNvGrpSpPr>
            <a:grpSpLocks noChangeAspect="1"/>
          </p:cNvGrpSpPr>
          <p:nvPr/>
        </p:nvGrpSpPr>
        <p:grpSpPr>
          <a:xfrm>
            <a:off x="6577186" y="5248528"/>
            <a:ext cx="397372" cy="126416"/>
            <a:chOff x="411004" y="628649"/>
            <a:chExt cx="4541996" cy="1444941"/>
          </a:xfrm>
        </p:grpSpPr>
        <p:grpSp>
          <p:nvGrpSpPr>
            <p:cNvPr id="18687" name="Group 1868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99" name="Rectangle 1869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700" name="Rectangle 1869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88" name="Group 1868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97" name="Rectangle 1869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98" name="Rectangle 1869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89" name="Group 1868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95" name="Rectangle 1869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96" name="Rectangle 1869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90" name="Rectangle 1868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1" name="Rectangle 1869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2" name="Rectangle 1869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3" name="Rectangle 1869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4" name="Rectangle 1869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6" name="Group 18635"/>
          <p:cNvGrpSpPr>
            <a:grpSpLocks noChangeAspect="1"/>
          </p:cNvGrpSpPr>
          <p:nvPr/>
        </p:nvGrpSpPr>
        <p:grpSpPr>
          <a:xfrm rot="16200000">
            <a:off x="6002178" y="3081176"/>
            <a:ext cx="397373" cy="126415"/>
            <a:chOff x="411004" y="628649"/>
            <a:chExt cx="4541996" cy="1444941"/>
          </a:xfrm>
        </p:grpSpPr>
        <p:grpSp>
          <p:nvGrpSpPr>
            <p:cNvPr id="18673" name="Group 1867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85" name="Rectangle 1868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6" name="Rectangle 1868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74" name="Group 1867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83" name="Rectangle 1868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4" name="Rectangle 1868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75" name="Group 1867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81" name="Rectangle 1868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82" name="Rectangle 1868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76" name="Rectangle 1867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7" name="Rectangle 1867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8" name="Rectangle 1867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9" name="Rectangle 1867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80" name="Rectangle 1867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7" name="Group 18636"/>
          <p:cNvGrpSpPr>
            <a:grpSpLocks noChangeAspect="1"/>
          </p:cNvGrpSpPr>
          <p:nvPr/>
        </p:nvGrpSpPr>
        <p:grpSpPr>
          <a:xfrm rot="16200000">
            <a:off x="6002178" y="3751494"/>
            <a:ext cx="397373" cy="126415"/>
            <a:chOff x="411004" y="628649"/>
            <a:chExt cx="4542000" cy="1444941"/>
          </a:xfrm>
        </p:grpSpPr>
        <p:grpSp>
          <p:nvGrpSpPr>
            <p:cNvPr id="18659" name="Group 1865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71" name="Rectangle 1867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72" name="Rectangle 1867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60" name="Group 1865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69" name="Rectangle 1866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70" name="Rectangle 1866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61" name="Group 1866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67" name="Rectangle 1866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68" name="Rectangle 1866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62" name="Rectangle 1866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3" name="Rectangle 1866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4" name="Rectangle 18663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5" name="Rectangle 1866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6" name="Rectangle 1866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8" name="Group 18637"/>
          <p:cNvGrpSpPr>
            <a:grpSpLocks noChangeAspect="1"/>
          </p:cNvGrpSpPr>
          <p:nvPr/>
        </p:nvGrpSpPr>
        <p:grpSpPr>
          <a:xfrm rot="16200000">
            <a:off x="6002178" y="4392765"/>
            <a:ext cx="397373" cy="126415"/>
            <a:chOff x="411004" y="628649"/>
            <a:chExt cx="4541996" cy="1444941"/>
          </a:xfrm>
        </p:grpSpPr>
        <p:grpSp>
          <p:nvGrpSpPr>
            <p:cNvPr id="18645" name="Group 1864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18657" name="Rectangle 1865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8" name="Rectangle 1865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46" name="Group 1864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18655" name="Rectangle 1865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6" name="Rectangle 1865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18647" name="Group 1864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18653" name="Rectangle 1865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18654" name="Rectangle 1865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18648" name="Rectangle 1864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49" name="Rectangle 1864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0" name="Rectangle 1864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1" name="Rectangle 1865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2" name="Rectangle 1865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42" name="Rectangle 18641"/>
          <p:cNvSpPr>
            <a:spLocks/>
          </p:cNvSpPr>
          <p:nvPr/>
        </p:nvSpPr>
        <p:spPr>
          <a:xfrm>
            <a:off x="7912350" y="4026269"/>
            <a:ext cx="33114" cy="66229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43" name="TextBox 219"/>
          <p:cNvSpPr txBox="1">
            <a:spLocks noChangeArrowheads="1"/>
          </p:cNvSpPr>
          <p:nvPr/>
        </p:nvSpPr>
        <p:spPr bwMode="auto">
          <a:xfrm>
            <a:off x="7899531" y="3950416"/>
            <a:ext cx="221511" cy="207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10" name="TextBox 219"/>
          <p:cNvSpPr txBox="1">
            <a:spLocks noChangeArrowheads="1"/>
          </p:cNvSpPr>
          <p:nvPr/>
        </p:nvSpPr>
        <p:spPr bwMode="auto">
          <a:xfrm>
            <a:off x="7349277" y="2774487"/>
            <a:ext cx="628649" cy="89768"/>
          </a:xfrm>
          <a:prstGeom prst="rect">
            <a:avLst/>
          </a:prstGeom>
          <a:solidFill>
            <a:srgbClr val="FF9933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Special Access</a:t>
            </a:r>
            <a:endParaRPr kumimoji="0" lang="en-US" altLang="en-US" sz="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11" name="TextBox 219"/>
          <p:cNvSpPr txBox="1">
            <a:spLocks noChangeArrowheads="1"/>
          </p:cNvSpPr>
          <p:nvPr/>
        </p:nvSpPr>
        <p:spPr bwMode="auto">
          <a:xfrm>
            <a:off x="7547778" y="2124337"/>
            <a:ext cx="489313" cy="89768"/>
          </a:xfrm>
          <a:prstGeom prst="rect">
            <a:avLst/>
          </a:prstGeom>
          <a:solidFill>
            <a:srgbClr val="FFFF00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Pres. Party</a:t>
            </a:r>
            <a:endParaRPr kumimoji="0" lang="en-US" altLang="en-US" sz="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830" name="TextBox 219"/>
          <p:cNvSpPr txBox="1">
            <a:spLocks noChangeArrowheads="1"/>
          </p:cNvSpPr>
          <p:nvPr/>
        </p:nvSpPr>
        <p:spPr bwMode="auto">
          <a:xfrm rot="16200000">
            <a:off x="6900938" y="3740400"/>
            <a:ext cx="442934" cy="179536"/>
          </a:xfrm>
          <a:prstGeom prst="rect">
            <a:avLst/>
          </a:prstGeom>
          <a:solidFill>
            <a:srgbClr val="CCECFF">
              <a:alpha val="80000"/>
            </a:srgbClr>
          </a:solidFill>
          <a:ln>
            <a:noFill/>
          </a:ln>
          <a:extLst/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Parents Committee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771" name="Straight Connector 3770"/>
          <p:cNvCxnSpPr/>
          <p:nvPr/>
        </p:nvCxnSpPr>
        <p:spPr>
          <a:xfrm>
            <a:off x="1675848" y="1710034"/>
            <a:ext cx="3914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07207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57" name="Picture 405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46" t="8874" r="22604" b="11004"/>
          <a:stretch/>
        </p:blipFill>
        <p:spPr>
          <a:xfrm>
            <a:off x="0" y="-1"/>
            <a:ext cx="9144000" cy="6853239"/>
          </a:xfrm>
          <a:prstGeom prst="rect">
            <a:avLst/>
          </a:prstGeom>
        </p:spPr>
      </p:pic>
      <p:sp>
        <p:nvSpPr>
          <p:cNvPr id="487" name="TextBox 486"/>
          <p:cNvSpPr txBox="1"/>
          <p:nvPr/>
        </p:nvSpPr>
        <p:spPr>
          <a:xfrm>
            <a:off x="2052586" y="922544"/>
            <a:ext cx="2199696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i="1" cap="small" dirty="0" err="1">
                <a:solidFill>
                  <a:srgbClr val="FF0000"/>
                </a:solidFill>
                <a:cs typeface="Arial" charset="0"/>
              </a:rPr>
              <a:t>Leithead</a:t>
            </a:r>
            <a:r>
              <a:rPr lang="en-US" b="1" i="1" cap="small" dirty="0">
                <a:solidFill>
                  <a:srgbClr val="FF0000"/>
                </a:solidFill>
                <a:cs typeface="Arial" charset="0"/>
              </a:rPr>
              <a:t> Field House </a:t>
            </a:r>
          </a:p>
        </p:txBody>
      </p:sp>
      <p:sp>
        <p:nvSpPr>
          <p:cNvPr id="488" name="TextBox 213"/>
          <p:cNvSpPr txBox="1">
            <a:spLocks noChangeArrowheads="1"/>
          </p:cNvSpPr>
          <p:nvPr/>
        </p:nvSpPr>
        <p:spPr bwMode="auto">
          <a:xfrm>
            <a:off x="2052586" y="1277292"/>
            <a:ext cx="2199696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663300"/>
                </a:solidFill>
              </a:rPr>
              <a:t>Reception with Department Banners</a:t>
            </a:r>
          </a:p>
        </p:txBody>
      </p:sp>
      <p:sp>
        <p:nvSpPr>
          <p:cNvPr id="498" name="TextBox 230"/>
          <p:cNvSpPr txBox="1">
            <a:spLocks noChangeArrowheads="1"/>
          </p:cNvSpPr>
          <p:nvPr/>
        </p:nvSpPr>
        <p:spPr bwMode="auto">
          <a:xfrm>
            <a:off x="93109" y="2534127"/>
            <a:ext cx="104013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663300"/>
                </a:solidFill>
              </a:rPr>
              <a:t>Squash Entrance</a:t>
            </a:r>
          </a:p>
        </p:txBody>
      </p:sp>
      <p:cxnSp>
        <p:nvCxnSpPr>
          <p:cNvPr id="499" name="Straight Connector 498"/>
          <p:cNvCxnSpPr/>
          <p:nvPr/>
        </p:nvCxnSpPr>
        <p:spPr>
          <a:xfrm rot="5400000" flipV="1">
            <a:off x="653992" y="2173803"/>
            <a:ext cx="0" cy="731838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TextBox 257"/>
          <p:cNvSpPr txBox="1">
            <a:spLocks noChangeArrowheads="1"/>
          </p:cNvSpPr>
          <p:nvPr/>
        </p:nvSpPr>
        <p:spPr bwMode="auto">
          <a:xfrm>
            <a:off x="218341" y="687672"/>
            <a:ext cx="9037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 err="1">
                <a:solidFill>
                  <a:srgbClr val="663300"/>
                </a:solidFill>
              </a:rPr>
              <a:t>Fac</a:t>
            </a:r>
            <a:r>
              <a:rPr lang="en-US" altLang="en-US" sz="1400" b="1" i="1" dirty="0">
                <a:solidFill>
                  <a:srgbClr val="663300"/>
                </a:solidFill>
              </a:rPr>
              <a:t>/Staff Robing</a:t>
            </a:r>
          </a:p>
        </p:txBody>
      </p:sp>
      <p:sp>
        <p:nvSpPr>
          <p:cNvPr id="4041" name="TextBox 4040"/>
          <p:cNvSpPr txBox="1"/>
          <p:nvPr/>
        </p:nvSpPr>
        <p:spPr>
          <a:xfrm>
            <a:off x="5052342" y="165558"/>
            <a:ext cx="3882942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800" b="1" i="1" cap="small" dirty="0" smtClean="0">
                <a:solidFill>
                  <a:srgbClr val="FF0000"/>
                </a:solidFill>
                <a:cs typeface="Arial" charset="0"/>
              </a:rPr>
              <a:t>Lower (Floor) </a:t>
            </a:r>
            <a:r>
              <a:rPr lang="en-US" sz="2800" b="1" i="1" cap="small" dirty="0">
                <a:solidFill>
                  <a:srgbClr val="FF0000"/>
                </a:solidFill>
                <a:cs typeface="Arial" charset="0"/>
              </a:rPr>
              <a:t>Level</a:t>
            </a:r>
          </a:p>
        </p:txBody>
      </p:sp>
      <p:sp>
        <p:nvSpPr>
          <p:cNvPr id="4042" name="Rectangle 4041"/>
          <p:cNvSpPr/>
          <p:nvPr/>
        </p:nvSpPr>
        <p:spPr>
          <a:xfrm>
            <a:off x="315899" y="3732289"/>
            <a:ext cx="274320" cy="45720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3" name="TextBox 225"/>
          <p:cNvSpPr txBox="1">
            <a:spLocks noChangeArrowheads="1"/>
          </p:cNvSpPr>
          <p:nvPr/>
        </p:nvSpPr>
        <p:spPr bwMode="auto">
          <a:xfrm>
            <a:off x="515815" y="3652092"/>
            <a:ext cx="9612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FF0000"/>
                </a:solidFill>
              </a:rPr>
              <a:t>Assigned Rooms</a:t>
            </a:r>
          </a:p>
        </p:txBody>
      </p:sp>
      <p:grpSp>
        <p:nvGrpSpPr>
          <p:cNvPr id="63" name="Group 62"/>
          <p:cNvGrpSpPr/>
          <p:nvPr/>
        </p:nvGrpSpPr>
        <p:grpSpPr>
          <a:xfrm>
            <a:off x="1757605" y="3413094"/>
            <a:ext cx="619206" cy="1496972"/>
            <a:chOff x="2309842" y="3277938"/>
            <a:chExt cx="561413" cy="1274673"/>
          </a:xfrm>
        </p:grpSpPr>
        <p:pic>
          <p:nvPicPr>
            <p:cNvPr id="64" name="Picture 1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1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" name="Rectangle 35"/>
          <p:cNvSpPr/>
          <p:nvPr/>
        </p:nvSpPr>
        <p:spPr>
          <a:xfrm>
            <a:off x="1680210" y="3360420"/>
            <a:ext cx="777240" cy="162306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" name="Rectangle 398"/>
          <p:cNvSpPr/>
          <p:nvPr/>
        </p:nvSpPr>
        <p:spPr>
          <a:xfrm>
            <a:off x="4353592" y="2886075"/>
            <a:ext cx="1287597" cy="538163"/>
          </a:xfrm>
          <a:prstGeom prst="rect">
            <a:avLst/>
          </a:prstGeom>
          <a:solidFill>
            <a:srgbClr val="B2B2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7" name="Rectangle 4046"/>
          <p:cNvSpPr/>
          <p:nvPr/>
        </p:nvSpPr>
        <p:spPr>
          <a:xfrm>
            <a:off x="4041561" y="2886709"/>
            <a:ext cx="317856" cy="1099503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8" name="Rectangle 4047"/>
          <p:cNvSpPr/>
          <p:nvPr/>
        </p:nvSpPr>
        <p:spPr>
          <a:xfrm>
            <a:off x="2887523" y="3817107"/>
            <a:ext cx="958196" cy="290549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6" name="Straight Connector 385"/>
          <p:cNvCxnSpPr/>
          <p:nvPr/>
        </p:nvCxnSpPr>
        <p:spPr>
          <a:xfrm flipV="1">
            <a:off x="5811627" y="5580494"/>
            <a:ext cx="22449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0" name="Group 389"/>
          <p:cNvGrpSpPr>
            <a:grpSpLocks noChangeAspect="1"/>
          </p:cNvGrpSpPr>
          <p:nvPr/>
        </p:nvGrpSpPr>
        <p:grpSpPr>
          <a:xfrm rot="5400000">
            <a:off x="5030556" y="2255388"/>
            <a:ext cx="4150709" cy="2325716"/>
            <a:chOff x="246950" y="1558688"/>
            <a:chExt cx="6801550" cy="3811034"/>
          </a:xfrm>
        </p:grpSpPr>
        <p:sp>
          <p:nvSpPr>
            <p:cNvPr id="4010" name="Rectangle 4009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1" name="Rectangle 4010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2" name="Block Arc 4011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013" name="Block Arc 4012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4014" name="Straight Connector 4013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5" name="Straight Connector 4014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6" name="Straight Connector 4015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7" name="Straight Connector 4016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8" name="Straight Connector 4017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9" name="Straight Connector 4018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0" name="Straight Connector 4019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1" name="Rectangle 4020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22" name="Straight Connector 4021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3" name="Straight Connector 4022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4" name="Straight Connector 4023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5" name="Rounded Rectangle 4024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6" name="Rounded Rectangle 4025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7" name="Rounded Rectangle 4026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8" name="Rounded Rectangle 4027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9" name="Rounded Rectangle 4028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0" name="Rounded Rectangle 4029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1" name="Rounded Rectangle 4030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32" name="Straight Connector 4031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33" name="Rectangle 4032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4" name="Group 4033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4036" name="Straight Connector 4035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7" name="Straight Connector 4036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8" name="Straight Connector 4037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9" name="Straight Connector 4038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0" name="Straight Connector 4039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035" name="Straight Connector 4034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92" name="Straight Connector 391"/>
          <p:cNvCxnSpPr/>
          <p:nvPr/>
        </p:nvCxnSpPr>
        <p:spPr>
          <a:xfrm>
            <a:off x="5811626" y="2543467"/>
            <a:ext cx="0" cy="3838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Straight Connector 392"/>
          <p:cNvCxnSpPr/>
          <p:nvPr/>
        </p:nvCxnSpPr>
        <p:spPr>
          <a:xfrm>
            <a:off x="5811626" y="3015017"/>
            <a:ext cx="0" cy="10037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Straight Connector 399"/>
          <p:cNvCxnSpPr/>
          <p:nvPr/>
        </p:nvCxnSpPr>
        <p:spPr>
          <a:xfrm>
            <a:off x="5811626" y="4112412"/>
            <a:ext cx="0" cy="147097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/>
          <p:cNvCxnSpPr/>
          <p:nvPr/>
        </p:nvCxnSpPr>
        <p:spPr>
          <a:xfrm rot="20400000" flipV="1">
            <a:off x="5768059" y="2933009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/>
          <p:cNvCxnSpPr/>
          <p:nvPr/>
        </p:nvCxnSpPr>
        <p:spPr>
          <a:xfrm rot="1200000">
            <a:off x="5768059" y="3009891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Straight Connector 447"/>
          <p:cNvCxnSpPr/>
          <p:nvPr/>
        </p:nvCxnSpPr>
        <p:spPr>
          <a:xfrm rot="1200000">
            <a:off x="5768059" y="4106756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Straight Connector 448"/>
          <p:cNvCxnSpPr/>
          <p:nvPr/>
        </p:nvCxnSpPr>
        <p:spPr>
          <a:xfrm rot="20400000" flipV="1">
            <a:off x="5768059" y="4027312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 flipV="1">
            <a:off x="5791124" y="1251830"/>
            <a:ext cx="12793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Connector 488"/>
          <p:cNvCxnSpPr/>
          <p:nvPr/>
        </p:nvCxnSpPr>
        <p:spPr>
          <a:xfrm flipV="1">
            <a:off x="6085843" y="1251830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1" name="Group 490"/>
          <p:cNvGrpSpPr/>
          <p:nvPr/>
        </p:nvGrpSpPr>
        <p:grpSpPr>
          <a:xfrm>
            <a:off x="5918239" y="1199036"/>
            <a:ext cx="166579" cy="49205"/>
            <a:chOff x="5635468" y="1051082"/>
            <a:chExt cx="154780" cy="45720"/>
          </a:xfrm>
        </p:grpSpPr>
        <p:cxnSp>
          <p:nvCxnSpPr>
            <p:cNvPr id="4006" name="Straight Connector 400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7" name="Straight Connector 400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8" name="Straight Connector 400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9" name="Straight Connector 400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4" name="Group 493"/>
          <p:cNvGrpSpPr/>
          <p:nvPr/>
        </p:nvGrpSpPr>
        <p:grpSpPr>
          <a:xfrm>
            <a:off x="6195020" y="1199036"/>
            <a:ext cx="166579" cy="49205"/>
            <a:chOff x="5635468" y="1051082"/>
            <a:chExt cx="154780" cy="45720"/>
          </a:xfrm>
        </p:grpSpPr>
        <p:cxnSp>
          <p:nvCxnSpPr>
            <p:cNvPr id="4002" name="Straight Connector 400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3" name="Straight Connector 400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4" name="Straight Connector 400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5" name="Straight Connector 400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95" name="Straight Connector 494"/>
          <p:cNvCxnSpPr/>
          <p:nvPr/>
        </p:nvCxnSpPr>
        <p:spPr>
          <a:xfrm flipV="1">
            <a:off x="6365185" y="1251830"/>
            <a:ext cx="147615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Straight Connector 495"/>
          <p:cNvCxnSpPr/>
          <p:nvPr/>
        </p:nvCxnSpPr>
        <p:spPr>
          <a:xfrm flipV="1">
            <a:off x="8013047" y="1251830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7" name="Straight Connector 496"/>
          <p:cNvCxnSpPr/>
          <p:nvPr/>
        </p:nvCxnSpPr>
        <p:spPr>
          <a:xfrm flipV="1">
            <a:off x="8287262" y="1251830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5" name="Group 504"/>
          <p:cNvGrpSpPr/>
          <p:nvPr/>
        </p:nvGrpSpPr>
        <p:grpSpPr>
          <a:xfrm>
            <a:off x="7840320" y="1199036"/>
            <a:ext cx="166579" cy="49205"/>
            <a:chOff x="5635468" y="1051082"/>
            <a:chExt cx="154780" cy="45720"/>
          </a:xfrm>
        </p:grpSpPr>
        <p:cxnSp>
          <p:nvCxnSpPr>
            <p:cNvPr id="3998" name="Straight Connector 399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9" name="Straight Connector 399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0" name="Straight Connector 399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1" name="Straight Connector 400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6" name="Group 505"/>
          <p:cNvGrpSpPr/>
          <p:nvPr/>
        </p:nvGrpSpPr>
        <p:grpSpPr>
          <a:xfrm>
            <a:off x="8117100" y="1199036"/>
            <a:ext cx="166579" cy="49205"/>
            <a:chOff x="5635468" y="1051082"/>
            <a:chExt cx="154780" cy="45720"/>
          </a:xfrm>
        </p:grpSpPr>
        <p:cxnSp>
          <p:nvCxnSpPr>
            <p:cNvPr id="3994" name="Straight Connector 399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5" name="Straight Connector 399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6" name="Straight Connector 399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7" name="Straight Connector 399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07" name="Straight Connector 506"/>
          <p:cNvCxnSpPr/>
          <p:nvPr/>
        </p:nvCxnSpPr>
        <p:spPr>
          <a:xfrm>
            <a:off x="5803713" y="1239016"/>
            <a:ext cx="1428" cy="61014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8" name="Group 507"/>
          <p:cNvGrpSpPr/>
          <p:nvPr/>
        </p:nvGrpSpPr>
        <p:grpSpPr>
          <a:xfrm rot="16200000">
            <a:off x="5687590" y="1908925"/>
            <a:ext cx="166579" cy="49205"/>
            <a:chOff x="5635468" y="1051082"/>
            <a:chExt cx="154780" cy="45720"/>
          </a:xfrm>
        </p:grpSpPr>
        <p:cxnSp>
          <p:nvCxnSpPr>
            <p:cNvPr id="3990" name="Straight Connector 398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1" name="Straight Connector 399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2" name="Straight Connector 399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3" name="Straight Connector 399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2" name="Straight Connector 531"/>
          <p:cNvCxnSpPr/>
          <p:nvPr/>
        </p:nvCxnSpPr>
        <p:spPr>
          <a:xfrm>
            <a:off x="5803713" y="2023714"/>
            <a:ext cx="1428" cy="10825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" name="Straight Connector 532"/>
          <p:cNvCxnSpPr/>
          <p:nvPr/>
        </p:nvCxnSpPr>
        <p:spPr>
          <a:xfrm>
            <a:off x="5803713" y="2290243"/>
            <a:ext cx="1428" cy="25586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" name="Straight Connector 533"/>
          <p:cNvCxnSpPr/>
          <p:nvPr/>
        </p:nvCxnSpPr>
        <p:spPr>
          <a:xfrm>
            <a:off x="5781675" y="5753100"/>
            <a:ext cx="1737" cy="20434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" name="Straight Connector 534"/>
          <p:cNvCxnSpPr/>
          <p:nvPr/>
        </p:nvCxnSpPr>
        <p:spPr>
          <a:xfrm flipV="1">
            <a:off x="8047166" y="5590320"/>
            <a:ext cx="361859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" name="Straight Connector 535"/>
          <p:cNvCxnSpPr/>
          <p:nvPr/>
        </p:nvCxnSpPr>
        <p:spPr>
          <a:xfrm flipV="1">
            <a:off x="5789366" y="5763907"/>
            <a:ext cx="22630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" name="Straight Connector 536"/>
          <p:cNvCxnSpPr/>
          <p:nvPr/>
        </p:nvCxnSpPr>
        <p:spPr>
          <a:xfrm>
            <a:off x="5984970" y="6160231"/>
            <a:ext cx="17644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" name="Straight Connector 537"/>
          <p:cNvCxnSpPr/>
          <p:nvPr/>
        </p:nvCxnSpPr>
        <p:spPr>
          <a:xfrm flipV="1">
            <a:off x="6138485" y="6386335"/>
            <a:ext cx="298614" cy="160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" name="Straight Connector 538"/>
          <p:cNvCxnSpPr/>
          <p:nvPr/>
        </p:nvCxnSpPr>
        <p:spPr>
          <a:xfrm>
            <a:off x="7522432" y="6530286"/>
            <a:ext cx="2812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" name="Straight Connector 539"/>
          <p:cNvCxnSpPr/>
          <p:nvPr/>
        </p:nvCxnSpPr>
        <p:spPr>
          <a:xfrm>
            <a:off x="6408931" y="6539462"/>
            <a:ext cx="2942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" name="Straight Connector 540"/>
          <p:cNvCxnSpPr/>
          <p:nvPr/>
        </p:nvCxnSpPr>
        <p:spPr>
          <a:xfrm>
            <a:off x="6686258" y="6643068"/>
            <a:ext cx="27928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Straight Connector 541"/>
          <p:cNvCxnSpPr/>
          <p:nvPr/>
        </p:nvCxnSpPr>
        <p:spPr>
          <a:xfrm flipV="1">
            <a:off x="7246998" y="6633387"/>
            <a:ext cx="286689" cy="17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" name="Straight Connector 542"/>
          <p:cNvCxnSpPr/>
          <p:nvPr/>
        </p:nvCxnSpPr>
        <p:spPr>
          <a:xfrm>
            <a:off x="6939420" y="6703521"/>
            <a:ext cx="32151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" name="Straight Connector 543"/>
          <p:cNvCxnSpPr/>
          <p:nvPr/>
        </p:nvCxnSpPr>
        <p:spPr>
          <a:xfrm flipV="1">
            <a:off x="7799467" y="6379200"/>
            <a:ext cx="27644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" name="Straight Connector 544"/>
          <p:cNvCxnSpPr/>
          <p:nvPr/>
        </p:nvCxnSpPr>
        <p:spPr>
          <a:xfrm>
            <a:off x="6001615" y="5755183"/>
            <a:ext cx="0" cy="4149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" name="Straight Connector 545"/>
          <p:cNvCxnSpPr/>
          <p:nvPr/>
        </p:nvCxnSpPr>
        <p:spPr>
          <a:xfrm>
            <a:off x="6953297" y="6630971"/>
            <a:ext cx="645" cy="8315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" name="Straight Connector 546"/>
          <p:cNvCxnSpPr/>
          <p:nvPr/>
        </p:nvCxnSpPr>
        <p:spPr>
          <a:xfrm>
            <a:off x="6690545" y="6520334"/>
            <a:ext cx="0" cy="13655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" name="Straight Connector 547"/>
          <p:cNvCxnSpPr/>
          <p:nvPr/>
        </p:nvCxnSpPr>
        <p:spPr>
          <a:xfrm>
            <a:off x="6146130" y="6153495"/>
            <a:ext cx="2548" cy="2446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" name="Straight Connector 548"/>
          <p:cNvCxnSpPr/>
          <p:nvPr/>
        </p:nvCxnSpPr>
        <p:spPr>
          <a:xfrm>
            <a:off x="6421203" y="6372490"/>
            <a:ext cx="0" cy="1803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0" name="Straight Connector 549"/>
          <p:cNvCxnSpPr/>
          <p:nvPr/>
        </p:nvCxnSpPr>
        <p:spPr>
          <a:xfrm>
            <a:off x="8392629" y="1242910"/>
            <a:ext cx="0" cy="43368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" name="Straight Connector 550"/>
          <p:cNvCxnSpPr/>
          <p:nvPr/>
        </p:nvCxnSpPr>
        <p:spPr>
          <a:xfrm>
            <a:off x="7248278" y="6619165"/>
            <a:ext cx="0" cy="989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2" name="Straight Connector 551"/>
          <p:cNvCxnSpPr/>
          <p:nvPr/>
        </p:nvCxnSpPr>
        <p:spPr>
          <a:xfrm flipH="1">
            <a:off x="7522215" y="6516518"/>
            <a:ext cx="674" cy="128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Straight Connector 552"/>
          <p:cNvCxnSpPr/>
          <p:nvPr/>
        </p:nvCxnSpPr>
        <p:spPr>
          <a:xfrm flipH="1">
            <a:off x="8059906" y="5587771"/>
            <a:ext cx="0" cy="79762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4" name="Straight Connector 553"/>
          <p:cNvCxnSpPr/>
          <p:nvPr/>
        </p:nvCxnSpPr>
        <p:spPr>
          <a:xfrm>
            <a:off x="7795406" y="6365352"/>
            <a:ext cx="0" cy="1802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7" name="TextBox 219"/>
          <p:cNvSpPr txBox="1">
            <a:spLocks noChangeArrowheads="1"/>
          </p:cNvSpPr>
          <p:nvPr/>
        </p:nvSpPr>
        <p:spPr bwMode="auto">
          <a:xfrm>
            <a:off x="6336658" y="5246832"/>
            <a:ext cx="173177" cy="96501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558" name="Group 557"/>
          <p:cNvGrpSpPr/>
          <p:nvPr/>
        </p:nvGrpSpPr>
        <p:grpSpPr>
          <a:xfrm>
            <a:off x="7855913" y="3179651"/>
            <a:ext cx="409034" cy="594360"/>
            <a:chOff x="7832604" y="3187440"/>
            <a:chExt cx="409034" cy="594360"/>
          </a:xfrm>
        </p:grpSpPr>
        <p:grpSp>
          <p:nvGrpSpPr>
            <p:cNvPr id="3984" name="Group 3983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3988" name="Rectangle 3987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3989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3985" name="Group 3984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3986" name="Rectangle 3985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3987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559" name="Group 558"/>
          <p:cNvGrpSpPr>
            <a:grpSpLocks noChangeAspect="1"/>
          </p:cNvGrpSpPr>
          <p:nvPr/>
        </p:nvGrpSpPr>
        <p:grpSpPr>
          <a:xfrm>
            <a:off x="6378495" y="2202589"/>
            <a:ext cx="869970" cy="543076"/>
            <a:chOff x="897731" y="1806850"/>
            <a:chExt cx="1469788" cy="917510"/>
          </a:xfrm>
        </p:grpSpPr>
        <p:grpSp>
          <p:nvGrpSpPr>
            <p:cNvPr id="3581" name="Group 3580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3954" name="Group 395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2" name="Rounded Rectangle 3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3" name="Block Arc 3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5" name="Group 395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0" name="Rounded Rectangle 3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1" name="Block Arc 3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6" name="Group 395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8" name="Rounded Rectangle 3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9" name="Block Arc 3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7" name="Group 395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6" name="Rounded Rectangle 3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7" name="Block Arc 3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8" name="Group 395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4" name="Rounded Rectangle 3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5" name="Block Arc 3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9" name="Group 395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2" name="Rounded Rectangle 3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3" name="Block Arc 3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0" name="Group 395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0" name="Rounded Rectangle 3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1" name="Block Arc 3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1" name="Group 396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8" name="Rounded Rectangle 3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9" name="Block Arc 3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2" name="Group 396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6" name="Rounded Rectangle 3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7" name="Block Arc 3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3" name="Group 396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4" name="Rounded Rectangle 39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5" name="Block Arc 3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2" name="Group 3581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3924" name="Group 392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2" name="Rounded Rectangle 3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3" name="Block Arc 3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5" name="Group 392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0" name="Rounded Rectangle 3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1" name="Block Arc 3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6" name="Group 392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8" name="Rounded Rectangle 3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9" name="Block Arc 3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7" name="Group 392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6" name="Rounded Rectangle 3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7" name="Block Arc 3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8" name="Group 392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4" name="Rounded Rectangle 3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5" name="Block Arc 3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9" name="Group 392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2" name="Rounded Rectangle 3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3" name="Block Arc 3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0" name="Group 392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0" name="Rounded Rectangle 3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1" name="Block Arc 3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1" name="Group 393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8" name="Rounded Rectangle 3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9" name="Block Arc 3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2" name="Group 393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6" name="Rounded Rectangle 3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7" name="Block Arc 3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3" name="Group 393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4" name="Rounded Rectangle 3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5" name="Block Arc 3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3" name="Group 3582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3894" name="Group 389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2" name="Rounded Rectangle 3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Block Arc 3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5" name="Group 389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0" name="Rounded Rectangle 3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1" name="Block Arc 3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6" name="Group 389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8" name="Rounded Rectangle 3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9" name="Block Arc 3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7" name="Group 389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6" name="Rounded Rectangle 3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7" name="Block Arc 3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8" name="Group 389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4" name="Rounded Rectangle 3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5" name="Block Arc 3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9" name="Group 389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2" name="Rounded Rectangle 3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3" name="Block Arc 3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0" name="Group 389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0" name="Rounded Rectangle 3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1" name="Block Arc 3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1" name="Group 390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8" name="Rounded Rectangle 3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9" name="Block Arc 3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2" name="Group 390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6" name="Rounded Rectangle 3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7" name="Block Arc 3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3" name="Group 390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4" name="Rounded Rectangle 39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5" name="Block Arc 3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4" name="Group 3583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3864" name="Group 386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2" name="Rounded Rectangle 3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3" name="Block Arc 3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5" name="Group 386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0" name="Rounded Rectangle 3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1" name="Block Arc 3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6" name="Group 386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8" name="Rounded Rectangle 3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9" name="Block Arc 3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7" name="Group 386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6" name="Rounded Rectangle 3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7" name="Block Arc 3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8" name="Group 386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4" name="Rounded Rectangle 3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5" name="Block Arc 3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9" name="Group 386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2" name="Rounded Rectangle 3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3" name="Block Arc 3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0" name="Group 386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0" name="Rounded Rectangle 3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1" name="Block Arc 3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1" name="Group 387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8" name="Rounded Rectangle 3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9" name="Block Arc 3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2" name="Group 387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6" name="Rounded Rectangle 3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7" name="Block Arc 3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3" name="Group 387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4" name="Rounded Rectangle 3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5" name="Block Arc 3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5" name="Group 3584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3834" name="Group 383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2" name="Rounded Rectangle 38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Block Arc 38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5" name="Group 383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0" name="Rounded Rectangle 38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1" name="Block Arc 38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6" name="Group 383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8" name="Rounded Rectangle 38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9" name="Block Arc 38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7" name="Group 383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6" name="Rounded Rectangle 38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7" name="Block Arc 38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8" name="Group 383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4" name="Rounded Rectangle 38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5" name="Block Arc 38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9" name="Group 383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2" name="Rounded Rectangle 3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3" name="Block Arc 38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0" name="Group 383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0" name="Rounded Rectangle 3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1" name="Block Arc 38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1" name="Group 384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8" name="Rounded Rectangle 3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9" name="Block Arc 38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2" name="Group 384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6" name="Rounded Rectangle 38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7" name="Block Arc 38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3" name="Group 384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4" name="Rounded Rectangle 38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5" name="Block Arc 38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6" name="Group 3585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3804" name="Group 380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2" name="Rounded Rectangle 3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3" name="Block Arc 3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05" name="Group 380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0" name="Rounded Rectangle 3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1" name="Block Arc 3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06" name="Group 380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8" name="Rounded Rectangle 3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9" name="Block Arc 3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07" name="Group 380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6" name="Rounded Rectangle 3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7" name="Block Arc 3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08" name="Group 380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4" name="Rounded Rectangle 3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5" name="Block Arc 3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09" name="Group 380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2" name="Rounded Rectangle 3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3" name="Block Arc 3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0" name="Group 380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0" name="Rounded Rectangle 3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1" name="Block Arc 3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1" name="Group 381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8" name="Rounded Rectangle 3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9" name="Block Arc 3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2" name="Group 381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6" name="Rounded Rectangle 3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7" name="Block Arc 3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3" name="Group 381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4" name="Rounded Rectangle 38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5" name="Block Arc 3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7" name="Group 3586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3774" name="Group 377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2" name="Rounded Rectangle 3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3" name="Block Arc 3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5" name="Group 377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0" name="Rounded Rectangle 3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1" name="Block Arc 3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6" name="Group 377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8" name="Rounded Rectangle 3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9" name="Block Arc 3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7" name="Group 377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6" name="Rounded Rectangle 3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7" name="Block Arc 3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8" name="Group 377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4" name="Rounded Rectangle 3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5" name="Block Arc 3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9" name="Group 377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2" name="Rounded Rectangle 3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3" name="Block Arc 3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0" name="Group 377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0" name="Rounded Rectangle 3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1" name="Block Arc 3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1" name="Group 378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8" name="Rounded Rectangle 3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9" name="Block Arc 3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2" name="Group 378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6" name="Rounded Rectangle 3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7" name="Block Arc 3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3" name="Group 378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4" name="Rounded Rectangle 3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5" name="Block Arc 3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8" name="Group 3587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3744" name="Group 374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2" name="Rounded Rectangle 3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3" name="Block Arc 3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45" name="Group 374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0" name="Rounded Rectangle 3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1" name="Block Arc 3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46" name="Group 374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8" name="Rounded Rectangle 3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9" name="Block Arc 3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47" name="Group 374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6" name="Rounded Rectangle 3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7" name="Block Arc 3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48" name="Group 374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4" name="Rounded Rectangle 3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5" name="Block Arc 3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49" name="Group 374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2" name="Rounded Rectangle 3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3" name="Block Arc 3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0" name="Group 374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0" name="Rounded Rectangle 3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1" name="Block Arc 3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1" name="Group 375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58" name="Rounded Rectangle 3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9" name="Block Arc 3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2" name="Group 375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56" name="Rounded Rectangle 3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7" name="Block Arc 3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3" name="Group 375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54" name="Rounded Rectangle 37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5" name="Block Arc 3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9" name="Group 3588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3714" name="Group 371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42" name="Rounded Rectangle 3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3" name="Block Arc 3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15" name="Group 371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40" name="Rounded Rectangle 3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1" name="Block Arc 3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16" name="Group 371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8" name="Rounded Rectangle 3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9" name="Block Arc 3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17" name="Group 371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6" name="Rounded Rectangle 3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7" name="Block Arc 3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18" name="Group 371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4" name="Rounded Rectangle 3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5" name="Block Arc 3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19" name="Group 371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2" name="Rounded Rectangle 3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3" name="Block Arc 3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0" name="Group 371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0" name="Rounded Rectangle 3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1" name="Block Arc 3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1" name="Group 372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28" name="Rounded Rectangle 3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9" name="Block Arc 3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2" name="Group 372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26" name="Rounded Rectangle 3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7" name="Block Arc 3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3" name="Group 372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24" name="Rounded Rectangle 3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5" name="Block Arc 3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90" name="Group 3589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3684" name="Group 368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12" name="Rounded Rectangle 37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3" name="Block Arc 37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85" name="Group 368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10" name="Rounded Rectangle 37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1" name="Block Arc 37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86" name="Group 368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8" name="Rounded Rectangle 3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9" name="Block Arc 3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87" name="Group 368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6" name="Rounded Rectangle 3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7" name="Block Arc 3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88" name="Group 368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4" name="Rounded Rectangle 3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5" name="Block Arc 3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89" name="Group 368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2" name="Rounded Rectangle 3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3" name="Block Arc 3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0" name="Group 368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0" name="Rounded Rectangle 36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1" name="Block Arc 3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1" name="Group 369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98" name="Rounded Rectangle 36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9" name="Block Arc 36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2" name="Group 369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96" name="Rounded Rectangle 36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7" name="Block Arc 3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3" name="Group 369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94" name="Rounded Rectangle 36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5" name="Block Arc 3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91" name="Group 3590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3654" name="Group 365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82" name="Rounded Rectangle 3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3" name="Block Arc 3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55" name="Group 365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80" name="Rounded Rectangle 3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1" name="Block Arc 3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56" name="Group 365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8" name="Rounded Rectangle 3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9" name="Block Arc 3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57" name="Group 365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6" name="Rounded Rectangle 3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7" name="Block Arc 3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58" name="Group 365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4" name="Rounded Rectangle 3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5" name="Block Arc 3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59" name="Group 365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2" name="Rounded Rectangle 3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3" name="Block Arc 3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0" name="Group 365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0" name="Rounded Rectangle 3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1" name="Block Arc 3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1" name="Group 366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68" name="Rounded Rectangle 3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9" name="Block Arc 3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2" name="Group 366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66" name="Rounded Rectangle 3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7" name="Block Arc 3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3" name="Group 366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64" name="Rounded Rectangle 36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5" name="Block Arc 3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92" name="Group 3591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3624" name="Group 362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52" name="Rounded Rectangle 3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3" name="Block Arc 3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25" name="Group 362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50" name="Rounded Rectangle 3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1" name="Block Arc 3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26" name="Group 362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8" name="Rounded Rectangle 3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9" name="Block Arc 3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27" name="Group 362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6" name="Rounded Rectangle 3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7" name="Block Arc 3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28" name="Group 362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4" name="Rounded Rectangle 3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5" name="Block Arc 3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29" name="Group 362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2" name="Rounded Rectangle 3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3" name="Block Arc 3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0" name="Group 362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0" name="Rounded Rectangle 3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1" name="Block Arc 3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1" name="Group 363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38" name="Rounded Rectangle 3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9" name="Block Arc 3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2" name="Group 363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36" name="Rounded Rectangle 3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7" name="Block Arc 3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3" name="Group 363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34" name="Rounded Rectangle 3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5" name="Block Arc 3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93" name="Group 3592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3594" name="Group 359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22" name="Rounded Rectangle 3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3" name="Block Arc 3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5" name="Group 359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20" name="Rounded Rectangle 3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1" name="Block Arc 3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6" name="Group 359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8" name="Rounded Rectangle 3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9" name="Block Arc 3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7" name="Group 359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6" name="Rounded Rectangle 3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7" name="Block Arc 3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8" name="Group 359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4" name="Rounded Rectangle 3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5" name="Block Arc 3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9" name="Group 359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2" name="Rounded Rectangle 3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3" name="Block Arc 3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0" name="Group 359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0" name="Rounded Rectangle 3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1" name="Block Arc 3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1" name="Group 360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08" name="Rounded Rectangle 3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9" name="Block Arc 3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2" name="Group 360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06" name="Rounded Rectangle 3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7" name="Block Arc 3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3" name="Group 360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04" name="Rounded Rectangle 36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5" name="Block Arc 3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62" name="Group 561"/>
          <p:cNvGrpSpPr>
            <a:grpSpLocks noChangeAspect="1"/>
          </p:cNvGrpSpPr>
          <p:nvPr/>
        </p:nvGrpSpPr>
        <p:grpSpPr>
          <a:xfrm>
            <a:off x="6359646" y="4176645"/>
            <a:ext cx="869970" cy="543076"/>
            <a:chOff x="897731" y="1806850"/>
            <a:chExt cx="1469788" cy="917510"/>
          </a:xfrm>
        </p:grpSpPr>
        <p:grpSp>
          <p:nvGrpSpPr>
            <p:cNvPr id="2372" name="Group 2371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2745" name="Group 274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73" name="Rounded Rectangle 2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4" name="Block Arc 2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46" name="Group 274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71" name="Rounded Rectangle 2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2" name="Block Arc 2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47" name="Group 274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69" name="Rounded Rectangle 2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0" name="Block Arc 2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48" name="Group 274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67" name="Rounded Rectangle 2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8" name="Block Arc 2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49" name="Group 274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65" name="Rounded Rectangle 2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6" name="Block Arc 2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50" name="Group 274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63" name="Rounded Rectangle 2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4" name="Block Arc 2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51" name="Group 275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61" name="Rounded Rectangle 2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2" name="Block Arc 2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52" name="Group 275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59" name="Rounded Rectangle 2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0" name="Block Arc 2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53" name="Group 275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57" name="Rounded Rectangle 2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8" name="Block Arc 2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54" name="Group 275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55" name="Rounded Rectangle 27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6" name="Block Arc 2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3" name="Group 2372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2715" name="Group 271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43" name="Rounded Rectangle 2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4" name="Block Arc 2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16" name="Group 271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41" name="Rounded Rectangle 2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2" name="Block Arc 2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17" name="Group 271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39" name="Rounded Rectangle 2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0" name="Block Arc 2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18" name="Group 271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37" name="Rounded Rectangle 2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8" name="Block Arc 2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19" name="Group 271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35" name="Rounded Rectangle 2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6" name="Block Arc 2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20" name="Group 271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33" name="Rounded Rectangle 2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4" name="Block Arc 2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21" name="Group 272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31" name="Rounded Rectangle 2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2" name="Block Arc 2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22" name="Group 272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29" name="Rounded Rectangle 2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0" name="Block Arc 2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23" name="Group 272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27" name="Rounded Rectangle 2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8" name="Block Arc 2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24" name="Group 272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25" name="Rounded Rectangle 2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6" name="Block Arc 2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4" name="Group 2373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2685" name="Group 268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13" name="Rounded Rectangle 2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4" name="Block Arc 2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6" name="Group 268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11" name="Rounded Rectangle 2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2" name="Block Arc 2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7" name="Group 268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09" name="Rounded Rectangle 2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0" name="Block Arc 2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8" name="Group 268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07" name="Rounded Rectangle 2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8" name="Block Arc 2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9" name="Group 268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05" name="Rounded Rectangle 2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6" name="Block Arc 2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90" name="Group 268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03" name="Rounded Rectangle 2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4" name="Block Arc 2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91" name="Group 269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01" name="Rounded Rectangle 2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2" name="Block Arc 2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92" name="Group 269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99" name="Rounded Rectangle 2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0" name="Block Arc 2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93" name="Group 269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97" name="Rounded Rectangle 2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8" name="Block Arc 2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94" name="Group 269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95" name="Rounded Rectangle 26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6" name="Block Arc 2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5" name="Group 2374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2655" name="Group 265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83" name="Rounded Rectangle 2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4" name="Block Arc 2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56" name="Group 265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81" name="Rounded Rectangle 2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2" name="Block Arc 2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57" name="Group 265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79" name="Rounded Rectangle 2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0" name="Block Arc 2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58" name="Group 265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77" name="Rounded Rectangle 2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8" name="Block Arc 2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59" name="Group 265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75" name="Rounded Rectangle 2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6" name="Block Arc 2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60" name="Group 265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73" name="Rounded Rectangle 2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4" name="Block Arc 2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61" name="Group 266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71" name="Rounded Rectangle 2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2" name="Block Arc 2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62" name="Group 266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69" name="Rounded Rectangle 2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0" name="Block Arc 2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63" name="Group 266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67" name="Rounded Rectangle 2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8" name="Block Arc 2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64" name="Group 266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65" name="Rounded Rectangle 2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6" name="Block Arc 2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6" name="Group 2375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2625" name="Group 262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53" name="Rounded Rectangle 26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4" name="Block Arc 26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26" name="Group 262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51" name="Rounded Rectangle 26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2" name="Block Arc 26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27" name="Group 262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49" name="Rounded Rectangle 26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0" name="Block Arc 26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28" name="Group 262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47" name="Rounded Rectangle 26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8" name="Block Arc 26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29" name="Group 262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45" name="Rounded Rectangle 26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6" name="Block Arc 26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30" name="Group 262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43" name="Rounded Rectangle 26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4" name="Block Arc 26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31" name="Group 263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41" name="Rounded Rectangle 26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2" name="Block Arc 26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32" name="Group 263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39" name="Rounded Rectangle 26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0" name="Block Arc 26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33" name="Group 263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37" name="Rounded Rectangle 26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8" name="Block Arc 26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34" name="Group 263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35" name="Rounded Rectangle 26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6" name="Block Arc 26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7" name="Group 2376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2595" name="Group 259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23" name="Rounded Rectangle 2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4" name="Block Arc 2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96" name="Group 259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21" name="Rounded Rectangle 2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2" name="Block Arc 2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97" name="Group 259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19" name="Rounded Rectangle 2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0" name="Block Arc 2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98" name="Group 259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17" name="Rounded Rectangle 2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8" name="Block Arc 2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99" name="Group 259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15" name="Rounded Rectangle 2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6" name="Block Arc 2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00" name="Group 259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13" name="Rounded Rectangle 2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4" name="Block Arc 2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01" name="Group 260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11" name="Rounded Rectangle 2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2" name="Block Arc 2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02" name="Group 260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09" name="Rounded Rectangle 2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0" name="Block Arc 2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03" name="Group 260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07" name="Rounded Rectangle 2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8" name="Block Arc 2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04" name="Group 260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05" name="Rounded Rectangle 26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6" name="Block Arc 2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8" name="Group 2377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2565" name="Group 256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93" name="Rounded Rectangle 2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4" name="Block Arc 2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66" name="Group 256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91" name="Rounded Rectangle 2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2" name="Block Arc 2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67" name="Group 256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9" name="Rounded Rectangle 2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0" name="Block Arc 2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68" name="Group 256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7" name="Rounded Rectangle 2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8" name="Block Arc 2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69" name="Group 256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5" name="Rounded Rectangle 2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6" name="Block Arc 2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0" name="Group 256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3" name="Rounded Rectangle 2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4" name="Block Arc 2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1" name="Group 257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1" name="Rounded Rectangle 2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2" name="Block Arc 2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2" name="Group 257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79" name="Rounded Rectangle 2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0" name="Block Arc 2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3" name="Group 257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77" name="Rounded Rectangle 2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8" name="Block Arc 2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4" name="Group 257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75" name="Rounded Rectangle 2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6" name="Block Arc 2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9" name="Group 2378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2535" name="Group 253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63" name="Rounded Rectangle 2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4" name="Block Arc 2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36" name="Group 253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61" name="Rounded Rectangle 2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2" name="Block Arc 2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37" name="Group 253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9" name="Rounded Rectangle 2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0" name="Block Arc 2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38" name="Group 253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7" name="Rounded Rectangle 2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8" name="Block Arc 2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39" name="Group 253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5" name="Rounded Rectangle 2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6" name="Block Arc 2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0" name="Group 253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3" name="Rounded Rectangle 2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4" name="Block Arc 2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1" name="Group 254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1" name="Rounded Rectangle 2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2" name="Block Arc 2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2" name="Group 254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49" name="Rounded Rectangle 2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0" name="Block Arc 2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3" name="Group 254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47" name="Rounded Rectangle 2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8" name="Block Arc 2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4" name="Group 254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45" name="Rounded Rectangle 25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6" name="Block Arc 2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80" name="Group 2379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2505" name="Group 250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33" name="Rounded Rectangle 2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4" name="Block Arc 2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06" name="Group 250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31" name="Rounded Rectangle 2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2" name="Block Arc 2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07" name="Group 250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9" name="Rounded Rectangle 2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0" name="Block Arc 2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08" name="Group 250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7" name="Rounded Rectangle 2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8" name="Block Arc 2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09" name="Group 250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5" name="Rounded Rectangle 2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6" name="Block Arc 2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0" name="Group 250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3" name="Rounded Rectangle 2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4" name="Block Arc 2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1" name="Group 251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1" name="Rounded Rectangle 2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2" name="Block Arc 2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2" name="Group 251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19" name="Rounded Rectangle 2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0" name="Block Arc 2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3" name="Group 251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17" name="Rounded Rectangle 2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8" name="Block Arc 2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4" name="Group 251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15" name="Rounded Rectangle 2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6" name="Block Arc 2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81" name="Group 2380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2475" name="Group 247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03" name="Rounded Rectangle 2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4" name="Block Arc 2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76" name="Group 247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01" name="Rounded Rectangle 2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2" name="Block Arc 2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77" name="Group 247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9" name="Rounded Rectangle 2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0" name="Block Arc 2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78" name="Group 247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7" name="Rounded Rectangle 2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8" name="Block Arc 2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79" name="Group 247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5" name="Rounded Rectangle 2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6" name="Block Arc 2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0" name="Group 247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3" name="Rounded Rectangle 2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4" name="Block Arc 2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1" name="Group 248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1" name="Rounded Rectangle 2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2" name="Block Arc 2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2" name="Group 248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89" name="Rounded Rectangle 2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0" name="Block Arc 2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3" name="Group 248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87" name="Rounded Rectangle 2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8" name="Block Arc 2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4" name="Group 248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85" name="Rounded Rectangle 24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6" name="Block Arc 2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82" name="Group 2381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2445" name="Group 244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73" name="Rounded Rectangle 2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4" name="Block Arc 2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46" name="Group 244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71" name="Rounded Rectangle 2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2" name="Block Arc 2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47" name="Group 244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9" name="Rounded Rectangle 2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0" name="Block Arc 2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48" name="Group 244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7" name="Rounded Rectangle 2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8" name="Block Arc 2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49" name="Group 244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5" name="Rounded Rectangle 2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6" name="Block Arc 2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0" name="Group 244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3" name="Rounded Rectangle 2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4" name="Block Arc 2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1" name="Group 245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1" name="Rounded Rectangle 24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2" name="Block Arc 2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2" name="Group 245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59" name="Rounded Rectangle 24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0" name="Block Arc 24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3" name="Group 245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57" name="Rounded Rectangle 2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8" name="Block Arc 2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4" name="Group 245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55" name="Rounded Rectangle 24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6" name="Block Arc 2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83" name="Group 2382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2415" name="Group 241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43" name="Rounded Rectangle 2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4" name="Block Arc 2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16" name="Group 241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41" name="Rounded Rectangle 2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2" name="Block Arc 2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17" name="Group 241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9" name="Rounded Rectangle 2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0" name="Block Arc 2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18" name="Group 241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7" name="Rounded Rectangle 2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8" name="Block Arc 2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19" name="Group 241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5" name="Rounded Rectangle 2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6" name="Block Arc 2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0" name="Group 241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3" name="Rounded Rectangle 2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4" name="Block Arc 2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1" name="Group 242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1" name="Rounded Rectangle 2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2" name="Block Arc 2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2" name="Group 242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29" name="Rounded Rectangle 2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0" name="Block Arc 2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3" name="Group 242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27" name="Rounded Rectangle 2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8" name="Block Arc 2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4" name="Group 242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25" name="Rounded Rectangle 2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6" name="Block Arc 2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84" name="Group 2383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2385" name="Group 238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13" name="Rounded Rectangle 2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4" name="Block Arc 2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86" name="Group 238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11" name="Rounded Rectangle 2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2" name="Block Arc 2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87" name="Group 238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9" name="Rounded Rectangle 2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0" name="Block Arc 2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88" name="Group 238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7" name="Rounded Rectangle 2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8" name="Block Arc 2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89" name="Group 238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5" name="Rounded Rectangle 2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6" name="Block Arc 2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0" name="Group 238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3" name="Rounded Rectangle 2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4" name="Block Arc 2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1" name="Group 239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1" name="Rounded Rectangle 2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2" name="Block Arc 2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2" name="Group 239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99" name="Rounded Rectangle 2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0" name="Block Arc 2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3" name="Group 239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97" name="Rounded Rectangle 2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8" name="Block Arc 2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4" name="Group 239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95" name="Rounded Rectangle 23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6" name="Block Arc 2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63" name="Group 562"/>
          <p:cNvGrpSpPr>
            <a:grpSpLocks noChangeAspect="1"/>
          </p:cNvGrpSpPr>
          <p:nvPr/>
        </p:nvGrpSpPr>
        <p:grpSpPr>
          <a:xfrm>
            <a:off x="7374005" y="2865056"/>
            <a:ext cx="389560" cy="543076"/>
            <a:chOff x="7329811" y="2611603"/>
            <a:chExt cx="537854" cy="749808"/>
          </a:xfrm>
        </p:grpSpPr>
        <p:grpSp>
          <p:nvGrpSpPr>
            <p:cNvPr id="2186" name="Group 2185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2342" name="Group 2341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70" name="Rounded Rectangle 2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1" name="Block Arc 2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3" name="Group 2342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68" name="Rounded Rectangle 2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9" name="Block Arc 2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4" name="Group 2343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66" name="Rounded Rectangle 2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7" name="Block Arc 2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5" name="Group 2344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64" name="Rounded Rectangle 2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5" name="Block Arc 2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6" name="Group 2345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62" name="Rounded Rectangle 2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3" name="Block Arc 2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7" name="Group 2346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60" name="Rounded Rectangle 2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1" name="Block Arc 2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8" name="Group 2347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8" name="Rounded Rectangle 2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9" name="Block Arc 2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9" name="Group 2348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6" name="Rounded Rectangle 2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7" name="Block Arc 2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50" name="Group 2349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4" name="Rounded Rectangle 2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5" name="Block Arc 2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51" name="Group 2350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2" name="Rounded Rectangle 23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3" name="Block Arc 2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87" name="Group 2186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2312" name="Group 231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40" name="Rounded Rectangle 2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1" name="Block Arc 2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3" name="Group 231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38" name="Rounded Rectangle 2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9" name="Block Arc 2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4" name="Group 231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36" name="Rounded Rectangle 2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7" name="Block Arc 2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5" name="Group 231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34" name="Rounded Rectangle 2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5" name="Block Arc 2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6" name="Group 231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32" name="Rounded Rectangle 2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3" name="Block Arc 2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7" name="Group 231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30" name="Rounded Rectangle 2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1" name="Block Arc 2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8" name="Group 231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8" name="Rounded Rectangle 2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9" name="Block Arc 2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9" name="Group 231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6" name="Rounded Rectangle 2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7" name="Block Arc 2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20" name="Group 231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4" name="Rounded Rectangle 2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5" name="Block Arc 2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21" name="Group 232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2" name="Rounded Rectangle 2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3" name="Block Arc 2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88" name="Group 2187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2282" name="Group 228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10" name="Rounded Rectangle 2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11" name="Block Arc 2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3" name="Group 228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08" name="Rounded Rectangle 2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09" name="Block Arc 2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4" name="Group 228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06" name="Rounded Rectangle 2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07" name="Block Arc 2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5" name="Group 228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04" name="Rounded Rectangle 2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05" name="Block Arc 2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6" name="Group 228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02" name="Rounded Rectangle 2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03" name="Block Arc 2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7" name="Group 228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00" name="Rounded Rectangle 2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01" name="Block Arc 2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8" name="Group 228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8" name="Rounded Rectangle 2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299" name="Block Arc 2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9" name="Group 228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6" name="Rounded Rectangle 2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297" name="Block Arc 2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90" name="Group 228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4" name="Rounded Rectangle 2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295" name="Block Arc 2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91" name="Group 229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2" name="Rounded Rectangle 22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293" name="Block Arc 2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2189" name="Group 2188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2252" name="Group 225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80" name="Rounded Rectangle 2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1" name="Block Arc 2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3" name="Group 225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78" name="Rounded Rectangle 2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9" name="Block Arc 2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4" name="Group 225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76" name="Rounded Rectangle 2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7" name="Block Arc 2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5" name="Group 225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74" name="Rounded Rectangle 2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5" name="Block Arc 2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6" name="Group 225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72" name="Rounded Rectangle 2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3" name="Block Arc 2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7" name="Group 225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70" name="Rounded Rectangle 2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1" name="Block Arc 2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8" name="Group 225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8" name="Rounded Rectangle 2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9" name="Block Arc 2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9" name="Group 225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6" name="Rounded Rectangle 2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7" name="Block Arc 2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60" name="Group 225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4" name="Rounded Rectangle 2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5" name="Block Arc 2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61" name="Group 226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2" name="Rounded Rectangle 2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3" name="Block Arc 2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90" name="Group 2189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2222" name="Group 222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50" name="Rounded Rectangle 22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1" name="Block Arc 22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3" name="Group 222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48" name="Rounded Rectangle 22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9" name="Block Arc 22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4" name="Group 222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46" name="Rounded Rectangle 22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7" name="Block Arc 22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5" name="Group 222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44" name="Rounded Rectangle 22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5" name="Block Arc 22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6" name="Group 222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42" name="Rounded Rectangle 22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3" name="Block Arc 22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7" name="Group 222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40" name="Rounded Rectangle 22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1" name="Block Arc 22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8" name="Group 222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8" name="Rounded Rectangle 22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9" name="Block Arc 22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9" name="Group 222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6" name="Rounded Rectangle 22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7" name="Block Arc 22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30" name="Group 222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4" name="Rounded Rectangle 22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5" name="Block Arc 22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31" name="Group 223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2" name="Rounded Rectangle 22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3" name="Block Arc 22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91" name="Group 2190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2192" name="Group 219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20" name="Rounded Rectangle 2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1" name="Block Arc 2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" name="Group 219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18" name="Rounded Rectangle 2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9" name="Block Arc 2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4" name="Group 219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16" name="Rounded Rectangle 2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7" name="Block Arc 2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" name="Group 219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14" name="Rounded Rectangle 2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5" name="Block Arc 2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" name="Group 219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12" name="Rounded Rectangle 2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3" name="Block Arc 2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7" name="Group 219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10" name="Rounded Rectangle 2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1" name="Block Arc 2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" name="Group 219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8" name="Rounded Rectangle 2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9" name="Block Arc 2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" name="Group 219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6" name="Rounded Rectangle 2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7" name="Block Arc 2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0" name="Group 219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4" name="Rounded Rectangle 2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5" name="Block Arc 2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" name="Group 220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" name="Rounded Rectangle 22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" name="Block Arc 2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64" name="Group 563"/>
          <p:cNvGrpSpPr>
            <a:grpSpLocks noChangeAspect="1"/>
          </p:cNvGrpSpPr>
          <p:nvPr/>
        </p:nvGrpSpPr>
        <p:grpSpPr>
          <a:xfrm>
            <a:off x="7374004" y="4176645"/>
            <a:ext cx="389557" cy="543076"/>
            <a:chOff x="3205247" y="660767"/>
            <a:chExt cx="655916" cy="914400"/>
          </a:xfrm>
        </p:grpSpPr>
        <p:grpSp>
          <p:nvGrpSpPr>
            <p:cNvPr id="2000" name="Group 1999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2156" name="Group 215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" name="Rounded Rectangle 2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" name="Block Arc 2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7" name="Group 215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" name="Rounded Rectangle 2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" name="Block Arc 2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" name="Group 215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0" name="Rounded Rectangle 2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" name="Block Arc 2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9" name="Group 215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" name="Rounded Rectangle 2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" name="Block Arc 2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0" name="Group 215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" name="Rounded Rectangle 2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7" name="Block Arc 2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" name="Group 216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4" name="Rounded Rectangle 2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" name="Block Arc 2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2" name="Group 216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" name="Rounded Rectangle 2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" name="Block Arc 2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3" name="Group 216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" name="Rounded Rectangle 2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1" name="Block Arc 2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4" name="Group 216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8" name="Rounded Rectangle 2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" name="Block Arc 2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" name="Group 216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" name="Rounded Rectangle 2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" name="Block Arc 2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1" name="Group 2000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2126" name="Group 212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" name="Rounded Rectangle 2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5" name="Block Arc 2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7" name="Group 212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2" name="Rounded Rectangle 2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" name="Block Arc 2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" name="Group 212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" name="Rounded Rectangle 2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" name="Block Arc 2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9" name="Group 212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" name="Rounded Rectangle 2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9" name="Block Arc 2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0" name="Group 212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6" name="Rounded Rectangle 2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" name="Block Arc 2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" name="Group 213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" name="Rounded Rectangle 2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" name="Block Arc 2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2" name="Group 213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" name="Rounded Rectangle 2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3" name="Block Arc 2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3" name="Group 213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0" name="Rounded Rectangle 2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" name="Block Arc 2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" name="Group 213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" name="Rounded Rectangle 2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" name="Block Arc 2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5" name="Group 213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" name="Rounded Rectangle 21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7" name="Block Arc 2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2" name="Group 2001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2096" name="Group 209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4" name="Rounded Rectangle 2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5" name="Block Arc 2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" name="Group 209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" name="Rounded Rectangle 2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" name="Block Arc 2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8" name="Group 209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0" name="Rounded Rectangle 2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1" name="Block Arc 2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9" name="Group 209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8" name="Rounded Rectangle 2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" name="Block Arc 2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" name="Group 209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" name="Rounded Rectangle 2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" name="Block Arc 2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1" name="Group 210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4" name="Rounded Rectangle 2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5" name="Block Arc 2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2" name="Group 210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2" name="Rounded Rectangle 2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" name="Block Arc 2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" name="Group 210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" name="Rounded Rectangle 2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" name="Block Arc 2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4" name="Group 210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8" name="Rounded Rectangle 2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9" name="Block Arc 2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5" name="Group 210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6" name="Rounded Rectangle 2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" name="Block Arc 2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3" name="Group 2002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2066" name="Group 206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4" name="Rounded Rectangle 20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5" name="Block Arc 20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7" name="Group 206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2" name="Rounded Rectangle 20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" name="Block Arc 20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" name="Group 206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0" name="Rounded Rectangle 20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1" name="Block Arc 20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" name="Group 206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8" name="Rounded Rectangle 20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" name="Block Arc 20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0" name="Group 206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6" name="Rounded Rectangle 20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" name="Block Arc 20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" name="Group 207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4" name="Rounded Rectangle 20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5" name="Block Arc 20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" name="Group 207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" name="Rounded Rectangle 20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" name="Block Arc 20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3" name="Group 207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0" name="Rounded Rectangle 20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" name="Block Arc 20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" name="Group 207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" name="Rounded Rectangle 20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" name="Block Arc 20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" name="Group 207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" name="Rounded Rectangle 20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7" name="Block Arc 20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4" name="Group 2003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2036" name="Group 203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" name="Rounded Rectangle 2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5" name="Block Arc 2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" name="Group 203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2" name="Rounded Rectangle 2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" name="Block Arc 2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8" name="Group 203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" name="Rounded Rectangle 2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" name="Block Arc 2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9" name="Group 203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" name="Rounded Rectangle 2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9" name="Block Arc 2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" name="Group 203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6" name="Rounded Rectangle 2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" name="Block Arc 2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1" name="Group 204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" name="Rounded Rectangle 2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" name="Block Arc 2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2" name="Group 204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" name="Rounded Rectangle 2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3" name="Block Arc 2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3" name="Group 204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0" name="Rounded Rectangle 2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" name="Block Arc 2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" name="Group 204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" name="Rounded Rectangle 2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" name="Block Arc 2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" name="Group 204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" name="Rounded Rectangle 20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7" name="Block Arc 2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5" name="Group 2004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2006" name="Group 200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4" name="Rounded Rectangle 2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5" name="Block Arc 2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" name="Group 200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" name="Rounded Rectangle 2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" name="Block Arc 2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8" name="Group 200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" name="Rounded Rectangle 2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1" name="Block Arc 2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" name="Group 200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8" name="Rounded Rectangle 2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" name="Block Arc 2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" name="Group 200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" name="Rounded Rectangle 2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" name="Block Arc 2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1" name="Group 201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4" name="Rounded Rectangle 2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5" name="Block Arc 2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" name="Group 201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" name="Rounded Rectangle 2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" name="Block Arc 2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" name="Group 201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" name="Rounded Rectangle 2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" name="Block Arc 2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4" name="Group 201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8" name="Rounded Rectangle 2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9" name="Block Arc 2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" name="Group 201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" name="Rounded Rectangle 2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" name="Block Arc 2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65" name="Group 564"/>
          <p:cNvGrpSpPr>
            <a:grpSpLocks noChangeAspect="1"/>
          </p:cNvGrpSpPr>
          <p:nvPr/>
        </p:nvGrpSpPr>
        <p:grpSpPr>
          <a:xfrm>
            <a:off x="7374005" y="3535374"/>
            <a:ext cx="389560" cy="543076"/>
            <a:chOff x="7329811" y="2611603"/>
            <a:chExt cx="537854" cy="749808"/>
          </a:xfrm>
        </p:grpSpPr>
        <p:grpSp>
          <p:nvGrpSpPr>
            <p:cNvPr id="1814" name="Group 1813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1970" name="Group 196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" name="Rounded Rectangle 19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9" name="Block Arc 19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1" name="Group 197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" name="Rounded Rectangle 19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7" name="Block Arc 19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" name="Group 197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4" name="Rounded Rectangle 19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" name="Block Arc 19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3" name="Group 197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" name="Rounded Rectangle 1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" name="Block Arc 1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4" name="Group 197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" name="Rounded Rectangle 1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1" name="Block Arc 1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" name="Group 197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8" name="Rounded Rectangle 19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" name="Block Arc 1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6" name="Group 197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" name="Rounded Rectangle 1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7" name="Block Arc 1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7" name="Group 197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4" name="Rounded Rectangle 1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5" name="Block Arc 1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8" name="Group 197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2" name="Rounded Rectangle 1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3" name="Block Arc 1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9" name="Group 197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0" name="Rounded Rectangle 19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1" name="Block Arc 1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15" name="Group 1814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1940" name="Group 193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" name="Rounded Rectangle 1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9" name="Block Arc 1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1" name="Group 194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6" name="Rounded Rectangle 1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" name="Block Arc 1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" name="Group 194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" name="Rounded Rectangle 1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" name="Block Arc 1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3" name="Group 194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" name="Rounded Rectangle 1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3" name="Block Arc 1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4" name="Group 194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0" name="Rounded Rectangle 1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" name="Block Arc 1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" name="Group 194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" name="Rounded Rectangle 1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" name="Block Arc 1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6" name="Group 194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" name="Rounded Rectangle 1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7" name="Block Arc 1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7" name="Group 194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4" name="Rounded Rectangle 1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" name="Block Arc 1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" name="Group 194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" name="Rounded Rectangle 1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" name="Block Arc 1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9" name="Group 194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" name="Rounded Rectangle 1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1" name="Block Arc 1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16" name="Group 1815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1910" name="Group 190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" name="Rounded Rectangle 1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39" name="Block Arc 1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1" name="Group 191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6" name="Rounded Rectangle 1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37" name="Block Arc 1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2" name="Group 191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" name="Rounded Rectangle 1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35" name="Block Arc 1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3" name="Group 191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" name="Rounded Rectangle 1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33" name="Block Arc 1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4" name="Group 191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0" name="Rounded Rectangle 1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31" name="Block Arc 1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5" name="Group 191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" name="Rounded Rectangle 1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29" name="Block Arc 1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6" name="Group 191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" name="Rounded Rectangle 1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27" name="Block Arc 1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7" name="Group 191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4" name="Rounded Rectangle 1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25" name="Block Arc 1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8" name="Group 191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2" name="Rounded Rectangle 1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23" name="Block Arc 1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9" name="Group 191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" name="Rounded Rectangle 19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21" name="Block Arc 1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817" name="Group 1816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1880" name="Group 187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" name="Rounded Rectangle 1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" name="Block Arc 1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1" name="Group 188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" name="Rounded Rectangle 1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7" name="Block Arc 1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2" name="Group 188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4" name="Rounded Rectangle 1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" name="Block Arc 1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" name="Group 188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" name="Rounded Rectangle 19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" name="Block Arc 1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4" name="Group 188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" name="Rounded Rectangle 18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1" name="Block Arc 19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5" name="Group 188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8" name="Rounded Rectangle 1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" name="Block Arc 1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" name="Group 188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" name="Rounded Rectangle 1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" name="Block Arc 1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7" name="Group 188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" name="Rounded Rectangle 1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5" name="Block Arc 1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8" name="Group 188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2" name="Rounded Rectangle 1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" name="Block Arc 1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" name="Group 188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" name="Rounded Rectangle 1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" name="Block Arc 1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18" name="Group 1817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1850" name="Group 184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" name="Rounded Rectangle 18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" name="Block Arc 18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1" name="Group 185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6" name="Rounded Rectangle 18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7" name="Block Arc 18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2" name="Group 185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4" name="Rounded Rectangle 18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5" name="Block Arc 18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3" name="Group 185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2" name="Rounded Rectangle 18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3" name="Block Arc 18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4" name="Group 185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0" name="Rounded Rectangle 18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1" name="Block Arc 18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5" name="Group 185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68" name="Rounded Rectangle 18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9" name="Block Arc 18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6" name="Group 185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66" name="Rounded Rectangle 18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7" name="Block Arc 18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7" name="Group 185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64" name="Rounded Rectangle 18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5" name="Block Arc 18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8" name="Group 185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62" name="Rounded Rectangle 18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3" name="Block Arc 18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9" name="Group 185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60" name="Rounded Rectangle 18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1" name="Block Arc 18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19" name="Group 1818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1820" name="Group 181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8" name="Rounded Rectangle 1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9" name="Block Arc 1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1" name="Group 182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6" name="Rounded Rectangle 1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7" name="Block Arc 1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2" name="Group 182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4" name="Rounded Rectangle 18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5" name="Block Arc 18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3" name="Group 182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2" name="Rounded Rectangle 18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3" name="Block Arc 18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4" name="Group 182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0" name="Rounded Rectangle 1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1" name="Block Arc 1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5" name="Group 182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38" name="Rounded Rectangle 1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9" name="Block Arc 1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6" name="Group 182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36" name="Rounded Rectangle 1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7" name="Block Arc 1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7" name="Group 182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34" name="Rounded Rectangle 1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5" name="Block Arc 1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8" name="Group 182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32" name="Rounded Rectangle 1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3" name="Block Arc 1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9" name="Group 182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30" name="Rounded Rectangle 18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1" name="Block Arc 1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567" name="TextBox 219"/>
          <p:cNvSpPr txBox="1">
            <a:spLocks noChangeArrowheads="1"/>
          </p:cNvSpPr>
          <p:nvPr/>
        </p:nvSpPr>
        <p:spPr bwMode="auto">
          <a:xfrm>
            <a:off x="7426993" y="3011090"/>
            <a:ext cx="310089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568" name="TextBox 219"/>
          <p:cNvSpPr txBox="1">
            <a:spLocks noChangeArrowheads="1"/>
          </p:cNvSpPr>
          <p:nvPr/>
        </p:nvSpPr>
        <p:spPr bwMode="auto">
          <a:xfrm>
            <a:off x="7413663" y="3697739"/>
            <a:ext cx="336751" cy="221151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569" name="TextBox 219"/>
          <p:cNvSpPr txBox="1">
            <a:spLocks noChangeArrowheads="1"/>
          </p:cNvSpPr>
          <p:nvPr/>
        </p:nvSpPr>
        <p:spPr bwMode="auto">
          <a:xfrm>
            <a:off x="7387936" y="4341925"/>
            <a:ext cx="388439" cy="221151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grpSp>
        <p:nvGrpSpPr>
          <p:cNvPr id="570" name="Group 569"/>
          <p:cNvGrpSpPr/>
          <p:nvPr/>
        </p:nvGrpSpPr>
        <p:grpSpPr>
          <a:xfrm>
            <a:off x="6356068" y="1771045"/>
            <a:ext cx="1438410" cy="320560"/>
            <a:chOff x="5878085" y="3170352"/>
            <a:chExt cx="1985968" cy="442587"/>
          </a:xfrm>
        </p:grpSpPr>
        <p:grpSp>
          <p:nvGrpSpPr>
            <p:cNvPr id="1163" name="Group 1162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598" name="Group 159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6" name="Rounded Rectangle 1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7" name="Block Arc 1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99" name="Group 159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4" name="Rounded Rectangle 1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5" name="Block Arc 1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0" name="Group 159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2" name="Rounded Rectangle 1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3" name="Block Arc 1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1" name="Group 160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0" name="Rounded Rectangle 1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1" name="Block Arc 1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2" name="Group 160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18" name="Rounded Rectangle 1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9" name="Block Arc 1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3" name="Group 160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16" name="Rounded Rectangle 1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7" name="Block Arc 1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4" name="Group 160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14" name="Rounded Rectangle 1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5" name="Block Arc 1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5" name="Group 160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12" name="Rounded Rectangle 1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3" name="Block Arc 1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6" name="Group 160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10" name="Rounded Rectangle 1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1" name="Block Arc 1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7" name="Group 160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08" name="Rounded Rectangle 16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9" name="Block Arc 1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4" name="Group 1163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568" name="Group 156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6" name="Rounded Rectangle 1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7" name="Block Arc 1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69" name="Group 156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4" name="Rounded Rectangle 1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5" name="Block Arc 1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0" name="Group 156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2" name="Rounded Rectangle 1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3" name="Block Arc 1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1" name="Group 157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0" name="Rounded Rectangle 1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1" name="Block Arc 1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2" name="Group 157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88" name="Rounded Rectangle 1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9" name="Block Arc 1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3" name="Group 157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86" name="Rounded Rectangle 1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7" name="Block Arc 1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4" name="Group 157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84" name="Rounded Rectangle 1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5" name="Block Arc 1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5" name="Group 157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82" name="Rounded Rectangle 1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3" name="Block Arc 1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6" name="Group 157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80" name="Rounded Rectangle 1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1" name="Block Arc 1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7" name="Group 157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78" name="Rounded Rectangle 1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9" name="Block Arc 1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5" name="Group 1164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538" name="Group 153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66" name="Rounded Rectangle 15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7" name="Block Arc 15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39" name="Group 153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64" name="Rounded Rectangle 15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5" name="Block Arc 15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0" name="Group 153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62" name="Rounded Rectangle 15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3" name="Block Arc 15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1" name="Group 154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60" name="Rounded Rectangle 1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1" name="Block Arc 15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2" name="Group 154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58" name="Rounded Rectangle 15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9" name="Block Arc 15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3" name="Group 154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56" name="Rounded Rectangle 15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7" name="Block Arc 15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4" name="Group 154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54" name="Rounded Rectangle 15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5" name="Block Arc 15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5" name="Group 154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52" name="Rounded Rectangle 15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3" name="Block Arc 15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6" name="Group 154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50" name="Rounded Rectangle 15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1" name="Block Arc 15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7" name="Group 154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48" name="Rounded Rectangle 15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9" name="Block Arc 15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6" name="Group 1165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508" name="Group 150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6" name="Rounded Rectangle 1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7" name="Block Arc 1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09" name="Group 150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4" name="Rounded Rectangle 1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5" name="Block Arc 1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0" name="Group 150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2" name="Rounded Rectangle 1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3" name="Block Arc 1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1" name="Group 151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0" name="Rounded Rectangle 1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1" name="Block Arc 1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2" name="Group 151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28" name="Rounded Rectangle 1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9" name="Block Arc 1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3" name="Group 151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26" name="Rounded Rectangle 1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7" name="Block Arc 1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4" name="Group 151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24" name="Rounded Rectangle 1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5" name="Block Arc 1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5" name="Group 151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22" name="Rounded Rectangle 1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3" name="Block Arc 1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6" name="Group 151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20" name="Rounded Rectangle 1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1" name="Block Arc 1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7" name="Group 151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18" name="Rounded Rectangle 15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9" name="Block Arc 1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7" name="Group 1166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478" name="Group 147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6" name="Rounded Rectangle 1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7" name="Block Arc 1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79" name="Group 147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4" name="Rounded Rectangle 1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5" name="Block Arc 1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0" name="Group 147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2" name="Rounded Rectangle 1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3" name="Block Arc 1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1" name="Group 148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0" name="Rounded Rectangle 1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1" name="Block Arc 1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2" name="Group 148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98" name="Rounded Rectangle 1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9" name="Block Arc 1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3" name="Group 148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96" name="Rounded Rectangle 1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7" name="Block Arc 1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4" name="Group 148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94" name="Rounded Rectangle 1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5" name="Block Arc 1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5" name="Group 148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92" name="Rounded Rectangle 1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3" name="Block Arc 1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6" name="Group 148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90" name="Rounded Rectangle 1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1" name="Block Arc 1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7" name="Group 148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88" name="Rounded Rectangle 1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9" name="Block Arc 1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8" name="Group 1167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1448" name="Group 144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6" name="Rounded Rectangle 1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7" name="Block Arc 1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49" name="Group 144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4" name="Rounded Rectangle 1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5" name="Block Arc 1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0" name="Group 144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2" name="Rounded Rectangle 1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3" name="Block Arc 1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1" name="Group 145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0" name="Rounded Rectangle 1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1" name="Block Arc 1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2" name="Group 145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68" name="Rounded Rectangle 1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9" name="Block Arc 1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3" name="Group 145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66" name="Rounded Rectangle 1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7" name="Block Arc 1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4" name="Group 145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64" name="Rounded Rectangle 1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5" name="Block Arc 1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5" name="Group 145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62" name="Rounded Rectangle 1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3" name="Block Arc 1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6" name="Group 145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60" name="Rounded Rectangle 1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1" name="Block Arc 1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7" name="Group 145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58" name="Rounded Rectangle 14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9" name="Block Arc 1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9" name="Group 1168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1418" name="Group 141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6" name="Rounded Rectangle 1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7" name="Block Arc 1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19" name="Group 141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4" name="Rounded Rectangle 1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5" name="Block Arc 1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0" name="Group 141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2" name="Rounded Rectangle 1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3" name="Block Arc 1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1" name="Group 142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0" name="Rounded Rectangle 1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1" name="Block Arc 1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2" name="Group 142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8" name="Rounded Rectangle 1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9" name="Block Arc 1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3" name="Group 142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6" name="Rounded Rectangle 1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7" name="Block Arc 1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4" name="Group 142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4" name="Rounded Rectangle 1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5" name="Block Arc 1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5" name="Group 142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2" name="Rounded Rectangle 1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3" name="Block Arc 1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6" name="Group 142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0" name="Rounded Rectangle 14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1" name="Block Arc 14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7" name="Group 142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28" name="Rounded Rectangle 1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9" name="Block Arc 1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0" name="Group 1169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1388" name="Group 138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6" name="Rounded Rectangle 14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7" name="Block Arc 14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89" name="Group 138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4" name="Rounded Rectangle 14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5" name="Block Arc 14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0" name="Group 138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2" name="Rounded Rectangle 14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3" name="Block Arc 14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1" name="Group 139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0" name="Rounded Rectangle 14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1" name="Block Arc 14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2" name="Group 139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8" name="Rounded Rectangle 14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9" name="Block Arc 14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3" name="Group 139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6" name="Rounded Rectangle 14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7" name="Block Arc 14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4" name="Group 139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4" name="Rounded Rectangle 14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5" name="Block Arc 14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5" name="Group 139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2" name="Rounded Rectangle 14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3" name="Block Arc 14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6" name="Group 139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0" name="Rounded Rectangle 13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1" name="Block Arc 14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7" name="Group 139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98" name="Rounded Rectangle 13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9" name="Block Arc 13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1" name="Group 1170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1358" name="Group 135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6" name="Rounded Rectangle 1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7" name="Block Arc 1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59" name="Group 135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4" name="Rounded Rectangle 1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5" name="Block Arc 1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0" name="Group 135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2" name="Rounded Rectangle 1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3" name="Block Arc 1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1" name="Group 136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0" name="Rounded Rectangle 1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1" name="Block Arc 1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2" name="Group 136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8" name="Rounded Rectangle 1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9" name="Block Arc 1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3" name="Group 136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6" name="Rounded Rectangle 13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7" name="Block Arc 1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4" name="Group 136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4" name="Rounded Rectangle 1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5" name="Block Arc 1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5" name="Group 136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2" name="Rounded Rectangle 13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3" name="Block Arc 1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6" name="Group 136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0" name="Rounded Rectangle 1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1" name="Block Arc 1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7" name="Group 136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68" name="Rounded Rectangle 13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9" name="Block Arc 1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2" name="Group 1171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1328" name="Group 132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6" name="Rounded Rectangle 1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7" name="Block Arc 1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29" name="Group 132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4" name="Rounded Rectangle 1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5" name="Block Arc 1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0" name="Group 132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2" name="Rounded Rectangle 1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3" name="Block Arc 1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1" name="Group 133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0" name="Rounded Rectangle 1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1" name="Block Arc 1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2" name="Group 133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8" name="Rounded Rectangle 1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9" name="Block Arc 1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3" name="Group 133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6" name="Rounded Rectangle 1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7" name="Block Arc 1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4" name="Group 133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4" name="Rounded Rectangle 1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345" name="Block Arc 1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5" name="Group 133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2" name="Rounded Rectangle 1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3" name="Block Arc 1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6" name="Group 133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0" name="Rounded Rectangle 1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1" name="Block Arc 1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7" name="Group 133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38" name="Rounded Rectangle 1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9" name="Block Arc 1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3" name="Group 1172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298" name="Group 129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6" name="Rounded Rectangle 1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7" name="Block Arc 1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99" name="Group 129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4" name="Rounded Rectangle 1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5" name="Block Arc 1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0" name="Group 129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2" name="Rounded Rectangle 1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3" name="Block Arc 1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1" name="Group 130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0" name="Rounded Rectangle 1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1" name="Block Arc 1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2" name="Group 130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8" name="Rounded Rectangle 1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9" name="Block Arc 1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3" name="Group 130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6" name="Rounded Rectangle 1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7" name="Block Arc 1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4" name="Group 130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4" name="Rounded Rectangle 1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5" name="Block Arc 1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5" name="Group 130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2" name="Rounded Rectangle 1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3" name="Block Arc 1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6" name="Group 130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0" name="Rounded Rectangle 1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1" name="Block Arc 1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7" name="Group 130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08" name="Rounded Rectangle 13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9" name="Block Arc 1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" name="Group 1173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268" name="Group 126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6" name="Rounded Rectangle 1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7" name="Block Arc 1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69" name="Group 126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4" name="Rounded Rectangle 1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5" name="Block Arc 1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0" name="Group 126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2" name="Rounded Rectangle 1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3" name="Block Arc 1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1" name="Group 127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0" name="Rounded Rectangle 12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1" name="Block Arc 1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2" name="Group 127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8" name="Rounded Rectangle 1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9" name="Block Arc 1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3" name="Group 127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6" name="Rounded Rectangle 1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7" name="Block Arc 1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4" name="Group 127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4" name="Rounded Rectangle 1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5" name="Block Arc 1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5" name="Group 127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2" name="Rounded Rectangle 1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3" name="Block Arc 1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6" name="Group 127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0" name="Rounded Rectangle 1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1" name="Block Arc 1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7" name="Group 127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78" name="Rounded Rectangle 1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9" name="Block Arc 1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5" name="Group 1174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238" name="Group 123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6" name="Rounded Rectangle 12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7" name="Block Arc 12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39" name="Group 123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4" name="Rounded Rectangle 12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5" name="Block Arc 12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0" name="Group 123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2" name="Rounded Rectangle 12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3" name="Block Arc 12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1" name="Group 124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0" name="Rounded Rectangle 12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1" name="Block Arc 12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2" name="Group 124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8" name="Rounded Rectangle 12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9" name="Block Arc 12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3" name="Group 124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6" name="Rounded Rectangle 12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7" name="Block Arc 12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4" name="Group 124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4" name="Rounded Rectangle 12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5" name="Block Arc 12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5" name="Group 124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2" name="Rounded Rectangle 12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3" name="Block Arc 12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6" name="Group 124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0" name="Rounded Rectangle 12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1" name="Block Arc 12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7" name="Group 124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48" name="Rounded Rectangle 12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9" name="Block Arc 12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6" name="Group 1175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208" name="Group 120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6" name="Rounded Rectangle 1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7" name="Block Arc 1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9" name="Group 120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4" name="Rounded Rectangle 1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5" name="Block Arc 1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0" name="Group 120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2" name="Rounded Rectangle 1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3" name="Block Arc 1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" name="Group 121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0" name="Rounded Rectangle 1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1" name="Block Arc 1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2" name="Group 121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8" name="Rounded Rectangle 1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9" name="Block Arc 1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3" name="Group 121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6" name="Rounded Rectangle 1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7" name="Block Arc 1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4" name="Group 121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4" name="Rounded Rectangle 1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5" name="Block Arc 1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5" name="Group 121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2" name="Rounded Rectangle 1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3" name="Block Arc 1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6" name="Group 121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0" name="Rounded Rectangle 1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1" name="Block Arc 1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7" name="Group 121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8" name="Rounded Rectangle 12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9" name="Block Arc 1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7" name="Group 1176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178" name="Group 117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6" name="Rounded Rectangle 1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" name="Block Arc 1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9" name="Group 117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" name="Rounded Rectangle 1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5" name="Block Arc 1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0" name="Group 117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2" name="Rounded Rectangle 1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3" name="Block Arc 1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" name="Group 118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0" name="Rounded Rectangle 1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" name="Block Arc 1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2" name="Group 118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" name="Rounded Rectangle 1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9" name="Block Arc 1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3" name="Group 118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6" name="Rounded Rectangle 1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7" name="Block Arc 1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" name="Group 118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4" name="Rounded Rectangle 1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" name="Block Arc 1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5" name="Group 118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" name="Rounded Rectangle 1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3" name="Block Arc 1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6" name="Group 118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0" name="Rounded Rectangle 1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1" name="Block Arc 1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" name="Group 118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8" name="Rounded Rectangle 1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" name="Block Arc 1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71" name="Group 570"/>
          <p:cNvGrpSpPr/>
          <p:nvPr/>
        </p:nvGrpSpPr>
        <p:grpSpPr>
          <a:xfrm flipV="1">
            <a:off x="6356068" y="4834660"/>
            <a:ext cx="1438410" cy="320560"/>
            <a:chOff x="5878085" y="3170352"/>
            <a:chExt cx="1985968" cy="442587"/>
          </a:xfrm>
        </p:grpSpPr>
        <p:grpSp>
          <p:nvGrpSpPr>
            <p:cNvPr id="698" name="Group 697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133" name="Group 113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61" name="Rounded Rectangle 1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2" name="Block Arc 1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4" name="Group 113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59" name="Rounded Rectangle 1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0" name="Block Arc 1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5" name="Group 113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57" name="Rounded Rectangle 1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8" name="Block Arc 1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6" name="Group 113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55" name="Rounded Rectangle 1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6" name="Block Arc 1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7" name="Group 113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53" name="Rounded Rectangle 1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4" name="Block Arc 1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8" name="Group 113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51" name="Rounded Rectangle 1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2" name="Block Arc 1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9" name="Group 113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9" name="Rounded Rectangle 1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0" name="Block Arc 1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40" name="Group 113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7" name="Rounded Rectangle 1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8" name="Block Arc 1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41" name="Group 114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5" name="Rounded Rectangle 1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6" name="Block Arc 1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42" name="Group 114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3" name="Rounded Rectangle 11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4" name="Block Arc 1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9" name="Group 698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103" name="Group 110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31" name="Rounded Rectangle 1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2" name="Block Arc 1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" name="Group 110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29" name="Rounded Rectangle 1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0" name="Block Arc 1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5" name="Group 110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27" name="Rounded Rectangle 1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8" name="Block Arc 1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6" name="Group 110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25" name="Rounded Rectangle 1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6" name="Block Arc 1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" name="Group 110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23" name="Rounded Rectangle 1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4" name="Block Arc 1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8" name="Group 110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21" name="Rounded Rectangle 1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2" name="Block Arc 1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9" name="Group 110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9" name="Rounded Rectangle 1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0" name="Block Arc 1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" name="Group 110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" name="Rounded Rectangle 1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" name="Block Arc 1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1" name="Group 111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5" name="Rounded Rectangle 1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6" name="Block Arc 1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2" name="Group 111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3" name="Rounded Rectangle 1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" name="Block Arc 1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0" name="Group 699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073" name="Group 107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1" name="Rounded Rectangle 11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" name="Block Arc 11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4" name="Group 107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" name="Rounded Rectangle 10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" name="Block Arc 10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" name="Group 107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7" name="Rounded Rectangle 10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8" name="Block Arc 10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6" name="Group 107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5" name="Rounded Rectangle 10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" name="Block Arc 10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7" name="Group 107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" name="Rounded Rectangle 10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" name="Block Arc 10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" name="Group 107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" name="Rounded Rectangle 10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" name="Block Arc 10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9" name="Group 107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" name="Rounded Rectangle 10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" name="Block Arc 10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" name="Group 107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" name="Rounded Rectangle 10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" name="Block Arc 10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" name="Group 108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" name="Rounded Rectangle 10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" name="Block Arc 10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2" name="Group 108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" name="Rounded Rectangle 10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" name="Block Arc 10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1" name="Group 700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043" name="Group 104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" name="Rounded Rectangle 1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2" name="Block Arc 1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4" name="Group 104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9" name="Rounded Rectangle 1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0" name="Block Arc 1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5" name="Group 104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7" name="Rounded Rectangle 1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" name="Block Arc 1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6" name="Group 104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" name="Rounded Rectangle 1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6" name="Block Arc 1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" name="Group 104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3" name="Rounded Rectangle 1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4" name="Block Arc 1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8" name="Group 104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1" name="Rounded Rectangle 1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" name="Block Arc 1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9" name="Group 104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" name="Rounded Rectangle 1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0" name="Block Arc 1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" name="Group 104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7" name="Rounded Rectangle 1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8" name="Block Arc 1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1" name="Group 105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5" name="Rounded Rectangle 1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" name="Block Arc 1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2" name="Group 105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3" name="Rounded Rectangle 10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4" name="Block Arc 1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2" name="Group 701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013" name="Group 101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1" name="Rounded Rectangle 1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" name="Block Arc 1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" name="Group 101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" name="Rounded Rectangle 1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" name="Block Arc 1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5" name="Group 101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" name="Rounded Rectangle 1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8" name="Block Arc 1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" name="Group 101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5" name="Rounded Rectangle 1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" name="Block Arc 1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" name="Group 101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" name="Rounded Rectangle 1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" name="Block Arc 1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8" name="Group 101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" name="Rounded Rectangle 1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" name="Block Arc 1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" name="Group 101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9" name="Rounded Rectangle 1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" name="Block Arc 1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" name="Group 101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" name="Rounded Rectangle 1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" name="Block Arc 1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1" name="Group 102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" name="Rounded Rectangle 1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" name="Block Arc 1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" name="Group 102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3" name="Rounded Rectangle 1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" name="Block Arc 1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3" name="Group 702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983" name="Group 98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" name="Rounded Rectangle 1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" name="Block Arc 1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4" name="Group 98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9" name="Rounded Rectangle 1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0" name="Block Arc 1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5" name="Group 98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7" name="Rounded Rectangle 1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8" name="Block Arc 1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" name="Group 98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" name="Rounded Rectangle 1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" name="Block Arc 1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7" name="Group 98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" name="Rounded Rectangle 1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" name="Block Arc 1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8" name="Group 98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1" name="Rounded Rectangle 1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" name="Block Arc 1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" name="Group 98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" name="Rounded Rectangle 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" name="Block Arc 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0" name="Group 98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" name="Rounded Rectangle 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8" name="Block Arc 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1" name="Group 99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5" name="Rounded Rectangle 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" name="Block Arc 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" name="Group 99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" name="Rounded Rectangle 9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" name="Block Arc 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4" name="Group 703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953" name="Group 95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" name="Rounded Rectangle 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" name="Block Arc 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" name="Group 95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" name="Rounded Rectangle 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0" name="Block Arc 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" name="Group 95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" name="Rounded Rectangle 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" name="Block Arc 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6" name="Group 95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" name="Rounded Rectangle 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" name="Block Arc 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7" name="Group 95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" name="Rounded Rectangle 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" name="Block Arc 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" name="Group 95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" name="Rounded Rectangle 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" name="Block Arc 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" name="Group 95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" name="Rounded Rectangle 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" name="Block Arc 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0" name="Group 95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" name="Rounded Rectangle 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" name="Block Arc 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" name="Group 96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" name="Rounded Rectangle 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" name="Block Arc 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" name="Group 96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" name="Rounded Rectangle 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" name="Block Arc 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5" name="Group 704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923" name="Group 92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" name="Rounded Rectangle 9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2" name="Block Arc 9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" name="Group 92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9" name="Rounded Rectangle 9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" name="Block Arc 9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5" name="Group 92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" name="Rounded Rectangle 9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" name="Block Arc 9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" name="Group 92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" name="Rounded Rectangle 9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6" name="Block Arc 9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" name="Group 92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3" name="Rounded Rectangle 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" name="Block Arc 9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8" name="Group 92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" name="Rounded Rectangle 9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" name="Block Arc 9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" name="Group 92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9" name="Rounded Rectangle 9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0" name="Block Arc 9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" name="Group 92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" name="Rounded Rectangle 9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" name="Block Arc 9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1" name="Group 93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" name="Rounded Rectangle 9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" name="Block Arc 9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2" name="Group 93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3" name="Rounded Rectangle 9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" name="Block Arc 9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6" name="Group 705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893" name="Group 89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" name="Rounded Rectangle 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" name="Block Arc 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" name="Group 89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" name="Rounded Rectangle 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" name="Block Arc 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5" name="Group 89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" name="Rounded Rectangle 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" name="Block Arc 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" name="Group 89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" name="Rounded Rectangle 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" name="Block Arc 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" name="Group 89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" name="Rounded Rectangle 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" name="Block Arc 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8" name="Group 89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" name="Rounded Rectangle 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" name="Block Arc 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" name="Group 89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" name="Rounded Rectangle 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" name="Block Arc 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" name="Group 89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" name="Rounded Rectangle 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" name="Block Arc 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1" name="Group 90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5" name="Rounded Rectangle 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" name="Block Arc 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" name="Group 90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" name="Rounded Rectangle 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" name="Block Arc 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7" name="Group 706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863" name="Group 86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" name="Rounded Rectangle 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" name="Block Arc 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" name="Group 86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" name="Rounded Rectangle 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" name="Block Arc 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" name="Group 86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7" name="Rounded Rectangle 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" name="Block Arc 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6" name="Group 86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" name="Rounded Rectangle 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" name="Block Arc 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7" name="Group 86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" name="Rounded Rectangle 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" name="Block Arc 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" name="Group 86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" name="Rounded Rectangle 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" name="Block Arc 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9" name="Group 86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" name="Rounded Rectangle 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" name="Block Arc 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0" name="Group 86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" name="Rounded Rectangle 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" name="Block Arc 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" name="Group 87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" name="Rounded Rectangle 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" name="Block Arc 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" name="Group 87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" name="Rounded Rectangle 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" name="Block Arc 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8" name="Group 707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33" name="Group 83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" name="Rounded Rectangle 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" name="Block Arc 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" name="Group 83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" name="Rounded Rectangle 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" name="Block Arc 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5" name="Group 83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" name="Rounded Rectangle 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" name="Block Arc 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6" name="Group 83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" name="Rounded Rectangle 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" name="Block Arc 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7" name="Group 83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" name="Rounded Rectangle 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" name="Block Arc 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" name="Group 83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1" name="Rounded Rectangle 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" name="Block Arc 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9" name="Group 83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" name="Rounded Rectangle 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" name="Block Arc 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0" name="Group 83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7" name="Rounded Rectangle 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" name="Block Arc 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" name="Group 84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5" name="Rounded Rectangle 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" name="Block Arc 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2" name="Group 84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" name="Rounded Rectangle 8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" name="Block Arc 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9" name="Group 708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03" name="Group 80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" name="Rounded Rectangle 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" name="Block Arc 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" name="Group 80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" name="Rounded Rectangle 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" name="Block Arc 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" name="Group 80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" name="Rounded Rectangle 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" name="Block Arc 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" name="Group 80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" name="Rounded Rectangle 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" name="Block Arc 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" name="Group 80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" name="Rounded Rectangle 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" name="Block Arc 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" name="Group 80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" name="Rounded Rectangle 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" name="Block Arc 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" name="Group 80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" name="Rounded Rectangle 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" name="Block Arc 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" name="Group 80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" name="Rounded Rectangle 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" name="Block Arc 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" name="Group 81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" name="Rounded Rectangle 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" name="Block Arc 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" name="Group 81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" name="Rounded Rectangle 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" name="Block Arc 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0" name="Group 709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773" name="Group 77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" name="Rounded Rectangle 8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" name="Block Arc 8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" name="Group 77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" name="Rounded Rectangle 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" name="Block Arc 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" name="Group 77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" name="Rounded Rectangle 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" name="Block Arc 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6" name="Group 77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" name="Rounded Rectangle 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" name="Block Arc 7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" name="Group 77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" name="Rounded Rectangle 7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" name="Block Arc 7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" name="Group 77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" name="Rounded Rectangle 7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" name="Block Arc 7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" name="Group 77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9" name="Rounded Rectangle 7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" name="Block Arc 7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" name="Group 77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" name="Rounded Rectangle 7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" name="Block Arc 7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" name="Group 78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" name="Rounded Rectangle 7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" name="Block Arc 7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" name="Group 78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3" name="Rounded Rectangle 7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" name="Block Arc 7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1" name="Group 710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743" name="Group 74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1" name="Rounded Rectangle 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" name="Block Arc 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" name="Group 74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" name="Rounded Rectangle 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" name="Block Arc 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" name="Group 74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" name="Rounded Rectangle 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" name="Block Arc 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" name="Group 74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" name="Rounded Rectangle 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" name="Block Arc 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" name="Group 74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" name="Rounded Rectangle 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" name="Block Arc 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" name="Group 74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" name="Rounded Rectangle 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" name="Block Arc 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" name="Group 74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" name="Rounded Rectangle 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" name="Block Arc 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" name="Group 74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" name="Rounded Rectangle 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" name="Block Arc 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" name="Group 75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" name="Rounded Rectangle 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" name="Block Arc 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" name="Group 75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" name="Rounded Rectangle 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" name="Block Arc 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2" name="Group 711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713" name="Group 71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" name="Rounded Rectangle 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" name="Block Arc 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4" name="Group 71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" name="Rounded Rectangle 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" name="Block Arc 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" name="Group 71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" name="Rounded Rectangle 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" name="Block Arc 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" name="Group 71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" name="Rounded Rectangle 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" name="Block Arc 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7" name="Group 71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" name="Rounded Rectangle 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" name="Block Arc 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" name="Group 71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" name="Rounded Rectangle 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" name="Block Arc 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" name="Group 71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" name="Rounded Rectangle 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" name="Block Arc 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0" name="Group 71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7" name="Rounded Rectangle 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" name="Block Arc 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" name="Group 72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" name="Rounded Rectangle 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" name="Block Arc 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" name="Group 72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" name="Rounded Rectangle 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" name="Block Arc 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72" name="Group 571"/>
          <p:cNvGrpSpPr>
            <a:grpSpLocks noChangeAspect="1"/>
          </p:cNvGrpSpPr>
          <p:nvPr/>
        </p:nvGrpSpPr>
        <p:grpSpPr>
          <a:xfrm>
            <a:off x="7160103" y="1562218"/>
            <a:ext cx="397372" cy="126416"/>
            <a:chOff x="411004" y="628649"/>
            <a:chExt cx="4541996" cy="1444941"/>
          </a:xfrm>
        </p:grpSpPr>
        <p:grpSp>
          <p:nvGrpSpPr>
            <p:cNvPr id="684" name="Group 68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96" name="Rectangle 69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97" name="Rectangle 69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85" name="Group 68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94" name="Rectangle 69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95" name="Rectangle 69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86" name="Group 68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92" name="Rectangle 69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93" name="Rectangle 69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87" name="Rectangle 68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Rectangle 68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Rectangle 68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Rectangle 68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Rectangle 69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3" name="Group 572"/>
          <p:cNvGrpSpPr>
            <a:grpSpLocks noChangeAspect="1"/>
          </p:cNvGrpSpPr>
          <p:nvPr/>
        </p:nvGrpSpPr>
        <p:grpSpPr>
          <a:xfrm>
            <a:off x="6600495" y="1564785"/>
            <a:ext cx="397372" cy="126416"/>
            <a:chOff x="411004" y="628649"/>
            <a:chExt cx="4541996" cy="1444941"/>
          </a:xfrm>
        </p:grpSpPr>
        <p:grpSp>
          <p:nvGrpSpPr>
            <p:cNvPr id="670" name="Group 66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82" name="Rectangle 68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83" name="Rectangle 68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71" name="Group 67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80" name="Rectangle 67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81" name="Rectangle 68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72" name="Group 67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78" name="Rectangle 67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79" name="Rectangle 67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73" name="Rectangle 67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Rectangle 67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Rectangle 674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Rectangle 67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Rectangle 67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4" name="Group 573"/>
          <p:cNvGrpSpPr>
            <a:grpSpLocks noChangeAspect="1"/>
          </p:cNvGrpSpPr>
          <p:nvPr/>
        </p:nvGrpSpPr>
        <p:grpSpPr>
          <a:xfrm rot="16200000">
            <a:off x="6025487" y="2410920"/>
            <a:ext cx="397373" cy="126415"/>
            <a:chOff x="411004" y="628649"/>
            <a:chExt cx="4541996" cy="1444941"/>
          </a:xfrm>
        </p:grpSpPr>
        <p:grpSp>
          <p:nvGrpSpPr>
            <p:cNvPr id="656" name="Group 65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68" name="Rectangle 66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69" name="Rectangle 66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57" name="Group 65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66" name="Rectangle 66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67" name="Rectangle 66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58" name="Group 65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64" name="Rectangle 66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65" name="Rectangle 66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59" name="Rectangle 65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Rectangle 65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Rectangle 66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Rectangle 66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Rectangle 66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5" name="Group 574"/>
          <p:cNvGrpSpPr>
            <a:grpSpLocks noChangeAspect="1"/>
          </p:cNvGrpSpPr>
          <p:nvPr/>
        </p:nvGrpSpPr>
        <p:grpSpPr>
          <a:xfrm>
            <a:off x="7160103" y="5238172"/>
            <a:ext cx="397372" cy="126416"/>
            <a:chOff x="411004" y="628649"/>
            <a:chExt cx="4541996" cy="1444941"/>
          </a:xfrm>
        </p:grpSpPr>
        <p:grpSp>
          <p:nvGrpSpPr>
            <p:cNvPr id="642" name="Group 64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54" name="Rectangle 65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55" name="Rectangle 65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43" name="Group 64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52" name="Rectangle 65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53" name="Rectangle 65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44" name="Group 64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50" name="Rectangle 64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51" name="Rectangle 65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45" name="Rectangle 64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6" name="Group 575"/>
          <p:cNvGrpSpPr>
            <a:grpSpLocks noChangeAspect="1"/>
          </p:cNvGrpSpPr>
          <p:nvPr/>
        </p:nvGrpSpPr>
        <p:grpSpPr>
          <a:xfrm>
            <a:off x="6600495" y="5240739"/>
            <a:ext cx="397372" cy="126416"/>
            <a:chOff x="411004" y="628649"/>
            <a:chExt cx="4541996" cy="1444941"/>
          </a:xfrm>
        </p:grpSpPr>
        <p:grpSp>
          <p:nvGrpSpPr>
            <p:cNvPr id="628" name="Group 62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40" name="Rectangle 63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41" name="Rectangle 64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29" name="Group 62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38" name="Rectangle 63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39" name="Rectangle 63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30" name="Group 62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36" name="Rectangle 63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37" name="Rectangle 63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31" name="Rectangle 63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7" name="Group 576"/>
          <p:cNvGrpSpPr>
            <a:grpSpLocks noChangeAspect="1"/>
          </p:cNvGrpSpPr>
          <p:nvPr/>
        </p:nvGrpSpPr>
        <p:grpSpPr>
          <a:xfrm rot="16200000">
            <a:off x="6025487" y="3073387"/>
            <a:ext cx="397373" cy="126415"/>
            <a:chOff x="411004" y="628649"/>
            <a:chExt cx="4541996" cy="1444941"/>
          </a:xfrm>
        </p:grpSpPr>
        <p:grpSp>
          <p:nvGrpSpPr>
            <p:cNvPr id="614" name="Group 61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26" name="Rectangle 62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27" name="Rectangle 62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15" name="Group 61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24" name="Rectangle 62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25" name="Rectangle 62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16" name="Group 61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22" name="Rectangle 62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23" name="Rectangle 62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17" name="Rectangle 61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Rectangle 61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8" name="Group 577"/>
          <p:cNvGrpSpPr>
            <a:grpSpLocks noChangeAspect="1"/>
          </p:cNvGrpSpPr>
          <p:nvPr/>
        </p:nvGrpSpPr>
        <p:grpSpPr>
          <a:xfrm rot="16200000">
            <a:off x="6025487" y="3743705"/>
            <a:ext cx="397373" cy="126415"/>
            <a:chOff x="411004" y="628649"/>
            <a:chExt cx="4542000" cy="1444941"/>
          </a:xfrm>
        </p:grpSpPr>
        <p:grpSp>
          <p:nvGrpSpPr>
            <p:cNvPr id="600" name="Group 59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12" name="Rectangle 61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13" name="Rectangle 61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1" name="Group 60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10" name="Rectangle 60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11" name="Rectangle 61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2" name="Group 60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08" name="Rectangle 60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9" name="Rectangle 60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03" name="Rectangle 60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Rectangle 60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Rectangle 604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Rectangle 60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Rectangle 60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9" name="Group 578"/>
          <p:cNvGrpSpPr>
            <a:grpSpLocks noChangeAspect="1"/>
          </p:cNvGrpSpPr>
          <p:nvPr/>
        </p:nvGrpSpPr>
        <p:grpSpPr>
          <a:xfrm rot="16200000">
            <a:off x="6025487" y="4384976"/>
            <a:ext cx="397373" cy="126415"/>
            <a:chOff x="411004" y="628649"/>
            <a:chExt cx="4541996" cy="1444941"/>
          </a:xfrm>
        </p:grpSpPr>
        <p:grpSp>
          <p:nvGrpSpPr>
            <p:cNvPr id="586" name="Group 58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8" name="Rectangle 59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9" name="Rectangle 59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87" name="Group 58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6" name="Rectangle 59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7" name="Rectangle 59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88" name="Group 58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4" name="Rectangle 59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5" name="Rectangle 59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89" name="Rectangle 58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Rectangle 58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Rectangle 59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Rectangle 59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Rectangle 59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83" name="Rectangle 582"/>
          <p:cNvSpPr>
            <a:spLocks/>
          </p:cNvSpPr>
          <p:nvPr/>
        </p:nvSpPr>
        <p:spPr>
          <a:xfrm>
            <a:off x="7935659" y="4018480"/>
            <a:ext cx="33114" cy="66229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4" name="TextBox 219"/>
          <p:cNvSpPr txBox="1">
            <a:spLocks noChangeArrowheads="1"/>
          </p:cNvSpPr>
          <p:nvPr/>
        </p:nvSpPr>
        <p:spPr bwMode="auto">
          <a:xfrm>
            <a:off x="7922840" y="3942627"/>
            <a:ext cx="221511" cy="207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2" name="Rectangle 511"/>
          <p:cNvSpPr/>
          <p:nvPr/>
        </p:nvSpPr>
        <p:spPr>
          <a:xfrm>
            <a:off x="2891692" y="2888951"/>
            <a:ext cx="949938" cy="928193"/>
          </a:xfrm>
          <a:prstGeom prst="rect">
            <a:avLst/>
          </a:prstGeom>
          <a:solidFill>
            <a:srgbClr val="B2B2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Rectangle 388"/>
          <p:cNvSpPr/>
          <p:nvPr/>
        </p:nvSpPr>
        <p:spPr>
          <a:xfrm>
            <a:off x="4930120" y="4128939"/>
            <a:ext cx="138078" cy="120067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1242816" y="2718523"/>
            <a:ext cx="326182" cy="145254"/>
            <a:chOff x="1283495" y="2390775"/>
            <a:chExt cx="304799" cy="135732"/>
          </a:xfrm>
        </p:grpSpPr>
        <p:sp>
          <p:nvSpPr>
            <p:cNvPr id="422" name="Rectangle 421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Straight Connector 423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Straight Connector 424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0" name="Picture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2899" y="649297"/>
            <a:ext cx="2901836" cy="204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1683672" y="1707502"/>
            <a:ext cx="373901" cy="692483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97730" y="5075705"/>
            <a:ext cx="810362" cy="537692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/>
          <p:cNvSpPr/>
          <p:nvPr/>
        </p:nvSpPr>
        <p:spPr>
          <a:xfrm>
            <a:off x="4360032" y="3426246"/>
            <a:ext cx="404995" cy="555612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0" name="Straight Connector 109"/>
          <p:cNvCxnSpPr/>
          <p:nvPr/>
        </p:nvCxnSpPr>
        <p:spPr>
          <a:xfrm>
            <a:off x="3546103" y="5888615"/>
            <a:ext cx="0" cy="1669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/>
          <p:cNvCxnSpPr/>
          <p:nvPr/>
        </p:nvCxnSpPr>
        <p:spPr>
          <a:xfrm>
            <a:off x="5508874" y="6042851"/>
            <a:ext cx="1781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/>
          <p:cNvCxnSpPr/>
          <p:nvPr/>
        </p:nvCxnSpPr>
        <p:spPr>
          <a:xfrm>
            <a:off x="5176527" y="5767621"/>
            <a:ext cx="24998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/>
          <p:cNvCxnSpPr/>
          <p:nvPr/>
        </p:nvCxnSpPr>
        <p:spPr>
          <a:xfrm>
            <a:off x="5422438" y="5753801"/>
            <a:ext cx="0" cy="2114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/>
          <p:cNvCxnSpPr/>
          <p:nvPr/>
        </p:nvCxnSpPr>
        <p:spPr>
          <a:xfrm>
            <a:off x="3538211" y="5897052"/>
            <a:ext cx="165723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/>
          <p:cNvCxnSpPr/>
          <p:nvPr/>
        </p:nvCxnSpPr>
        <p:spPr>
          <a:xfrm>
            <a:off x="5180244" y="5754255"/>
            <a:ext cx="0" cy="1442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2685025" y="6046346"/>
            <a:ext cx="87348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1872247" y="5073157"/>
            <a:ext cx="4225" cy="5602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/>
          <p:cNvCxnSpPr/>
          <p:nvPr/>
        </p:nvCxnSpPr>
        <p:spPr>
          <a:xfrm>
            <a:off x="1594048" y="5076656"/>
            <a:ext cx="288608" cy="723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/>
          <p:cNvCxnSpPr/>
          <p:nvPr/>
        </p:nvCxnSpPr>
        <p:spPr>
          <a:xfrm>
            <a:off x="1600723" y="3144885"/>
            <a:ext cx="0" cy="19436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1592005" y="3143304"/>
            <a:ext cx="291202" cy="77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 flipH="1">
            <a:off x="1887880" y="2848487"/>
            <a:ext cx="2205" cy="30975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 flipV="1">
            <a:off x="5422036" y="2540265"/>
            <a:ext cx="366204" cy="497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/>
          <p:cNvCxnSpPr/>
          <p:nvPr/>
        </p:nvCxnSpPr>
        <p:spPr>
          <a:xfrm>
            <a:off x="5439875" y="2545238"/>
            <a:ext cx="174" cy="3498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/>
          <p:cNvCxnSpPr/>
          <p:nvPr/>
        </p:nvCxnSpPr>
        <p:spPr>
          <a:xfrm flipV="1">
            <a:off x="5674319" y="5945981"/>
            <a:ext cx="109737" cy="1006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 flipH="1" flipV="1">
            <a:off x="5415091" y="5951520"/>
            <a:ext cx="101724" cy="9788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/>
          <p:cNvCxnSpPr/>
          <p:nvPr/>
        </p:nvCxnSpPr>
        <p:spPr>
          <a:xfrm>
            <a:off x="2697898" y="5613398"/>
            <a:ext cx="0" cy="44340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/>
          <p:cNvCxnSpPr/>
          <p:nvPr/>
        </p:nvCxnSpPr>
        <p:spPr>
          <a:xfrm>
            <a:off x="1869698" y="5628293"/>
            <a:ext cx="82055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/>
          <p:nvPr/>
        </p:nvCxnSpPr>
        <p:spPr>
          <a:xfrm>
            <a:off x="1047012" y="605019"/>
            <a:ext cx="35579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/>
          <p:cNvCxnSpPr/>
          <p:nvPr/>
        </p:nvCxnSpPr>
        <p:spPr>
          <a:xfrm>
            <a:off x="1056020" y="2145154"/>
            <a:ext cx="0" cy="72626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/>
          <p:cNvCxnSpPr/>
          <p:nvPr/>
        </p:nvCxnSpPr>
        <p:spPr>
          <a:xfrm>
            <a:off x="4603049" y="593747"/>
            <a:ext cx="2274" cy="230137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/>
          <p:cNvCxnSpPr/>
          <p:nvPr/>
        </p:nvCxnSpPr>
        <p:spPr>
          <a:xfrm flipV="1">
            <a:off x="4599251" y="2881614"/>
            <a:ext cx="848268" cy="6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/>
          <p:cNvCxnSpPr/>
          <p:nvPr/>
        </p:nvCxnSpPr>
        <p:spPr>
          <a:xfrm>
            <a:off x="1057148" y="592285"/>
            <a:ext cx="0" cy="6380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503807" y="1244818"/>
            <a:ext cx="56813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Connector 157"/>
          <p:cNvCxnSpPr/>
          <p:nvPr/>
        </p:nvCxnSpPr>
        <p:spPr>
          <a:xfrm>
            <a:off x="502491" y="2153403"/>
            <a:ext cx="56225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517476" y="1237957"/>
            <a:ext cx="0" cy="9199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/>
          <p:cNvCxnSpPr/>
          <p:nvPr/>
        </p:nvCxnSpPr>
        <p:spPr>
          <a:xfrm>
            <a:off x="4846168" y="1167371"/>
            <a:ext cx="0" cy="5027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>
            <a:off x="4611773" y="1167627"/>
            <a:ext cx="24855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/>
          <p:cNvCxnSpPr/>
          <p:nvPr/>
        </p:nvCxnSpPr>
        <p:spPr>
          <a:xfrm>
            <a:off x="4602899" y="1657819"/>
            <a:ext cx="24855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>
          <a:xfrm flipV="1">
            <a:off x="1051230" y="2860187"/>
            <a:ext cx="84650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0" name="Group 209"/>
          <p:cNvGrpSpPr/>
          <p:nvPr/>
        </p:nvGrpSpPr>
        <p:grpSpPr>
          <a:xfrm>
            <a:off x="5459337" y="2663445"/>
            <a:ext cx="117168" cy="141721"/>
            <a:chOff x="5352187" y="2739359"/>
            <a:chExt cx="109487" cy="119429"/>
          </a:xfrm>
        </p:grpSpPr>
        <p:cxnSp>
          <p:nvCxnSpPr>
            <p:cNvPr id="211" name="Straight Connector 210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Straight Connector 229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Straight Connector 230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Group 183"/>
          <p:cNvGrpSpPr>
            <a:grpSpLocks/>
          </p:cNvGrpSpPr>
          <p:nvPr/>
        </p:nvGrpSpPr>
        <p:grpSpPr bwMode="auto">
          <a:xfrm>
            <a:off x="4170187" y="4131451"/>
            <a:ext cx="115305" cy="89710"/>
            <a:chOff x="3703638" y="3544887"/>
            <a:chExt cx="280987" cy="279403"/>
          </a:xfrm>
        </p:grpSpPr>
        <p:cxnSp>
          <p:nvCxnSpPr>
            <p:cNvPr id="233" name="Straight Connector 232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Straight Connector 233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Straight Connector 238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Straight Connector 248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56" name="Straight Connector 255"/>
          <p:cNvCxnSpPr/>
          <p:nvPr/>
        </p:nvCxnSpPr>
        <p:spPr bwMode="auto">
          <a:xfrm rot="16200000">
            <a:off x="2724823" y="302802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Connector 256"/>
          <p:cNvCxnSpPr/>
          <p:nvPr/>
        </p:nvCxnSpPr>
        <p:spPr bwMode="auto">
          <a:xfrm rot="16200000">
            <a:off x="2724823" y="3013274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Connector 257"/>
          <p:cNvCxnSpPr/>
          <p:nvPr/>
        </p:nvCxnSpPr>
        <p:spPr bwMode="auto">
          <a:xfrm rot="16200000">
            <a:off x="2724823" y="299729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Connector 258"/>
          <p:cNvCxnSpPr/>
          <p:nvPr/>
        </p:nvCxnSpPr>
        <p:spPr bwMode="auto">
          <a:xfrm rot="16200000">
            <a:off x="2724823" y="298255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/>
          <p:cNvCxnSpPr/>
          <p:nvPr/>
        </p:nvCxnSpPr>
        <p:spPr bwMode="auto">
          <a:xfrm rot="16200000">
            <a:off x="2724823" y="2966576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/>
          <p:cNvCxnSpPr/>
          <p:nvPr/>
        </p:nvCxnSpPr>
        <p:spPr bwMode="auto">
          <a:xfrm rot="16200000">
            <a:off x="2724823" y="295182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Connector 261"/>
          <p:cNvCxnSpPr/>
          <p:nvPr/>
        </p:nvCxnSpPr>
        <p:spPr bwMode="auto">
          <a:xfrm rot="16200000">
            <a:off x="2724823" y="2935852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Straight Connector 262"/>
          <p:cNvCxnSpPr/>
          <p:nvPr/>
        </p:nvCxnSpPr>
        <p:spPr bwMode="auto">
          <a:xfrm rot="16200000">
            <a:off x="2724823" y="2921105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/>
          <p:cNvCxnSpPr/>
          <p:nvPr/>
        </p:nvCxnSpPr>
        <p:spPr bwMode="auto">
          <a:xfrm rot="16200000">
            <a:off x="2724823" y="2905130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Connector 264"/>
          <p:cNvCxnSpPr/>
          <p:nvPr/>
        </p:nvCxnSpPr>
        <p:spPr bwMode="auto">
          <a:xfrm rot="16200000">
            <a:off x="2724823" y="2890383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Connector 265"/>
          <p:cNvCxnSpPr/>
          <p:nvPr/>
        </p:nvCxnSpPr>
        <p:spPr bwMode="auto">
          <a:xfrm rot="16200000">
            <a:off x="2774059" y="3028645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Connector 266"/>
          <p:cNvCxnSpPr/>
          <p:nvPr/>
        </p:nvCxnSpPr>
        <p:spPr bwMode="auto">
          <a:xfrm rot="16200000">
            <a:off x="2774059" y="3013898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Straight Connector 267"/>
          <p:cNvCxnSpPr/>
          <p:nvPr/>
        </p:nvCxnSpPr>
        <p:spPr bwMode="auto">
          <a:xfrm rot="16200000">
            <a:off x="2774059" y="299792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Connector 268"/>
          <p:cNvCxnSpPr/>
          <p:nvPr/>
        </p:nvCxnSpPr>
        <p:spPr bwMode="auto">
          <a:xfrm rot="16200000">
            <a:off x="2774059" y="2983174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/>
          <p:cNvCxnSpPr/>
          <p:nvPr/>
        </p:nvCxnSpPr>
        <p:spPr bwMode="auto">
          <a:xfrm rot="16200000">
            <a:off x="2774059" y="296719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 bwMode="auto">
          <a:xfrm rot="16200000">
            <a:off x="2774059" y="295245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Connector 271"/>
          <p:cNvCxnSpPr/>
          <p:nvPr/>
        </p:nvCxnSpPr>
        <p:spPr bwMode="auto">
          <a:xfrm rot="16200000">
            <a:off x="2774059" y="293647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/>
          <p:cNvCxnSpPr/>
          <p:nvPr/>
        </p:nvCxnSpPr>
        <p:spPr bwMode="auto">
          <a:xfrm rot="16200000">
            <a:off x="2774059" y="292172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Straight Connector 273"/>
          <p:cNvCxnSpPr/>
          <p:nvPr/>
        </p:nvCxnSpPr>
        <p:spPr bwMode="auto">
          <a:xfrm rot="16200000">
            <a:off x="2774059" y="2905753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Connector 274"/>
          <p:cNvCxnSpPr/>
          <p:nvPr/>
        </p:nvCxnSpPr>
        <p:spPr bwMode="auto">
          <a:xfrm rot="16200000">
            <a:off x="2774059" y="289100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Straight Connector 275"/>
          <p:cNvCxnSpPr/>
          <p:nvPr/>
        </p:nvCxnSpPr>
        <p:spPr bwMode="auto">
          <a:xfrm rot="16200000" flipH="1">
            <a:off x="2679704" y="2977918"/>
            <a:ext cx="140096" cy="1246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Straight Connector 276"/>
          <p:cNvCxnSpPr/>
          <p:nvPr/>
        </p:nvCxnSpPr>
        <p:spPr>
          <a:xfrm flipV="1">
            <a:off x="2703010" y="2886711"/>
            <a:ext cx="0" cy="25376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Straight Connector 277"/>
          <p:cNvCxnSpPr/>
          <p:nvPr/>
        </p:nvCxnSpPr>
        <p:spPr>
          <a:xfrm flipH="1" flipV="1">
            <a:off x="2794733" y="2884162"/>
            <a:ext cx="0" cy="17917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Connector 278"/>
          <p:cNvCxnSpPr/>
          <p:nvPr/>
        </p:nvCxnSpPr>
        <p:spPr>
          <a:xfrm flipH="1">
            <a:off x="2704257" y="3063335"/>
            <a:ext cx="8849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5225361" y="5506370"/>
            <a:ext cx="223562" cy="241010"/>
            <a:chOff x="5004962" y="5073901"/>
            <a:chExt cx="208906" cy="211466"/>
          </a:xfrm>
        </p:grpSpPr>
        <p:grpSp>
          <p:nvGrpSpPr>
            <p:cNvPr id="283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292" name="Straight Connector 291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Straight Connector 294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" name="Straight Connector 299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4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285" name="Straight Connector 284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Connector 285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01" name="Group 300"/>
          <p:cNvGrpSpPr/>
          <p:nvPr/>
        </p:nvGrpSpPr>
        <p:grpSpPr>
          <a:xfrm>
            <a:off x="3059756" y="4660332"/>
            <a:ext cx="123114" cy="140156"/>
            <a:chOff x="3372100" y="4328682"/>
            <a:chExt cx="138606" cy="96461"/>
          </a:xfrm>
        </p:grpSpPr>
        <p:cxnSp>
          <p:nvCxnSpPr>
            <p:cNvPr id="302" name="Straight Connector 301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Straight Connector 302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Straight Connector 304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Straight Connector 314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Straight Connector 321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" name="Straight Connector 3"/>
          <p:cNvCxnSpPr/>
          <p:nvPr/>
        </p:nvCxnSpPr>
        <p:spPr>
          <a:xfrm flipV="1">
            <a:off x="1890084" y="5073157"/>
            <a:ext cx="812910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Connector 322"/>
          <p:cNvCxnSpPr/>
          <p:nvPr/>
        </p:nvCxnSpPr>
        <p:spPr>
          <a:xfrm>
            <a:off x="2996050" y="4803037"/>
            <a:ext cx="540241" cy="50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/>
          <p:cNvCxnSpPr/>
          <p:nvPr/>
        </p:nvCxnSpPr>
        <p:spPr>
          <a:xfrm>
            <a:off x="2700446" y="4803037"/>
            <a:ext cx="1172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/>
          <p:cNvCxnSpPr/>
          <p:nvPr/>
        </p:nvCxnSpPr>
        <p:spPr>
          <a:xfrm flipH="1" flipV="1">
            <a:off x="3526097" y="4247506"/>
            <a:ext cx="12741" cy="163091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Straight Connector 325"/>
          <p:cNvCxnSpPr/>
          <p:nvPr/>
        </p:nvCxnSpPr>
        <p:spPr>
          <a:xfrm>
            <a:off x="2705542" y="5618495"/>
            <a:ext cx="8282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Straight Connector 326"/>
          <p:cNvCxnSpPr/>
          <p:nvPr/>
        </p:nvCxnSpPr>
        <p:spPr>
          <a:xfrm flipV="1">
            <a:off x="2702995" y="3267196"/>
            <a:ext cx="0" cy="22264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Straight Connector 327"/>
          <p:cNvCxnSpPr/>
          <p:nvPr/>
        </p:nvCxnSpPr>
        <p:spPr>
          <a:xfrm flipH="1">
            <a:off x="2700446" y="5491079"/>
            <a:ext cx="13760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/>
          <p:cNvCxnSpPr/>
          <p:nvPr/>
        </p:nvCxnSpPr>
        <p:spPr>
          <a:xfrm>
            <a:off x="2838055" y="5485983"/>
            <a:ext cx="0" cy="132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/>
          <p:cNvCxnSpPr/>
          <p:nvPr/>
        </p:nvCxnSpPr>
        <p:spPr>
          <a:xfrm flipV="1">
            <a:off x="2883924" y="4662880"/>
            <a:ext cx="374601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/>
          <p:cNvCxnSpPr/>
          <p:nvPr/>
        </p:nvCxnSpPr>
        <p:spPr>
          <a:xfrm flipV="1">
            <a:off x="3253428" y="4662880"/>
            <a:ext cx="0" cy="1376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/>
          <p:cNvCxnSpPr/>
          <p:nvPr/>
        </p:nvCxnSpPr>
        <p:spPr>
          <a:xfrm flipH="1" flipV="1">
            <a:off x="2886472" y="2886711"/>
            <a:ext cx="0" cy="1221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/>
          <p:cNvGrpSpPr/>
          <p:nvPr/>
        </p:nvGrpSpPr>
        <p:grpSpPr>
          <a:xfrm>
            <a:off x="2790569" y="3143998"/>
            <a:ext cx="95903" cy="130503"/>
            <a:chOff x="2729784" y="2855033"/>
            <a:chExt cx="85027" cy="121948"/>
          </a:xfrm>
        </p:grpSpPr>
        <p:cxnSp>
          <p:nvCxnSpPr>
            <p:cNvPr id="336" name="Straight Connector 335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59" name="Straight Connector 358"/>
          <p:cNvCxnSpPr/>
          <p:nvPr/>
        </p:nvCxnSpPr>
        <p:spPr>
          <a:xfrm flipH="1">
            <a:off x="2702848" y="3270717"/>
            <a:ext cx="8679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Connector 359"/>
          <p:cNvCxnSpPr/>
          <p:nvPr/>
        </p:nvCxnSpPr>
        <p:spPr>
          <a:xfrm flipH="1">
            <a:off x="2704022" y="3138133"/>
            <a:ext cx="88069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flipV="1">
            <a:off x="1902827" y="2884526"/>
            <a:ext cx="268714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Straight Connector 368"/>
          <p:cNvCxnSpPr/>
          <p:nvPr/>
        </p:nvCxnSpPr>
        <p:spPr>
          <a:xfrm flipV="1">
            <a:off x="2886472" y="4247506"/>
            <a:ext cx="0" cy="4187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Connector 374"/>
          <p:cNvCxnSpPr/>
          <p:nvPr/>
        </p:nvCxnSpPr>
        <p:spPr>
          <a:xfrm>
            <a:off x="2886472" y="4104801"/>
            <a:ext cx="958163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Connector 375"/>
          <p:cNvCxnSpPr/>
          <p:nvPr/>
        </p:nvCxnSpPr>
        <p:spPr>
          <a:xfrm>
            <a:off x="2883923" y="4250054"/>
            <a:ext cx="227818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Connector 387"/>
          <p:cNvCxnSpPr/>
          <p:nvPr/>
        </p:nvCxnSpPr>
        <p:spPr>
          <a:xfrm>
            <a:off x="3844635" y="2886974"/>
            <a:ext cx="0" cy="12229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Straight Connector 395"/>
          <p:cNvCxnSpPr/>
          <p:nvPr/>
        </p:nvCxnSpPr>
        <p:spPr>
          <a:xfrm flipH="1">
            <a:off x="4354296" y="2885893"/>
            <a:ext cx="0" cy="10965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Straight Connector 396"/>
          <p:cNvCxnSpPr/>
          <p:nvPr/>
        </p:nvCxnSpPr>
        <p:spPr>
          <a:xfrm flipV="1">
            <a:off x="4350544" y="3423424"/>
            <a:ext cx="416578" cy="8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Connector 401"/>
          <p:cNvCxnSpPr/>
          <p:nvPr/>
        </p:nvCxnSpPr>
        <p:spPr>
          <a:xfrm>
            <a:off x="5590656" y="2887716"/>
            <a:ext cx="5055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" name="Straight Connector 406"/>
          <p:cNvCxnSpPr/>
          <p:nvPr/>
        </p:nvCxnSpPr>
        <p:spPr>
          <a:xfrm>
            <a:off x="5413317" y="4231553"/>
            <a:ext cx="0" cy="12721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" name="Straight Connector 410"/>
          <p:cNvCxnSpPr/>
          <p:nvPr/>
        </p:nvCxnSpPr>
        <p:spPr>
          <a:xfrm>
            <a:off x="4333910" y="4120091"/>
            <a:ext cx="0" cy="1299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" name="Straight Connector 412"/>
          <p:cNvCxnSpPr/>
          <p:nvPr/>
        </p:nvCxnSpPr>
        <p:spPr>
          <a:xfrm>
            <a:off x="4163173" y="4117542"/>
            <a:ext cx="1187511" cy="10193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Straight Connector 414"/>
          <p:cNvCxnSpPr/>
          <p:nvPr/>
        </p:nvCxnSpPr>
        <p:spPr>
          <a:xfrm>
            <a:off x="5350684" y="4125187"/>
            <a:ext cx="62633" cy="10891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Straight Connector 420"/>
          <p:cNvCxnSpPr/>
          <p:nvPr/>
        </p:nvCxnSpPr>
        <p:spPr>
          <a:xfrm>
            <a:off x="5167206" y="5643977"/>
            <a:ext cx="4841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Straight Connector 422"/>
          <p:cNvCxnSpPr/>
          <p:nvPr/>
        </p:nvCxnSpPr>
        <p:spPr>
          <a:xfrm>
            <a:off x="5213076" y="5503820"/>
            <a:ext cx="2064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" name="Straight Connector 425"/>
          <p:cNvCxnSpPr/>
          <p:nvPr/>
        </p:nvCxnSpPr>
        <p:spPr>
          <a:xfrm flipH="1">
            <a:off x="5210527" y="5503822"/>
            <a:ext cx="2549" cy="14015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/>
          <p:cNvCxnSpPr/>
          <p:nvPr/>
        </p:nvCxnSpPr>
        <p:spPr>
          <a:xfrm flipH="1">
            <a:off x="4765986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/>
          <p:cNvCxnSpPr/>
          <p:nvPr/>
        </p:nvCxnSpPr>
        <p:spPr>
          <a:xfrm flipH="1">
            <a:off x="4569427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Straight Connector 450"/>
          <p:cNvCxnSpPr/>
          <p:nvPr/>
        </p:nvCxnSpPr>
        <p:spPr>
          <a:xfrm flipH="1">
            <a:off x="5595321" y="2601294"/>
            <a:ext cx="0" cy="2935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 flipH="1" flipV="1">
            <a:off x="5453643" y="2888400"/>
            <a:ext cx="14167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5155937" y="4249391"/>
            <a:ext cx="13817" cy="15041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653674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55" name="Picture 25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94436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82" name="Picture 28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23504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0" name="Picture 32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525733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4" name="Picture 33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821336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5" name="Picture 33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26455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2" name="Picture 34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2116940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3" name="Picture 34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553318"/>
            <a:ext cx="429987" cy="29089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4" name="Picture 34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85593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5" name="Picture 34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667549" y="1818133"/>
            <a:ext cx="429987" cy="281959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>
            <a:off x="1675848" y="1710034"/>
            <a:ext cx="3914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V="1">
            <a:off x="2063574" y="1710649"/>
            <a:ext cx="0" cy="6956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2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790352" y="2170618"/>
            <a:ext cx="196219" cy="2701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Straight Connector 10"/>
          <p:cNvCxnSpPr/>
          <p:nvPr/>
        </p:nvCxnSpPr>
        <p:spPr>
          <a:xfrm>
            <a:off x="1240267" y="2403787"/>
            <a:ext cx="82055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Straight Connector 354"/>
          <p:cNvCxnSpPr/>
          <p:nvPr/>
        </p:nvCxnSpPr>
        <p:spPr>
          <a:xfrm flipH="1" flipV="1">
            <a:off x="1681328" y="613623"/>
            <a:ext cx="0" cy="17911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flipH="1" flipV="1">
            <a:off x="1562922" y="2397290"/>
            <a:ext cx="0" cy="4562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4" name="TextBox 263"/>
          <p:cNvSpPr txBox="1">
            <a:spLocks noChangeArrowheads="1"/>
          </p:cNvSpPr>
          <p:nvPr/>
        </p:nvSpPr>
        <p:spPr bwMode="auto">
          <a:xfrm rot="16200000">
            <a:off x="4200543" y="3606832"/>
            <a:ext cx="507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485" name="TextBox 264"/>
          <p:cNvSpPr txBox="1">
            <a:spLocks noChangeArrowheads="1"/>
          </p:cNvSpPr>
          <p:nvPr/>
        </p:nvSpPr>
        <p:spPr bwMode="auto">
          <a:xfrm rot="16200000">
            <a:off x="4450670" y="3592428"/>
            <a:ext cx="4313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86" name="TextBox 264"/>
          <p:cNvSpPr txBox="1">
            <a:spLocks noChangeArrowheads="1"/>
          </p:cNvSpPr>
          <p:nvPr/>
        </p:nvSpPr>
        <p:spPr bwMode="auto">
          <a:xfrm rot="16200000">
            <a:off x="612626" y="1573474"/>
            <a:ext cx="104775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502" name="TextBox 224"/>
          <p:cNvSpPr txBox="1">
            <a:spLocks noChangeArrowheads="1"/>
          </p:cNvSpPr>
          <p:nvPr/>
        </p:nvSpPr>
        <p:spPr bwMode="auto">
          <a:xfrm>
            <a:off x="4440120" y="4076820"/>
            <a:ext cx="55098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cxnSp>
        <p:nvCxnSpPr>
          <p:cNvPr id="510" name="Straight Connector 509"/>
          <p:cNvCxnSpPr/>
          <p:nvPr/>
        </p:nvCxnSpPr>
        <p:spPr>
          <a:xfrm flipV="1">
            <a:off x="4037162" y="2886712"/>
            <a:ext cx="0" cy="11064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1" name="Rectangle 510"/>
          <p:cNvSpPr/>
          <p:nvPr/>
        </p:nvSpPr>
        <p:spPr>
          <a:xfrm>
            <a:off x="4767262" y="3421856"/>
            <a:ext cx="871547" cy="569119"/>
          </a:xfrm>
          <a:prstGeom prst="rect">
            <a:avLst/>
          </a:prstGeom>
          <a:solidFill>
            <a:srgbClr val="B2B2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TextBox 257"/>
          <p:cNvSpPr txBox="1">
            <a:spLocks noChangeArrowheads="1"/>
          </p:cNvSpPr>
          <p:nvPr/>
        </p:nvSpPr>
        <p:spPr bwMode="auto">
          <a:xfrm>
            <a:off x="4675857" y="3061253"/>
            <a:ext cx="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/>
              <a:t>Training Room</a:t>
            </a:r>
          </a:p>
        </p:txBody>
      </p:sp>
      <p:sp>
        <p:nvSpPr>
          <p:cNvPr id="513" name="TextBox 368"/>
          <p:cNvSpPr txBox="1">
            <a:spLocks noChangeArrowheads="1"/>
          </p:cNvSpPr>
          <p:nvPr/>
        </p:nvSpPr>
        <p:spPr bwMode="auto">
          <a:xfrm>
            <a:off x="3161834" y="3838292"/>
            <a:ext cx="4095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14" name="TextBox 380"/>
          <p:cNvSpPr txBox="1">
            <a:spLocks noChangeArrowheads="1"/>
          </p:cNvSpPr>
          <p:nvPr/>
        </p:nvSpPr>
        <p:spPr bwMode="auto">
          <a:xfrm rot="16200000">
            <a:off x="3880090" y="3340610"/>
            <a:ext cx="638175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cxnSp>
        <p:nvCxnSpPr>
          <p:cNvPr id="404" name="Straight Connector 403"/>
          <p:cNvCxnSpPr/>
          <p:nvPr/>
        </p:nvCxnSpPr>
        <p:spPr>
          <a:xfrm>
            <a:off x="5638640" y="2885311"/>
            <a:ext cx="0" cy="10984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Connector 382"/>
          <p:cNvCxnSpPr/>
          <p:nvPr/>
        </p:nvCxnSpPr>
        <p:spPr>
          <a:xfrm>
            <a:off x="4042913" y="3985030"/>
            <a:ext cx="1590633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44" name="Rectangle 4043"/>
          <p:cNvSpPr/>
          <p:nvPr/>
        </p:nvSpPr>
        <p:spPr>
          <a:xfrm>
            <a:off x="315570" y="4275675"/>
            <a:ext cx="274320" cy="457200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5" name="TextBox 225"/>
          <p:cNvSpPr txBox="1">
            <a:spLocks noChangeArrowheads="1"/>
          </p:cNvSpPr>
          <p:nvPr/>
        </p:nvSpPr>
        <p:spPr bwMode="auto">
          <a:xfrm>
            <a:off x="515815" y="4214799"/>
            <a:ext cx="9612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008000"/>
                </a:solidFill>
              </a:rPr>
              <a:t>Rest Rooms</a:t>
            </a:r>
          </a:p>
        </p:txBody>
      </p:sp>
      <p:sp>
        <p:nvSpPr>
          <p:cNvPr id="4046" name="TextBox 263"/>
          <p:cNvSpPr txBox="1">
            <a:spLocks noChangeArrowheads="1"/>
          </p:cNvSpPr>
          <p:nvPr/>
        </p:nvSpPr>
        <p:spPr bwMode="auto">
          <a:xfrm>
            <a:off x="1148594" y="2860431"/>
            <a:ext cx="539529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4049" name="TextBox 383"/>
          <p:cNvSpPr txBox="1">
            <a:spLocks noChangeArrowheads="1"/>
          </p:cNvSpPr>
          <p:nvPr/>
        </p:nvSpPr>
        <p:spPr bwMode="auto">
          <a:xfrm>
            <a:off x="434340" y="5000625"/>
            <a:ext cx="1066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663300"/>
                </a:solidFill>
              </a:rPr>
              <a:t>Stairs to </a:t>
            </a:r>
            <a:r>
              <a:rPr lang="en-US" altLang="en-US" sz="1400" b="1" i="1" dirty="0" smtClean="0">
                <a:solidFill>
                  <a:srgbClr val="663300"/>
                </a:solidFill>
              </a:rPr>
              <a:t>Upper Level</a:t>
            </a:r>
            <a:endParaRPr lang="en-US" altLang="en-US" sz="1400" b="1" i="1" dirty="0">
              <a:solidFill>
                <a:srgbClr val="663300"/>
              </a:solidFill>
            </a:endParaRPr>
          </a:p>
        </p:txBody>
      </p:sp>
      <p:cxnSp>
        <p:nvCxnSpPr>
          <p:cNvPr id="4050" name="Straight Connector 4049"/>
          <p:cNvCxnSpPr/>
          <p:nvPr/>
        </p:nvCxnSpPr>
        <p:spPr>
          <a:xfrm flipV="1">
            <a:off x="1337310" y="4732020"/>
            <a:ext cx="1680210" cy="457200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1" name="Straight Connector 4050"/>
          <p:cNvCxnSpPr/>
          <p:nvPr/>
        </p:nvCxnSpPr>
        <p:spPr>
          <a:xfrm flipV="1">
            <a:off x="1347788" y="4149092"/>
            <a:ext cx="2767012" cy="1044414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52" name="TextBox 396"/>
          <p:cNvSpPr txBox="1">
            <a:spLocks noChangeArrowheads="1"/>
          </p:cNvSpPr>
          <p:nvPr/>
        </p:nvSpPr>
        <p:spPr bwMode="auto">
          <a:xfrm>
            <a:off x="3750945" y="6137642"/>
            <a:ext cx="19240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663300"/>
                </a:solidFill>
              </a:rPr>
              <a:t>Stairs </a:t>
            </a:r>
            <a:r>
              <a:rPr lang="en-US" altLang="en-US" sz="1400" b="1" i="1" dirty="0" smtClean="0">
                <a:solidFill>
                  <a:srgbClr val="663300"/>
                </a:solidFill>
              </a:rPr>
              <a:t>to </a:t>
            </a:r>
            <a:r>
              <a:rPr lang="en-US" altLang="en-US" sz="1400" b="1" i="1" dirty="0">
                <a:solidFill>
                  <a:srgbClr val="663300"/>
                </a:solidFill>
              </a:rPr>
              <a:t>Newell entrance</a:t>
            </a:r>
          </a:p>
        </p:txBody>
      </p:sp>
      <p:cxnSp>
        <p:nvCxnSpPr>
          <p:cNvPr id="4053" name="Straight Connector 4052"/>
          <p:cNvCxnSpPr/>
          <p:nvPr/>
        </p:nvCxnSpPr>
        <p:spPr>
          <a:xfrm flipV="1">
            <a:off x="5217252" y="5796916"/>
            <a:ext cx="97301" cy="378801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4" name="Straight Connector 4053"/>
          <p:cNvCxnSpPr/>
          <p:nvPr/>
        </p:nvCxnSpPr>
        <p:spPr>
          <a:xfrm flipV="1">
            <a:off x="1358153" y="2983231"/>
            <a:ext cx="1305037" cy="2193887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55" name="TextBox 257"/>
          <p:cNvSpPr txBox="1">
            <a:spLocks noChangeArrowheads="1"/>
          </p:cNvSpPr>
          <p:nvPr/>
        </p:nvSpPr>
        <p:spPr bwMode="auto">
          <a:xfrm>
            <a:off x="4558665" y="1937385"/>
            <a:ext cx="10668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663300"/>
                </a:solidFill>
              </a:rPr>
              <a:t>Platform Party Stairs</a:t>
            </a:r>
          </a:p>
        </p:txBody>
      </p:sp>
      <p:cxnSp>
        <p:nvCxnSpPr>
          <p:cNvPr id="4056" name="Straight Connector 4055"/>
          <p:cNvCxnSpPr/>
          <p:nvPr/>
        </p:nvCxnSpPr>
        <p:spPr>
          <a:xfrm>
            <a:off x="5057775" y="2397125"/>
            <a:ext cx="333375" cy="317500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6336337" y="3543162"/>
            <a:ext cx="869969" cy="543077"/>
            <a:chOff x="6336337" y="3543162"/>
            <a:chExt cx="869969" cy="543077"/>
          </a:xfrm>
        </p:grpSpPr>
        <p:grpSp>
          <p:nvGrpSpPr>
            <p:cNvPr id="4438" name="Group 4437"/>
            <p:cNvGrpSpPr/>
            <p:nvPr/>
          </p:nvGrpSpPr>
          <p:grpSpPr>
            <a:xfrm rot="16200000">
              <a:off x="6087927" y="3791572"/>
              <a:ext cx="541235" cy="44416"/>
              <a:chOff x="949036" y="762001"/>
              <a:chExt cx="3335180" cy="273698"/>
            </a:xfrm>
          </p:grpSpPr>
          <p:grpSp>
            <p:nvGrpSpPr>
              <p:cNvPr id="4811" name="Group 481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9" name="Rounded Rectangle 4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0" name="Block Arc 4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2" name="Group 481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7" name="Rounded Rectangle 4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8" name="Block Arc 4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3" name="Group 481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5" name="Rounded Rectangle 4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6" name="Block Arc 4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4" name="Group 481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3" name="Rounded Rectangle 4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4" name="Block Arc 4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5" name="Group 481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1" name="Rounded Rectangle 4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2" name="Block Arc 4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6" name="Group 481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9" name="Rounded Rectangle 4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0" name="Block Arc 4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7" name="Group 481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7" name="Rounded Rectangle 4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8" name="Block Arc 4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8" name="Group 481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5" name="Rounded Rectangle 4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6" name="Block Arc 4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9" name="Group 481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3" name="Rounded Rectangle 4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4" name="Block Arc 4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20" name="Group 481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1" name="Rounded Rectangle 48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2" name="Block Arc 4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39" name="Group 4438"/>
            <p:cNvGrpSpPr/>
            <p:nvPr/>
          </p:nvGrpSpPr>
          <p:grpSpPr>
            <a:xfrm rot="16200000">
              <a:off x="6156691" y="3791572"/>
              <a:ext cx="541235" cy="44416"/>
              <a:chOff x="949036" y="1185650"/>
              <a:chExt cx="3335180" cy="273698"/>
            </a:xfrm>
          </p:grpSpPr>
          <p:grpSp>
            <p:nvGrpSpPr>
              <p:cNvPr id="4781" name="Group 478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9" name="Rounded Rectangle 4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0" name="Block Arc 4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2" name="Group 478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7" name="Rounded Rectangle 4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8" name="Block Arc 4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3" name="Group 478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5" name="Rounded Rectangle 4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6" name="Block Arc 4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4" name="Group 478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3" name="Rounded Rectangle 4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4" name="Block Arc 4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5" name="Group 478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1" name="Rounded Rectangle 4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2" name="Block Arc 4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6" name="Group 478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9" name="Rounded Rectangle 4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0" name="Block Arc 4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7" name="Group 478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7" name="Rounded Rectangle 4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8" name="Block Arc 4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8" name="Group 478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5" name="Rounded Rectangle 4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6" name="Block Arc 4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9" name="Group 478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3" name="Rounded Rectangle 4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4" name="Block Arc 4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90" name="Group 478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1" name="Rounded Rectangle 4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2" name="Block Arc 4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40" name="Group 4439"/>
            <p:cNvGrpSpPr/>
            <p:nvPr/>
          </p:nvGrpSpPr>
          <p:grpSpPr>
            <a:xfrm rot="16200000">
              <a:off x="6225456" y="3791572"/>
              <a:ext cx="541235" cy="44416"/>
              <a:chOff x="949036" y="1608981"/>
              <a:chExt cx="3335180" cy="273698"/>
            </a:xfrm>
          </p:grpSpPr>
          <p:grpSp>
            <p:nvGrpSpPr>
              <p:cNvPr id="4751" name="Group 475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9" name="Rounded Rectangle 4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0" name="Block Arc 4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2" name="Group 475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7" name="Rounded Rectangle 4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8" name="Block Arc 4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3" name="Group 475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5" name="Rounded Rectangle 4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6" name="Block Arc 4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4" name="Group 475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3" name="Rounded Rectangle 4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4" name="Block Arc 4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5" name="Group 475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1" name="Rounded Rectangle 4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2" name="Block Arc 4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6" name="Group 475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9" name="Rounded Rectangle 4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0" name="Block Arc 4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7" name="Group 475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7" name="Rounded Rectangle 4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8" name="Block Arc 4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8" name="Group 475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5" name="Rounded Rectangle 4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6" name="Block Arc 4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9" name="Group 475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3" name="Rounded Rectangle 4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4" name="Block Arc 4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60" name="Group 475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1" name="Rounded Rectangle 47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2" name="Block Arc 4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41" name="Group 4440"/>
            <p:cNvGrpSpPr/>
            <p:nvPr/>
          </p:nvGrpSpPr>
          <p:grpSpPr>
            <a:xfrm rot="16200000">
              <a:off x="6294220" y="3791572"/>
              <a:ext cx="541235" cy="44416"/>
              <a:chOff x="949036" y="2032630"/>
              <a:chExt cx="3335180" cy="273698"/>
            </a:xfrm>
          </p:grpSpPr>
          <p:grpSp>
            <p:nvGrpSpPr>
              <p:cNvPr id="4721" name="Group 472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9" name="Rounded Rectangle 4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0" name="Block Arc 4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2" name="Group 472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7" name="Rounded Rectangle 4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8" name="Block Arc 4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3" name="Group 472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5" name="Rounded Rectangle 4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6" name="Block Arc 4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4" name="Group 472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3" name="Rounded Rectangle 4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4" name="Block Arc 4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5" name="Group 472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1" name="Rounded Rectangle 4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2" name="Block Arc 4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6" name="Group 472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9" name="Rounded Rectangle 4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0" name="Block Arc 4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7" name="Group 472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7" name="Rounded Rectangle 4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8" name="Block Arc 4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8" name="Group 472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5" name="Rounded Rectangle 4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6" name="Block Arc 4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9" name="Group 472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3" name="Rounded Rectangle 4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4" name="Block Arc 4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30" name="Group 472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1" name="Rounded Rectangle 4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2" name="Block Arc 4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42" name="Group 4441"/>
            <p:cNvGrpSpPr/>
            <p:nvPr/>
          </p:nvGrpSpPr>
          <p:grpSpPr>
            <a:xfrm rot="16200000">
              <a:off x="6362984" y="3791572"/>
              <a:ext cx="541235" cy="44416"/>
              <a:chOff x="949033" y="2456700"/>
              <a:chExt cx="3335180" cy="273698"/>
            </a:xfrm>
          </p:grpSpPr>
          <p:grpSp>
            <p:nvGrpSpPr>
              <p:cNvPr id="4691" name="Group 469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9" name="Rounded Rectangle 47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0" name="Block Arc 47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2" name="Group 469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7" name="Rounded Rectangle 47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8" name="Block Arc 47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3" name="Group 469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5" name="Rounded Rectangle 47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6" name="Block Arc 47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4" name="Group 469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3" name="Rounded Rectangle 47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4" name="Block Arc 47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5" name="Group 469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1" name="Rounded Rectangle 47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2" name="Block Arc 47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6" name="Group 469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9" name="Rounded Rectangle 47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0" name="Block Arc 47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7" name="Group 469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7" name="Rounded Rectangle 47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8" name="Block Arc 47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8" name="Group 469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5" name="Rounded Rectangle 47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6" name="Block Arc 47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9" name="Group 469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3" name="Rounded Rectangle 47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4" name="Block Arc 47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00" name="Group 469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1" name="Rounded Rectangle 47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2" name="Block Arc 47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43" name="Group 4442"/>
            <p:cNvGrpSpPr/>
            <p:nvPr/>
          </p:nvGrpSpPr>
          <p:grpSpPr>
            <a:xfrm rot="16200000">
              <a:off x="6431749" y="3791572"/>
              <a:ext cx="541235" cy="44416"/>
              <a:chOff x="947832" y="2880954"/>
              <a:chExt cx="3335180" cy="273698"/>
            </a:xfrm>
          </p:grpSpPr>
          <p:grpSp>
            <p:nvGrpSpPr>
              <p:cNvPr id="4661" name="Group 466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9" name="Rounded Rectangle 4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0" name="Block Arc 4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2" name="Group 466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7" name="Rounded Rectangle 4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8" name="Block Arc 4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3" name="Group 466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5" name="Rounded Rectangle 4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6" name="Block Arc 4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4" name="Group 466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3" name="Rounded Rectangle 4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4" name="Block Arc 4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5" name="Group 466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1" name="Rounded Rectangle 4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2" name="Block Arc 4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6" name="Group 466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9" name="Rounded Rectangle 4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0" name="Block Arc 4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7" name="Group 466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7" name="Rounded Rectangle 4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8" name="Block Arc 4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8" name="Group 466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5" name="Rounded Rectangle 4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6" name="Block Arc 4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9" name="Group 466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3" name="Rounded Rectangle 4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4" name="Block Arc 4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70" name="Group 466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1" name="Rounded Rectangle 46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2" name="Block Arc 4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44" name="Group 4443"/>
            <p:cNvGrpSpPr/>
            <p:nvPr/>
          </p:nvGrpSpPr>
          <p:grpSpPr>
            <a:xfrm rot="16200000">
              <a:off x="6500513" y="3791572"/>
              <a:ext cx="541235" cy="44416"/>
              <a:chOff x="947832" y="3304603"/>
              <a:chExt cx="3335180" cy="273698"/>
            </a:xfrm>
          </p:grpSpPr>
          <p:grpSp>
            <p:nvGrpSpPr>
              <p:cNvPr id="4631" name="Group 463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9" name="Rounded Rectangle 4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0" name="Block Arc 4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2" name="Group 463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7" name="Rounded Rectangle 4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8" name="Block Arc 4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3" name="Group 463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5" name="Rounded Rectangle 4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6" name="Block Arc 4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4" name="Group 463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3" name="Rounded Rectangle 4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4" name="Block Arc 4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5" name="Group 463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1" name="Rounded Rectangle 4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2" name="Block Arc 4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6" name="Group 463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9" name="Rounded Rectangle 4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0" name="Block Arc 4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7" name="Group 463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7" name="Rounded Rectangle 4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8" name="Block Arc 4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8" name="Group 463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5" name="Rounded Rectangle 4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6" name="Block Arc 4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9" name="Group 463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3" name="Rounded Rectangle 4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4" name="Block Arc 4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40" name="Group 463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1" name="Rounded Rectangle 4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2" name="Block Arc 4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45" name="Group 4444"/>
            <p:cNvGrpSpPr/>
            <p:nvPr/>
          </p:nvGrpSpPr>
          <p:grpSpPr>
            <a:xfrm rot="16200000">
              <a:off x="6569278" y="3791572"/>
              <a:ext cx="541235" cy="44416"/>
              <a:chOff x="947832" y="3727934"/>
              <a:chExt cx="3335180" cy="273698"/>
            </a:xfrm>
          </p:grpSpPr>
          <p:grpSp>
            <p:nvGrpSpPr>
              <p:cNvPr id="4601" name="Group 460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9" name="Rounded Rectangle 4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0" name="Block Arc 4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2" name="Group 460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7" name="Rounded Rectangle 4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8" name="Block Arc 4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3" name="Group 460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5" name="Rounded Rectangle 4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6" name="Block Arc 4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4" name="Group 460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3" name="Rounded Rectangle 4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4" name="Block Arc 4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5" name="Group 460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1" name="Rounded Rectangle 4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2" name="Block Arc 4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6" name="Group 460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9" name="Rounded Rectangle 4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0" name="Block Arc 4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7" name="Group 460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7" name="Rounded Rectangle 4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8" name="Block Arc 4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8" name="Group 460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5" name="Rounded Rectangle 4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6" name="Block Arc 4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9" name="Group 460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3" name="Rounded Rectangle 4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4" name="Block Arc 4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10" name="Group 460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1" name="Rounded Rectangle 4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2" name="Block Arc 4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46" name="Group 4445"/>
            <p:cNvGrpSpPr/>
            <p:nvPr/>
          </p:nvGrpSpPr>
          <p:grpSpPr>
            <a:xfrm rot="16200000">
              <a:off x="6638043" y="3791572"/>
              <a:ext cx="541235" cy="44416"/>
              <a:chOff x="947832" y="4151583"/>
              <a:chExt cx="3335180" cy="273698"/>
            </a:xfrm>
          </p:grpSpPr>
          <p:grpSp>
            <p:nvGrpSpPr>
              <p:cNvPr id="4571" name="Group 457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9" name="Rounded Rectangle 4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0" name="Block Arc 4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2" name="Group 457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7" name="Rounded Rectangle 4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8" name="Block Arc 4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3" name="Group 457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5" name="Rounded Rectangle 4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6" name="Block Arc 4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4" name="Group 457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3" name="Rounded Rectangle 4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4" name="Block Arc 4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5" name="Group 457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1" name="Rounded Rectangle 4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2" name="Block Arc 4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6" name="Group 457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9" name="Rounded Rectangle 4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0" name="Block Arc 4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7" name="Group 457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7" name="Rounded Rectangle 4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8" name="Block Arc 4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8" name="Group 457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5" name="Rounded Rectangle 4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6" name="Block Arc 4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9" name="Group 457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3" name="Rounded Rectangle 4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4" name="Block Arc 4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80" name="Group 457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1" name="Rounded Rectangle 4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2" name="Block Arc 4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48" name="Group 4447"/>
            <p:cNvGrpSpPr/>
            <p:nvPr/>
          </p:nvGrpSpPr>
          <p:grpSpPr>
            <a:xfrm rot="16200000">
              <a:off x="6775949" y="3793410"/>
              <a:ext cx="541235" cy="44422"/>
              <a:chOff x="947832" y="3727934"/>
              <a:chExt cx="3335180" cy="273741"/>
            </a:xfrm>
          </p:grpSpPr>
          <p:grpSp>
            <p:nvGrpSpPr>
              <p:cNvPr id="4511" name="Group 451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9" name="Rounded Rectangle 4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0" name="Block Arc 4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2" name="Group 451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7" name="Rounded Rectangle 4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8" name="Block Arc 4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3" name="Group 4512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4535" name="Rounded Rectangle 4534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6" name="Block Arc 4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4" name="Group 4513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4533" name="Rounded Rectangle 4532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4" name="Block Arc 4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5" name="Group 4514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531" name="Rounded Rectangle 4530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2" name="Block Arc 4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6" name="Group 4515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529" name="Rounded Rectangle 4528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0" name="Block Arc 4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7" name="Group 4516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4527" name="Rounded Rectangle 4526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8" name="Block Arc 4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8" name="Group 4517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4525" name="Rounded Rectangle 4524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6" name="Block Arc 4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19" name="Group 4518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523" name="Rounded Rectangle 452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4" name="Block Arc 4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20" name="Group 4519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521" name="Rounded Rectangle 452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2" name="Block Arc 4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49" name="Group 4448"/>
            <p:cNvGrpSpPr/>
            <p:nvPr/>
          </p:nvGrpSpPr>
          <p:grpSpPr>
            <a:xfrm rot="16200000">
              <a:off x="6844717" y="3793413"/>
              <a:ext cx="541235" cy="44416"/>
              <a:chOff x="947832" y="4151583"/>
              <a:chExt cx="3335180" cy="273698"/>
            </a:xfrm>
          </p:grpSpPr>
          <p:grpSp>
            <p:nvGrpSpPr>
              <p:cNvPr id="4481" name="Group 448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9" name="Rounded Rectangle 4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0" name="Block Arc 4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2" name="Group 448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7" name="Rounded Rectangle 4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8" name="Block Arc 4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3" name="Group 448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5" name="Rounded Rectangle 4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6" name="Block Arc 4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4" name="Group 448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3" name="Rounded Rectangle 4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4" name="Block Arc 4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5" name="Group 448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01" name="Rounded Rectangle 4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2" name="Block Arc 4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6" name="Group 448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9" name="Rounded Rectangle 4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0" name="Block Arc 4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7" name="Group 448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7" name="Rounded Rectangle 4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8" name="Block Arc 4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8" name="Group 448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5" name="Rounded Rectangle 4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6" name="Block Arc 4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89" name="Group 448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3" name="Rounded Rectangle 4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4" name="Block Arc 4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90" name="Group 448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91" name="Rounded Rectangle 4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2" name="Block Arc 4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50" name="Group 4449"/>
            <p:cNvGrpSpPr/>
            <p:nvPr/>
          </p:nvGrpSpPr>
          <p:grpSpPr>
            <a:xfrm>
              <a:off x="7161890" y="3545004"/>
              <a:ext cx="44416" cy="541235"/>
              <a:chOff x="2292480" y="2962485"/>
              <a:chExt cx="75039" cy="914400"/>
            </a:xfrm>
          </p:grpSpPr>
          <p:grpSp>
            <p:nvGrpSpPr>
              <p:cNvPr id="4451" name="Group 4450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479" name="Rounded Rectangle 4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0" name="Block Arc 4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2" name="Group 4451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477" name="Rounded Rectangle 4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8" name="Block Arc 4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3" name="Group 4452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475" name="Rounded Rectangle 4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6" name="Block Arc 4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4" name="Group 4453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473" name="Rounded Rectangle 4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4" name="Block Arc 4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5" name="Group 4454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471" name="Rounded Rectangle 4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2" name="Block Arc 4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6" name="Group 4455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469" name="Rounded Rectangle 4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0" name="Block Arc 4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7" name="Group 4456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467" name="Rounded Rectangle 4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8" name="Block Arc 4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8" name="Group 4457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465" name="Rounded Rectangle 4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6" name="Block Arc 4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59" name="Group 4458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463" name="Rounded Rectangle 4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4" name="Block Arc 4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60" name="Group 4459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461" name="Rounded Rectangle 44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2" name="Block Arc 4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" name="Group 4"/>
          <p:cNvGrpSpPr/>
          <p:nvPr/>
        </p:nvGrpSpPr>
        <p:grpSpPr>
          <a:xfrm>
            <a:off x="6336337" y="2872844"/>
            <a:ext cx="869969" cy="543077"/>
            <a:chOff x="6336337" y="2872844"/>
            <a:chExt cx="869969" cy="543077"/>
          </a:xfrm>
        </p:grpSpPr>
        <p:grpSp>
          <p:nvGrpSpPr>
            <p:cNvPr id="4842" name="Group 4841"/>
            <p:cNvGrpSpPr/>
            <p:nvPr/>
          </p:nvGrpSpPr>
          <p:grpSpPr>
            <a:xfrm rot="16200000">
              <a:off x="6087927" y="3121254"/>
              <a:ext cx="541235" cy="44416"/>
              <a:chOff x="949036" y="762001"/>
              <a:chExt cx="3335180" cy="273698"/>
            </a:xfrm>
          </p:grpSpPr>
          <p:grpSp>
            <p:nvGrpSpPr>
              <p:cNvPr id="5215" name="Group 521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3" name="Rounded Rectangle 5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4" name="Block Arc 5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6" name="Group 521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1" name="Rounded Rectangle 5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2" name="Block Arc 5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7" name="Group 521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9" name="Rounded Rectangle 5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0" name="Block Arc 5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8" name="Group 521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7" name="Rounded Rectangle 5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8" name="Block Arc 5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9" name="Group 521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5" name="Rounded Rectangle 5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6" name="Block Arc 5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0" name="Group 521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3" name="Rounded Rectangle 5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4" name="Block Arc 5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1" name="Group 522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1" name="Rounded Rectangle 5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2" name="Block Arc 5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2" name="Group 522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9" name="Rounded Rectangle 5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0" name="Block Arc 5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3" name="Group 522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7" name="Rounded Rectangle 5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8" name="Block Arc 5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4" name="Group 522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5" name="Rounded Rectangle 52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6" name="Block Arc 5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43" name="Group 4842"/>
            <p:cNvGrpSpPr/>
            <p:nvPr/>
          </p:nvGrpSpPr>
          <p:grpSpPr>
            <a:xfrm rot="16200000">
              <a:off x="6156691" y="3121254"/>
              <a:ext cx="541235" cy="44416"/>
              <a:chOff x="949036" y="1185650"/>
              <a:chExt cx="3335180" cy="273698"/>
            </a:xfrm>
          </p:grpSpPr>
          <p:grpSp>
            <p:nvGrpSpPr>
              <p:cNvPr id="5185" name="Group 518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3" name="Rounded Rectangle 52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4" name="Block Arc 52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6" name="Group 518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1" name="Rounded Rectangle 5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2" name="Block Arc 5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7" name="Group 518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9" name="Rounded Rectangle 5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0" name="Block Arc 5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8" name="Group 518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7" name="Rounded Rectangle 5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8" name="Block Arc 5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9" name="Group 518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5" name="Rounded Rectangle 5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6" name="Block Arc 5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0" name="Group 518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3" name="Rounded Rectangle 5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4" name="Block Arc 5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1" name="Group 519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1" name="Rounded Rectangle 5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2" name="Block Arc 5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2" name="Group 519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9" name="Rounded Rectangle 5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0" name="Block Arc 5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3" name="Group 519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7" name="Rounded Rectangle 5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8" name="Block Arc 5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4" name="Group 519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5" name="Rounded Rectangle 5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6" name="Block Arc 5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44" name="Group 4843"/>
            <p:cNvGrpSpPr/>
            <p:nvPr/>
          </p:nvGrpSpPr>
          <p:grpSpPr>
            <a:xfrm rot="16200000">
              <a:off x="6225456" y="3121254"/>
              <a:ext cx="541235" cy="44416"/>
              <a:chOff x="949036" y="1608981"/>
              <a:chExt cx="3335180" cy="273698"/>
            </a:xfrm>
          </p:grpSpPr>
          <p:grpSp>
            <p:nvGrpSpPr>
              <p:cNvPr id="5155" name="Group 515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3" name="Rounded Rectangle 5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4" name="Block Arc 5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6" name="Group 515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1" name="Rounded Rectangle 5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2" name="Block Arc 5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7" name="Group 515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9" name="Rounded Rectangle 5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0" name="Block Arc 5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8" name="Group 515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7" name="Rounded Rectangle 5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8" name="Block Arc 5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9" name="Group 515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5" name="Rounded Rectangle 5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6" name="Block Arc 5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0" name="Group 515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3" name="Rounded Rectangle 5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4" name="Block Arc 5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1" name="Group 516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1" name="Rounded Rectangle 5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2" name="Block Arc 5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2" name="Group 516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9" name="Rounded Rectangle 5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0" name="Block Arc 5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3" name="Group 516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7" name="Rounded Rectangle 5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8" name="Block Arc 5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4" name="Group 516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5" name="Rounded Rectangle 51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6" name="Block Arc 5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45" name="Group 4844"/>
            <p:cNvGrpSpPr/>
            <p:nvPr/>
          </p:nvGrpSpPr>
          <p:grpSpPr>
            <a:xfrm rot="16200000">
              <a:off x="6294220" y="3121254"/>
              <a:ext cx="541235" cy="44416"/>
              <a:chOff x="949036" y="2032630"/>
              <a:chExt cx="3335180" cy="273698"/>
            </a:xfrm>
          </p:grpSpPr>
          <p:grpSp>
            <p:nvGrpSpPr>
              <p:cNvPr id="5125" name="Group 512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3" name="Rounded Rectangle 5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4" name="Block Arc 5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6" name="Group 512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1" name="Rounded Rectangle 5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2" name="Block Arc 5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7" name="Group 512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9" name="Rounded Rectangle 5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0" name="Block Arc 5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8" name="Group 512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7" name="Rounded Rectangle 5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8" name="Block Arc 5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9" name="Group 512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5" name="Rounded Rectangle 5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6" name="Block Arc 5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0" name="Group 512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3" name="Rounded Rectangle 5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4" name="Block Arc 5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1" name="Group 513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1" name="Rounded Rectangle 5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2" name="Block Arc 5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2" name="Group 513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9" name="Rounded Rectangle 5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0" name="Block Arc 5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3" name="Group 513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7" name="Rounded Rectangle 5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8" name="Block Arc 5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4" name="Group 513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5" name="Rounded Rectangle 5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6" name="Block Arc 5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46" name="Group 4845"/>
            <p:cNvGrpSpPr/>
            <p:nvPr/>
          </p:nvGrpSpPr>
          <p:grpSpPr>
            <a:xfrm rot="16200000">
              <a:off x="6362984" y="3121254"/>
              <a:ext cx="541235" cy="44416"/>
              <a:chOff x="949033" y="2456700"/>
              <a:chExt cx="3335180" cy="273698"/>
            </a:xfrm>
          </p:grpSpPr>
          <p:grpSp>
            <p:nvGrpSpPr>
              <p:cNvPr id="5095" name="Group 509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3" name="Rounded Rectangle 51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4" name="Block Arc 51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6" name="Group 509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1" name="Rounded Rectangle 51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2" name="Block Arc 51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7" name="Group 509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9" name="Rounded Rectangle 51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0" name="Block Arc 51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8" name="Group 509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7" name="Rounded Rectangle 51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8" name="Block Arc 51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9" name="Group 509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5" name="Rounded Rectangle 51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6" name="Block Arc 51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0" name="Group 509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3" name="Rounded Rectangle 51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4" name="Block Arc 51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1" name="Group 510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1" name="Rounded Rectangle 51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2" name="Block Arc 51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2" name="Group 510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9" name="Rounded Rectangle 51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0" name="Block Arc 51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3" name="Group 510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7" name="Rounded Rectangle 51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8" name="Block Arc 51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4" name="Group 510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5" name="Rounded Rectangle 51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6" name="Block Arc 51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47" name="Group 4846"/>
            <p:cNvGrpSpPr/>
            <p:nvPr/>
          </p:nvGrpSpPr>
          <p:grpSpPr>
            <a:xfrm rot="16200000">
              <a:off x="6431749" y="3121254"/>
              <a:ext cx="541235" cy="44416"/>
              <a:chOff x="947832" y="2880954"/>
              <a:chExt cx="3335180" cy="273698"/>
            </a:xfrm>
          </p:grpSpPr>
          <p:grpSp>
            <p:nvGrpSpPr>
              <p:cNvPr id="5065" name="Group 506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3" name="Rounded Rectangle 50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4" name="Block Arc 50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6" name="Group 506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1" name="Rounded Rectangle 50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2" name="Block Arc 50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7" name="Group 506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9" name="Rounded Rectangle 5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0" name="Block Arc 5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8" name="Group 506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7" name="Rounded Rectangle 5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8" name="Block Arc 5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9" name="Group 506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5" name="Rounded Rectangle 5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6" name="Block Arc 5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0" name="Group 506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3" name="Rounded Rectangle 5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4" name="Block Arc 5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1" name="Group 507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1" name="Rounded Rectangle 5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2" name="Block Arc 5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2" name="Group 507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9" name="Rounded Rectangle 5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0" name="Block Arc 5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3" name="Group 507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7" name="Rounded Rectangle 5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8" name="Block Arc 5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4" name="Group 507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5" name="Rounded Rectangle 50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6" name="Block Arc 5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48" name="Group 4847"/>
            <p:cNvGrpSpPr/>
            <p:nvPr/>
          </p:nvGrpSpPr>
          <p:grpSpPr>
            <a:xfrm rot="16200000">
              <a:off x="6500513" y="3121254"/>
              <a:ext cx="541235" cy="44416"/>
              <a:chOff x="947832" y="3304603"/>
              <a:chExt cx="3335180" cy="273698"/>
            </a:xfrm>
          </p:grpSpPr>
          <p:grpSp>
            <p:nvGrpSpPr>
              <p:cNvPr id="5035" name="Group 503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3" name="Rounded Rectangle 5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4" name="Block Arc 5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6" name="Group 503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61" name="Rounded Rectangle 5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2" name="Block Arc 5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7" name="Group 503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9" name="Rounded Rectangle 5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0" name="Block Arc 5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8" name="Group 503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7" name="Rounded Rectangle 5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8" name="Block Arc 5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39" name="Group 503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5" name="Rounded Rectangle 5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6" name="Block Arc 5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0" name="Group 503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3" name="Rounded Rectangle 5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4" name="Block Arc 5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1" name="Group 504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51" name="Rounded Rectangle 5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2" name="Block Arc 5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2" name="Group 504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9" name="Rounded Rectangle 5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0" name="Block Arc 5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3" name="Group 504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7" name="Rounded Rectangle 5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8" name="Block Arc 5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44" name="Group 504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45" name="Rounded Rectangle 5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6" name="Block Arc 5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49" name="Group 4848"/>
            <p:cNvGrpSpPr/>
            <p:nvPr/>
          </p:nvGrpSpPr>
          <p:grpSpPr>
            <a:xfrm rot="16200000">
              <a:off x="6569278" y="3121254"/>
              <a:ext cx="541235" cy="44416"/>
              <a:chOff x="947832" y="3727934"/>
              <a:chExt cx="3335180" cy="273698"/>
            </a:xfrm>
          </p:grpSpPr>
          <p:grpSp>
            <p:nvGrpSpPr>
              <p:cNvPr id="5005" name="Group 500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3" name="Rounded Rectangle 5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4" name="Block Arc 5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6" name="Group 500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31" name="Rounded Rectangle 5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2" name="Block Arc 5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7" name="Group 500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9" name="Rounded Rectangle 5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0" name="Block Arc 5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8" name="Group 500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7" name="Rounded Rectangle 5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8" name="Block Arc 5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09" name="Group 500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5" name="Rounded Rectangle 5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6" name="Block Arc 5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0" name="Group 500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3" name="Rounded Rectangle 5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4" name="Block Arc 5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1" name="Group 501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21" name="Rounded Rectangle 5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2" name="Block Arc 5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2" name="Group 501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9" name="Rounded Rectangle 5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0" name="Block Arc 5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3" name="Group 501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7" name="Rounded Rectangle 5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8" name="Block Arc 5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14" name="Group 501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15" name="Rounded Rectangle 50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6" name="Block Arc 5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50" name="Group 4849"/>
            <p:cNvGrpSpPr/>
            <p:nvPr/>
          </p:nvGrpSpPr>
          <p:grpSpPr>
            <a:xfrm rot="16200000">
              <a:off x="6638043" y="3121254"/>
              <a:ext cx="541235" cy="44416"/>
              <a:chOff x="947832" y="4151583"/>
              <a:chExt cx="3335180" cy="273698"/>
            </a:xfrm>
          </p:grpSpPr>
          <p:grpSp>
            <p:nvGrpSpPr>
              <p:cNvPr id="4975" name="Group 497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3" name="Rounded Rectangle 5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4" name="Block Arc 5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6" name="Group 497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01" name="Rounded Rectangle 5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2" name="Block Arc 5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7" name="Group 497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9" name="Rounded Rectangle 4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0" name="Block Arc 4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8" name="Group 497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7" name="Rounded Rectangle 4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8" name="Block Arc 4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79" name="Group 497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5" name="Rounded Rectangle 4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6" name="Block Arc 4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0" name="Group 497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3" name="Rounded Rectangle 4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4" name="Block Arc 4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1" name="Group 498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91" name="Rounded Rectangle 4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2" name="Block Arc 4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2" name="Group 498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9" name="Rounded Rectangle 4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0" name="Block Arc 4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3" name="Group 498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7" name="Rounded Rectangle 4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8" name="Block Arc 4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84" name="Group 498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85" name="Rounded Rectangle 4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6" name="Block Arc 4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51" name="Group 4850"/>
            <p:cNvGrpSpPr/>
            <p:nvPr/>
          </p:nvGrpSpPr>
          <p:grpSpPr>
            <a:xfrm rot="16200000">
              <a:off x="6706807" y="3121254"/>
              <a:ext cx="541235" cy="44416"/>
              <a:chOff x="947829" y="4575653"/>
              <a:chExt cx="3335180" cy="273698"/>
            </a:xfrm>
          </p:grpSpPr>
          <p:grpSp>
            <p:nvGrpSpPr>
              <p:cNvPr id="4945" name="Group 494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3" name="Rounded Rectangle 4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4" name="Block Arc 4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6" name="Group 494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71" name="Rounded Rectangle 4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2" name="Block Arc 4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7" name="Group 494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9" name="Rounded Rectangle 4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0" name="Block Arc 4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8" name="Group 494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7" name="Rounded Rectangle 4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8" name="Block Arc 4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49" name="Group 494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5" name="Rounded Rectangle 4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6" name="Block Arc 4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0" name="Group 494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3" name="Rounded Rectangle 4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4" name="Block Arc 4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1" name="Group 495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61" name="Rounded Rectangle 4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2" name="Block Arc 4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2" name="Group 495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9" name="Rounded Rectangle 4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0" name="Block Arc 4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3" name="Group 495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7" name="Rounded Rectangle 4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8" name="Block Arc 4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54" name="Group 495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55" name="Rounded Rectangle 49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6" name="Block Arc 4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852" name="Group 4851"/>
            <p:cNvGrpSpPr/>
            <p:nvPr/>
          </p:nvGrpSpPr>
          <p:grpSpPr>
            <a:xfrm rot="16200000">
              <a:off x="6775952" y="3123095"/>
              <a:ext cx="541235" cy="44416"/>
              <a:chOff x="947832" y="3727934"/>
              <a:chExt cx="3335180" cy="273698"/>
            </a:xfrm>
          </p:grpSpPr>
          <p:grpSp>
            <p:nvGrpSpPr>
              <p:cNvPr id="4915" name="Group 491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3" name="Rounded Rectangle 4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4" name="Block Arc 4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16" name="Group 491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41" name="Rounded Rectangle 4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2" name="Block Arc 4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17" name="Group 491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9" name="Rounded Rectangle 4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0" name="Block Arc 4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18" name="Group 491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7" name="Rounded Rectangle 4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8" name="Block Arc 4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19" name="Group 491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5" name="Rounded Rectangle 4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6" name="Block Arc 4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20" name="Group 491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3" name="Rounded Rectangle 4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4" name="Block Arc 4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21" name="Group 492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31" name="Rounded Rectangle 4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2" name="Block Arc 4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22" name="Group 492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9" name="Rounded Rectangle 4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0" name="Block Arc 4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23" name="Group 492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7" name="Rounded Rectangle 4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8" name="Block Arc 4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24" name="Group 492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25" name="Rounded Rectangle 49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6" name="Block Arc 4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53" name="Group 4852"/>
            <p:cNvGrpSpPr/>
            <p:nvPr/>
          </p:nvGrpSpPr>
          <p:grpSpPr>
            <a:xfrm rot="16200000">
              <a:off x="6844717" y="3123095"/>
              <a:ext cx="541235" cy="44416"/>
              <a:chOff x="947832" y="4151583"/>
              <a:chExt cx="3335180" cy="273698"/>
            </a:xfrm>
          </p:grpSpPr>
          <p:grpSp>
            <p:nvGrpSpPr>
              <p:cNvPr id="4885" name="Group 488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3" name="Rounded Rectangle 4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4" name="Block Arc 4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86" name="Group 488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11" name="Rounded Rectangle 4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2" name="Block Arc 4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87" name="Group 488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9" name="Rounded Rectangle 4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0" name="Block Arc 4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88" name="Group 488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7" name="Rounded Rectangle 4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8" name="Block Arc 4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89" name="Group 488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5" name="Rounded Rectangle 4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6" name="Block Arc 4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90" name="Group 488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3" name="Rounded Rectangle 4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4" name="Block Arc 4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91" name="Group 489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901" name="Rounded Rectangle 4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2" name="Block Arc 4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92" name="Group 489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9" name="Rounded Rectangle 4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0" name="Block Arc 4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93" name="Group 489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7" name="Rounded Rectangle 4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8" name="Block Arc 4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94" name="Group 489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95" name="Rounded Rectangle 4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6" name="Block Arc 4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54" name="Group 4853"/>
            <p:cNvGrpSpPr/>
            <p:nvPr/>
          </p:nvGrpSpPr>
          <p:grpSpPr>
            <a:xfrm>
              <a:off x="7161890" y="2874686"/>
              <a:ext cx="44416" cy="541235"/>
              <a:chOff x="2292480" y="2962485"/>
              <a:chExt cx="75039" cy="914400"/>
            </a:xfrm>
          </p:grpSpPr>
          <p:grpSp>
            <p:nvGrpSpPr>
              <p:cNvPr id="4855" name="Group 4854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883" name="Rounded Rectangle 4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4" name="Block Arc 4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56" name="Group 4855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881" name="Rounded Rectangle 4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2" name="Block Arc 4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57" name="Group 4856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879" name="Rounded Rectangle 4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0" name="Block Arc 4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58" name="Group 4857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877" name="Rounded Rectangle 4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8" name="Block Arc 4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59" name="Group 4858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875" name="Rounded Rectangle 4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6" name="Block Arc 4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60" name="Group 4859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873" name="Rounded Rectangle 4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4" name="Block Arc 4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61" name="Group 4860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871" name="Rounded Rectangle 4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2" name="Block Arc 4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62" name="Group 4861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869" name="Rounded Rectangle 4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0" name="Block Arc 4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63" name="Group 4862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867" name="Rounded Rectangle 4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8" name="Block Arc 4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64" name="Group 4863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865" name="Rounded Rectangle 48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6" name="Block Arc 4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5245" name="TextBox 219"/>
          <p:cNvSpPr txBox="1">
            <a:spLocks noChangeArrowheads="1"/>
          </p:cNvSpPr>
          <p:nvPr/>
        </p:nvSpPr>
        <p:spPr bwMode="auto">
          <a:xfrm rot="16200000">
            <a:off x="6876639" y="3712528"/>
            <a:ext cx="495268" cy="205184"/>
          </a:xfrm>
          <a:prstGeom prst="rect">
            <a:avLst/>
          </a:prstGeom>
          <a:solidFill>
            <a:srgbClr val="CCECFF">
              <a:alpha val="80000"/>
            </a:srgbClr>
          </a:solidFill>
          <a:ln>
            <a:noFill/>
          </a:ln>
          <a:extLst/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8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Parents Committee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372" name="Group 5371"/>
          <p:cNvGrpSpPr/>
          <p:nvPr/>
        </p:nvGrpSpPr>
        <p:grpSpPr>
          <a:xfrm>
            <a:off x="7350700" y="2210379"/>
            <a:ext cx="389556" cy="543078"/>
            <a:chOff x="7350700" y="2210379"/>
            <a:chExt cx="389556" cy="543078"/>
          </a:xfrm>
        </p:grpSpPr>
        <p:grpSp>
          <p:nvGrpSpPr>
            <p:cNvPr id="5373" name="Group 5372"/>
            <p:cNvGrpSpPr/>
            <p:nvPr/>
          </p:nvGrpSpPr>
          <p:grpSpPr>
            <a:xfrm rot="16200000">
              <a:off x="7101446" y="2459633"/>
              <a:ext cx="543077" cy="44569"/>
              <a:chOff x="949036" y="1185649"/>
              <a:chExt cx="3335180" cy="273707"/>
            </a:xfrm>
          </p:grpSpPr>
          <p:grpSp>
            <p:nvGrpSpPr>
              <p:cNvPr id="5498" name="Group 549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6" name="Rounded Rectangle 5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7" name="Block Arc 5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99" name="Group 549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4" name="Rounded Rectangle 5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5" name="Block Arc 5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00" name="Group 549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2" name="Rounded Rectangle 5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3" name="Block Arc 5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01" name="Group 550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0" name="Rounded Rectangle 5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1" name="Block Arc 5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02" name="Group 550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8" name="Rounded Rectangle 55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9" name="Block Arc 5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03" name="Group 550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6" name="Rounded Rectangle 5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7" name="Block Arc 5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04" name="Group 550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4" name="Rounded Rectangle 5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5" name="Block Arc 5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05" name="Group 5504"/>
              <p:cNvGrpSpPr/>
              <p:nvPr/>
            </p:nvGrpSpPr>
            <p:grpSpPr>
              <a:xfrm>
                <a:off x="2567361" y="1185649"/>
                <a:ext cx="422193" cy="273707"/>
                <a:chOff x="5352472" y="1436253"/>
                <a:chExt cx="1339273" cy="868249"/>
              </a:xfrm>
            </p:grpSpPr>
            <p:sp>
              <p:nvSpPr>
                <p:cNvPr id="5512" name="Rounded Rectangle 5511"/>
                <p:cNvSpPr/>
                <p:nvPr/>
              </p:nvSpPr>
              <p:spPr>
                <a:xfrm>
                  <a:off x="5564924" y="1648725"/>
                  <a:ext cx="914408" cy="655777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3" name="Block Arc 5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06" name="Group 550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0" name="Rounded Rectangle 5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1" name="Block Arc 5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07" name="Group 550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8" name="Rounded Rectangle 5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9" name="Block Arc 5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74" name="Group 5373"/>
            <p:cNvGrpSpPr/>
            <p:nvPr/>
          </p:nvGrpSpPr>
          <p:grpSpPr>
            <a:xfrm rot="16200000">
              <a:off x="7170443" y="2459634"/>
              <a:ext cx="543077" cy="44569"/>
              <a:chOff x="949036" y="1185649"/>
              <a:chExt cx="3335180" cy="273707"/>
            </a:xfrm>
          </p:grpSpPr>
          <p:grpSp>
            <p:nvGrpSpPr>
              <p:cNvPr id="5468" name="Group 546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6" name="Rounded Rectangle 5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7" name="Block Arc 5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69" name="Group 546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4" name="Rounded Rectangle 5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5" name="Block Arc 5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70" name="Group 546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2" name="Rounded Rectangle 5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3" name="Block Arc 5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71" name="Group 547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0" name="Rounded Rectangle 5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1" name="Block Arc 5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72" name="Group 547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8" name="Rounded Rectangle 5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9" name="Block Arc 5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73" name="Group 547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6" name="Rounded Rectangle 5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7" name="Block Arc 5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74" name="Group 547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4" name="Rounded Rectangle 5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5" name="Block Arc 5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75" name="Group 5474"/>
              <p:cNvGrpSpPr/>
              <p:nvPr/>
            </p:nvGrpSpPr>
            <p:grpSpPr>
              <a:xfrm>
                <a:off x="2567361" y="1185649"/>
                <a:ext cx="422193" cy="273707"/>
                <a:chOff x="5352472" y="1436253"/>
                <a:chExt cx="1339273" cy="868249"/>
              </a:xfrm>
            </p:grpSpPr>
            <p:sp>
              <p:nvSpPr>
                <p:cNvPr id="5482" name="Rounded Rectangle 5481"/>
                <p:cNvSpPr/>
                <p:nvPr/>
              </p:nvSpPr>
              <p:spPr>
                <a:xfrm>
                  <a:off x="5564924" y="1648725"/>
                  <a:ext cx="914408" cy="655777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3" name="Block Arc 5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76" name="Group 547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0" name="Rounded Rectangle 5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1" name="Block Arc 5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77" name="Group 547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8" name="Rounded Rectangle 5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9" name="Block Arc 5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75" name="Group 5374"/>
            <p:cNvGrpSpPr/>
            <p:nvPr/>
          </p:nvGrpSpPr>
          <p:grpSpPr>
            <a:xfrm rot="16200000">
              <a:off x="7308439" y="2459634"/>
              <a:ext cx="543077" cy="44567"/>
              <a:chOff x="949033" y="2456700"/>
              <a:chExt cx="3335180" cy="273698"/>
            </a:xfrm>
          </p:grpSpPr>
          <p:grpSp>
            <p:nvGrpSpPr>
              <p:cNvPr id="5438" name="Group 543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6" name="Rounded Rectangle 54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7" name="Block Arc 54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9" name="Group 543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4" name="Rounded Rectangle 54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5" name="Block Arc 54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0" name="Group 543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2" name="Rounded Rectangle 54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3" name="Block Arc 54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1" name="Group 544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0" name="Rounded Rectangle 54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1" name="Block Arc 54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2" name="Group 544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8" name="Rounded Rectangle 54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9" name="Block Arc 54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3" name="Group 544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6" name="Rounded Rectangle 54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7" name="Block Arc 54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4" name="Group 544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4" name="Rounded Rectangle 54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5" name="Block Arc 54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5" name="Group 544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2" name="Rounded Rectangle 54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3" name="Block Arc 54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6" name="Group 544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0" name="Rounded Rectangle 54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1" name="Block Arc 54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7" name="Group 544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8" name="Rounded Rectangle 54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9" name="Block Arc 54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76" name="Group 5375"/>
            <p:cNvGrpSpPr/>
            <p:nvPr/>
          </p:nvGrpSpPr>
          <p:grpSpPr>
            <a:xfrm rot="16200000">
              <a:off x="7377438" y="2459634"/>
              <a:ext cx="543077" cy="44567"/>
              <a:chOff x="947832" y="2880954"/>
              <a:chExt cx="3335180" cy="273698"/>
            </a:xfrm>
          </p:grpSpPr>
          <p:grpSp>
            <p:nvGrpSpPr>
              <p:cNvPr id="5408" name="Group 540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6" name="Rounded Rectangle 5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7" name="Block Arc 5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9" name="Group 540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4" name="Rounded Rectangle 5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5" name="Block Arc 5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0" name="Group 540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2" name="Rounded Rectangle 5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3" name="Block Arc 5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1" name="Group 541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0" name="Rounded Rectangle 54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1" name="Block Arc 54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2" name="Group 541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8" name="Rounded Rectangle 5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9" name="Block Arc 5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3" name="Group 541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6" name="Rounded Rectangle 5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7" name="Block Arc 5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4" name="Group 541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4" name="Rounded Rectangle 5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5" name="Block Arc 5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5" name="Group 541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2" name="Rounded Rectangle 5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3" name="Block Arc 5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6" name="Group 541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0" name="Rounded Rectangle 5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1" name="Block Arc 5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7" name="Group 541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8" name="Rounded Rectangle 54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9" name="Block Arc 5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377" name="Group 5376"/>
            <p:cNvGrpSpPr/>
            <p:nvPr/>
          </p:nvGrpSpPr>
          <p:grpSpPr>
            <a:xfrm rot="16200000">
              <a:off x="7446434" y="2459634"/>
              <a:ext cx="543077" cy="44567"/>
              <a:chOff x="947832" y="3304603"/>
              <a:chExt cx="3335180" cy="273698"/>
            </a:xfrm>
          </p:grpSpPr>
          <p:grpSp>
            <p:nvGrpSpPr>
              <p:cNvPr id="5378" name="Group 537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6" name="Rounded Rectangle 54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7" name="Block Arc 54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9" name="Group 537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4" name="Rounded Rectangle 54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5" name="Block Arc 5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0" name="Group 537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2" name="Rounded Rectangle 54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3" name="Block Arc 54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1" name="Group 538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0" name="Rounded Rectangle 53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1" name="Block Arc 54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2" name="Group 538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8" name="Rounded Rectangle 53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9" name="Block Arc 53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3" name="Group 538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6" name="Rounded Rectangle 5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7" name="Block Arc 5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4" name="Group 538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4" name="Rounded Rectangle 5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5" name="Block Arc 5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5" name="Group 538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2" name="Rounded Rectangle 5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3" name="Block Arc 5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6" name="Group 538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0" name="Rounded Rectangle 5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1" name="Block Arc 5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7" name="Group 538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8" name="Rounded Rectangle 5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9" name="Block Arc 5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5528" name="TextBox 219"/>
          <p:cNvSpPr txBox="1">
            <a:spLocks noChangeArrowheads="1"/>
          </p:cNvSpPr>
          <p:nvPr/>
        </p:nvSpPr>
        <p:spPr bwMode="auto">
          <a:xfrm>
            <a:off x="7346159" y="2761722"/>
            <a:ext cx="628649" cy="89768"/>
          </a:xfrm>
          <a:prstGeom prst="rect">
            <a:avLst/>
          </a:prstGeom>
          <a:solidFill>
            <a:srgbClr val="FF9933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Special Access</a:t>
            </a:r>
            <a:endParaRPr kumimoji="0" lang="en-US" altLang="en-US" sz="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29" name="TextBox 219"/>
          <p:cNvSpPr txBox="1">
            <a:spLocks noChangeArrowheads="1"/>
          </p:cNvSpPr>
          <p:nvPr/>
        </p:nvSpPr>
        <p:spPr bwMode="auto">
          <a:xfrm>
            <a:off x="7568227" y="2122054"/>
            <a:ext cx="489313" cy="89768"/>
          </a:xfrm>
          <a:prstGeom prst="rect">
            <a:avLst/>
          </a:prstGeom>
          <a:solidFill>
            <a:srgbClr val="FFFF00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Pres. Party</a:t>
            </a:r>
            <a:endParaRPr kumimoji="0" lang="en-US" altLang="en-US" sz="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3384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1" name="TextBox 4040"/>
          <p:cNvSpPr txBox="1"/>
          <p:nvPr/>
        </p:nvSpPr>
        <p:spPr>
          <a:xfrm>
            <a:off x="5052342" y="165558"/>
            <a:ext cx="3882942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800" b="1" i="1" cap="small" dirty="0" smtClean="0">
                <a:solidFill>
                  <a:srgbClr val="FF0000"/>
                </a:solidFill>
                <a:cs typeface="Arial" charset="0"/>
              </a:rPr>
              <a:t>Lower (Floor) </a:t>
            </a:r>
            <a:r>
              <a:rPr lang="en-US" sz="2800" b="1" i="1" cap="small" dirty="0">
                <a:solidFill>
                  <a:srgbClr val="FF0000"/>
                </a:solidFill>
                <a:cs typeface="Arial" charset="0"/>
              </a:rPr>
              <a:t>Level</a:t>
            </a:r>
          </a:p>
        </p:txBody>
      </p:sp>
      <p:sp>
        <p:nvSpPr>
          <p:cNvPr id="487" name="TextBox 486"/>
          <p:cNvSpPr txBox="1"/>
          <p:nvPr/>
        </p:nvSpPr>
        <p:spPr>
          <a:xfrm>
            <a:off x="2052586" y="922544"/>
            <a:ext cx="2199696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i="1" cap="small" dirty="0" err="1">
                <a:solidFill>
                  <a:srgbClr val="FF0000"/>
                </a:solidFill>
                <a:cs typeface="Arial" charset="0"/>
              </a:rPr>
              <a:t>Leithead</a:t>
            </a:r>
            <a:r>
              <a:rPr lang="en-US" b="1" i="1" cap="small" dirty="0">
                <a:solidFill>
                  <a:srgbClr val="FF0000"/>
                </a:solidFill>
                <a:cs typeface="Arial" charset="0"/>
              </a:rPr>
              <a:t> Field House </a:t>
            </a:r>
          </a:p>
        </p:txBody>
      </p:sp>
      <p:sp>
        <p:nvSpPr>
          <p:cNvPr id="488" name="TextBox 213"/>
          <p:cNvSpPr txBox="1">
            <a:spLocks noChangeArrowheads="1"/>
          </p:cNvSpPr>
          <p:nvPr/>
        </p:nvSpPr>
        <p:spPr bwMode="auto">
          <a:xfrm>
            <a:off x="2052586" y="1277292"/>
            <a:ext cx="2199696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663300"/>
                </a:solidFill>
              </a:rPr>
              <a:t>Reception with Department Banners</a:t>
            </a:r>
          </a:p>
        </p:txBody>
      </p:sp>
      <p:sp>
        <p:nvSpPr>
          <p:cNvPr id="498" name="TextBox 230"/>
          <p:cNvSpPr txBox="1">
            <a:spLocks noChangeArrowheads="1"/>
          </p:cNvSpPr>
          <p:nvPr/>
        </p:nvSpPr>
        <p:spPr bwMode="auto">
          <a:xfrm>
            <a:off x="93109" y="2534127"/>
            <a:ext cx="104013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663300"/>
                </a:solidFill>
              </a:rPr>
              <a:t>Squash Entrance</a:t>
            </a:r>
          </a:p>
        </p:txBody>
      </p:sp>
      <p:cxnSp>
        <p:nvCxnSpPr>
          <p:cNvPr id="499" name="Straight Connector 498"/>
          <p:cNvCxnSpPr/>
          <p:nvPr/>
        </p:nvCxnSpPr>
        <p:spPr>
          <a:xfrm rot="5400000" flipV="1">
            <a:off x="653992" y="2173803"/>
            <a:ext cx="0" cy="731838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TextBox 257"/>
          <p:cNvSpPr txBox="1">
            <a:spLocks noChangeArrowheads="1"/>
          </p:cNvSpPr>
          <p:nvPr/>
        </p:nvSpPr>
        <p:spPr bwMode="auto">
          <a:xfrm>
            <a:off x="218341" y="687672"/>
            <a:ext cx="9037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 err="1">
                <a:solidFill>
                  <a:srgbClr val="663300"/>
                </a:solidFill>
              </a:rPr>
              <a:t>Fac</a:t>
            </a:r>
            <a:r>
              <a:rPr lang="en-US" altLang="en-US" sz="1400" b="1" i="1" dirty="0">
                <a:solidFill>
                  <a:srgbClr val="663300"/>
                </a:solidFill>
              </a:rPr>
              <a:t>/Staff Robing</a:t>
            </a:r>
          </a:p>
        </p:txBody>
      </p:sp>
      <p:sp>
        <p:nvSpPr>
          <p:cNvPr id="4042" name="Rectangle 4041"/>
          <p:cNvSpPr/>
          <p:nvPr/>
        </p:nvSpPr>
        <p:spPr>
          <a:xfrm>
            <a:off x="315899" y="3732289"/>
            <a:ext cx="274320" cy="45720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3" name="TextBox 225"/>
          <p:cNvSpPr txBox="1">
            <a:spLocks noChangeArrowheads="1"/>
          </p:cNvSpPr>
          <p:nvPr/>
        </p:nvSpPr>
        <p:spPr bwMode="auto">
          <a:xfrm>
            <a:off x="515815" y="3652092"/>
            <a:ext cx="9612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FF0000"/>
                </a:solidFill>
              </a:rPr>
              <a:t>Assigned Rooms</a:t>
            </a:r>
          </a:p>
        </p:txBody>
      </p:sp>
      <p:grpSp>
        <p:nvGrpSpPr>
          <p:cNvPr id="63" name="Group 62"/>
          <p:cNvGrpSpPr/>
          <p:nvPr/>
        </p:nvGrpSpPr>
        <p:grpSpPr>
          <a:xfrm>
            <a:off x="1757605" y="3413094"/>
            <a:ext cx="619206" cy="1496972"/>
            <a:chOff x="2309842" y="3277938"/>
            <a:chExt cx="561413" cy="1274673"/>
          </a:xfrm>
        </p:grpSpPr>
        <p:pic>
          <p:nvPicPr>
            <p:cNvPr id="64" name="Picture 1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1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" name="Rectangle 35"/>
          <p:cNvSpPr/>
          <p:nvPr/>
        </p:nvSpPr>
        <p:spPr>
          <a:xfrm>
            <a:off x="1680210" y="3360420"/>
            <a:ext cx="777240" cy="162306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" name="Rectangle 398"/>
          <p:cNvSpPr/>
          <p:nvPr/>
        </p:nvSpPr>
        <p:spPr>
          <a:xfrm>
            <a:off x="4353592" y="2886075"/>
            <a:ext cx="1287597" cy="538163"/>
          </a:xfrm>
          <a:prstGeom prst="rect">
            <a:avLst/>
          </a:prstGeom>
          <a:solidFill>
            <a:srgbClr val="B2B2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7" name="Rectangle 4046"/>
          <p:cNvSpPr/>
          <p:nvPr/>
        </p:nvSpPr>
        <p:spPr>
          <a:xfrm>
            <a:off x="4041561" y="2886709"/>
            <a:ext cx="317856" cy="1099503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8" name="Rectangle 4047"/>
          <p:cNvSpPr/>
          <p:nvPr/>
        </p:nvSpPr>
        <p:spPr>
          <a:xfrm>
            <a:off x="2887523" y="3817107"/>
            <a:ext cx="958196" cy="290549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6" name="Straight Connector 385"/>
          <p:cNvCxnSpPr/>
          <p:nvPr/>
        </p:nvCxnSpPr>
        <p:spPr>
          <a:xfrm flipV="1">
            <a:off x="5811627" y="5580494"/>
            <a:ext cx="22449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0" name="Group 389"/>
          <p:cNvGrpSpPr>
            <a:grpSpLocks noChangeAspect="1"/>
          </p:cNvGrpSpPr>
          <p:nvPr/>
        </p:nvGrpSpPr>
        <p:grpSpPr>
          <a:xfrm rot="5400000">
            <a:off x="5021031" y="2255388"/>
            <a:ext cx="4150709" cy="2325716"/>
            <a:chOff x="246950" y="1558688"/>
            <a:chExt cx="6801550" cy="3811034"/>
          </a:xfrm>
        </p:grpSpPr>
        <p:sp>
          <p:nvSpPr>
            <p:cNvPr id="4010" name="Rectangle 4009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1" name="Rectangle 4010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2" name="Block Arc 4011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013" name="Block Arc 4012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4014" name="Straight Connector 4013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5" name="Straight Connector 4014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6" name="Straight Connector 4015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7" name="Straight Connector 4016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8" name="Straight Connector 4017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9" name="Straight Connector 4018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0" name="Straight Connector 4019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1" name="Rectangle 4020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22" name="Straight Connector 4021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3" name="Straight Connector 4022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4" name="Straight Connector 4023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5" name="Rounded Rectangle 4024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6" name="Rounded Rectangle 4025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7" name="Rounded Rectangle 4026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8" name="Rounded Rectangle 4027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9" name="Rounded Rectangle 4028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0" name="Rounded Rectangle 4029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1" name="Rounded Rectangle 4030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32" name="Straight Connector 4031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33" name="Rectangle 4032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4" name="Group 4033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4036" name="Straight Connector 4035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7" name="Straight Connector 4036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8" name="Straight Connector 4037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9" name="Straight Connector 4038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0" name="Straight Connector 4039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035" name="Straight Connector 4034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92" name="Straight Connector 391"/>
          <p:cNvCxnSpPr/>
          <p:nvPr/>
        </p:nvCxnSpPr>
        <p:spPr>
          <a:xfrm>
            <a:off x="5811626" y="2543467"/>
            <a:ext cx="0" cy="3838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Straight Connector 392"/>
          <p:cNvCxnSpPr/>
          <p:nvPr/>
        </p:nvCxnSpPr>
        <p:spPr>
          <a:xfrm>
            <a:off x="5811626" y="3015017"/>
            <a:ext cx="0" cy="10037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Straight Connector 399"/>
          <p:cNvCxnSpPr/>
          <p:nvPr/>
        </p:nvCxnSpPr>
        <p:spPr>
          <a:xfrm>
            <a:off x="5811626" y="4112412"/>
            <a:ext cx="0" cy="147097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/>
          <p:cNvCxnSpPr/>
          <p:nvPr/>
        </p:nvCxnSpPr>
        <p:spPr>
          <a:xfrm rot="20400000" flipV="1">
            <a:off x="5768059" y="2933009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/>
          <p:cNvCxnSpPr/>
          <p:nvPr/>
        </p:nvCxnSpPr>
        <p:spPr>
          <a:xfrm rot="1200000">
            <a:off x="5768059" y="3009891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Straight Connector 447"/>
          <p:cNvCxnSpPr/>
          <p:nvPr/>
        </p:nvCxnSpPr>
        <p:spPr>
          <a:xfrm rot="1200000">
            <a:off x="5768059" y="4106756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Straight Connector 448"/>
          <p:cNvCxnSpPr/>
          <p:nvPr/>
        </p:nvCxnSpPr>
        <p:spPr>
          <a:xfrm rot="20400000" flipV="1">
            <a:off x="5768059" y="4027312"/>
            <a:ext cx="49205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 flipV="1">
            <a:off x="5791124" y="1251830"/>
            <a:ext cx="12793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Connector 488"/>
          <p:cNvCxnSpPr/>
          <p:nvPr/>
        </p:nvCxnSpPr>
        <p:spPr>
          <a:xfrm flipV="1">
            <a:off x="6085843" y="1251830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1" name="Group 490"/>
          <p:cNvGrpSpPr/>
          <p:nvPr/>
        </p:nvGrpSpPr>
        <p:grpSpPr>
          <a:xfrm>
            <a:off x="5918239" y="1199036"/>
            <a:ext cx="166579" cy="49205"/>
            <a:chOff x="5635468" y="1051082"/>
            <a:chExt cx="154780" cy="45720"/>
          </a:xfrm>
        </p:grpSpPr>
        <p:cxnSp>
          <p:nvCxnSpPr>
            <p:cNvPr id="4006" name="Straight Connector 4005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7" name="Straight Connector 4006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8" name="Straight Connector 4007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9" name="Straight Connector 4008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4" name="Group 493"/>
          <p:cNvGrpSpPr/>
          <p:nvPr/>
        </p:nvGrpSpPr>
        <p:grpSpPr>
          <a:xfrm>
            <a:off x="6195020" y="1199036"/>
            <a:ext cx="166579" cy="49205"/>
            <a:chOff x="5635468" y="1051082"/>
            <a:chExt cx="154780" cy="45720"/>
          </a:xfrm>
        </p:grpSpPr>
        <p:cxnSp>
          <p:nvCxnSpPr>
            <p:cNvPr id="4002" name="Straight Connector 4001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3" name="Straight Connector 4002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4" name="Straight Connector 4003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5" name="Straight Connector 4004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95" name="Straight Connector 494"/>
          <p:cNvCxnSpPr/>
          <p:nvPr/>
        </p:nvCxnSpPr>
        <p:spPr>
          <a:xfrm flipV="1">
            <a:off x="6365185" y="1251830"/>
            <a:ext cx="147615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Straight Connector 495"/>
          <p:cNvCxnSpPr/>
          <p:nvPr/>
        </p:nvCxnSpPr>
        <p:spPr>
          <a:xfrm flipV="1">
            <a:off x="8013047" y="1251830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7" name="Straight Connector 496"/>
          <p:cNvCxnSpPr/>
          <p:nvPr/>
        </p:nvCxnSpPr>
        <p:spPr>
          <a:xfrm flipV="1">
            <a:off x="8287262" y="1251830"/>
            <a:ext cx="10825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5" name="Group 504"/>
          <p:cNvGrpSpPr/>
          <p:nvPr/>
        </p:nvGrpSpPr>
        <p:grpSpPr>
          <a:xfrm>
            <a:off x="7840320" y="1199036"/>
            <a:ext cx="166579" cy="49205"/>
            <a:chOff x="5635468" y="1051082"/>
            <a:chExt cx="154780" cy="45720"/>
          </a:xfrm>
        </p:grpSpPr>
        <p:cxnSp>
          <p:nvCxnSpPr>
            <p:cNvPr id="3998" name="Straight Connector 3997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9" name="Straight Connector 3998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0" name="Straight Connector 3999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1" name="Straight Connector 4000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6" name="Group 505"/>
          <p:cNvGrpSpPr/>
          <p:nvPr/>
        </p:nvGrpSpPr>
        <p:grpSpPr>
          <a:xfrm>
            <a:off x="8117100" y="1199036"/>
            <a:ext cx="166579" cy="49205"/>
            <a:chOff x="5635468" y="1051082"/>
            <a:chExt cx="154780" cy="45720"/>
          </a:xfrm>
        </p:grpSpPr>
        <p:cxnSp>
          <p:nvCxnSpPr>
            <p:cNvPr id="3994" name="Straight Connector 3993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5" name="Straight Connector 3994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6" name="Straight Connector 3995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7" name="Straight Connector 3996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07" name="Straight Connector 506"/>
          <p:cNvCxnSpPr/>
          <p:nvPr/>
        </p:nvCxnSpPr>
        <p:spPr>
          <a:xfrm>
            <a:off x="5803713" y="1239016"/>
            <a:ext cx="1428" cy="61014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8" name="Group 507"/>
          <p:cNvGrpSpPr/>
          <p:nvPr/>
        </p:nvGrpSpPr>
        <p:grpSpPr>
          <a:xfrm rot="16200000">
            <a:off x="5687590" y="1908925"/>
            <a:ext cx="166579" cy="49205"/>
            <a:chOff x="5635468" y="1051082"/>
            <a:chExt cx="154780" cy="45720"/>
          </a:xfrm>
        </p:grpSpPr>
        <p:cxnSp>
          <p:nvCxnSpPr>
            <p:cNvPr id="3990" name="Straight Connector 3989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1" name="Straight Connector 3990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2" name="Straight Connector 3991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3" name="Straight Connector 3992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2" name="Straight Connector 531"/>
          <p:cNvCxnSpPr/>
          <p:nvPr/>
        </p:nvCxnSpPr>
        <p:spPr>
          <a:xfrm>
            <a:off x="5803713" y="2023714"/>
            <a:ext cx="1428" cy="10825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" name="Straight Connector 532"/>
          <p:cNvCxnSpPr/>
          <p:nvPr/>
        </p:nvCxnSpPr>
        <p:spPr>
          <a:xfrm>
            <a:off x="5803713" y="2290243"/>
            <a:ext cx="1428" cy="25586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" name="Straight Connector 533"/>
          <p:cNvCxnSpPr/>
          <p:nvPr/>
        </p:nvCxnSpPr>
        <p:spPr>
          <a:xfrm>
            <a:off x="5781675" y="5753100"/>
            <a:ext cx="1737" cy="20434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" name="Straight Connector 534"/>
          <p:cNvCxnSpPr/>
          <p:nvPr/>
        </p:nvCxnSpPr>
        <p:spPr>
          <a:xfrm flipV="1">
            <a:off x="8047166" y="5590320"/>
            <a:ext cx="361859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" name="Straight Connector 535"/>
          <p:cNvCxnSpPr/>
          <p:nvPr/>
        </p:nvCxnSpPr>
        <p:spPr>
          <a:xfrm flipV="1">
            <a:off x="5789366" y="5763907"/>
            <a:ext cx="22630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" name="Straight Connector 536"/>
          <p:cNvCxnSpPr/>
          <p:nvPr/>
        </p:nvCxnSpPr>
        <p:spPr>
          <a:xfrm>
            <a:off x="5984970" y="6160231"/>
            <a:ext cx="17644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" name="Straight Connector 537"/>
          <p:cNvCxnSpPr/>
          <p:nvPr/>
        </p:nvCxnSpPr>
        <p:spPr>
          <a:xfrm flipV="1">
            <a:off x="6138485" y="6386335"/>
            <a:ext cx="298614" cy="160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" name="Straight Connector 538"/>
          <p:cNvCxnSpPr/>
          <p:nvPr/>
        </p:nvCxnSpPr>
        <p:spPr>
          <a:xfrm>
            <a:off x="7522432" y="6530286"/>
            <a:ext cx="2812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" name="Straight Connector 539"/>
          <p:cNvCxnSpPr/>
          <p:nvPr/>
        </p:nvCxnSpPr>
        <p:spPr>
          <a:xfrm>
            <a:off x="6408931" y="6539462"/>
            <a:ext cx="2942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" name="Straight Connector 540"/>
          <p:cNvCxnSpPr/>
          <p:nvPr/>
        </p:nvCxnSpPr>
        <p:spPr>
          <a:xfrm>
            <a:off x="6686258" y="6643068"/>
            <a:ext cx="27928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Straight Connector 541"/>
          <p:cNvCxnSpPr/>
          <p:nvPr/>
        </p:nvCxnSpPr>
        <p:spPr>
          <a:xfrm flipV="1">
            <a:off x="7246998" y="6633387"/>
            <a:ext cx="286689" cy="17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" name="Straight Connector 542"/>
          <p:cNvCxnSpPr/>
          <p:nvPr/>
        </p:nvCxnSpPr>
        <p:spPr>
          <a:xfrm>
            <a:off x="6939420" y="6703521"/>
            <a:ext cx="32151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" name="Straight Connector 543"/>
          <p:cNvCxnSpPr/>
          <p:nvPr/>
        </p:nvCxnSpPr>
        <p:spPr>
          <a:xfrm flipV="1">
            <a:off x="7799467" y="6379200"/>
            <a:ext cx="27644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" name="Straight Connector 544"/>
          <p:cNvCxnSpPr/>
          <p:nvPr/>
        </p:nvCxnSpPr>
        <p:spPr>
          <a:xfrm>
            <a:off x="6001615" y="5755183"/>
            <a:ext cx="0" cy="4149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" name="Straight Connector 545"/>
          <p:cNvCxnSpPr/>
          <p:nvPr/>
        </p:nvCxnSpPr>
        <p:spPr>
          <a:xfrm>
            <a:off x="6953297" y="6630971"/>
            <a:ext cx="645" cy="8315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" name="Straight Connector 546"/>
          <p:cNvCxnSpPr/>
          <p:nvPr/>
        </p:nvCxnSpPr>
        <p:spPr>
          <a:xfrm>
            <a:off x="6690545" y="6520334"/>
            <a:ext cx="0" cy="13655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" name="Straight Connector 547"/>
          <p:cNvCxnSpPr/>
          <p:nvPr/>
        </p:nvCxnSpPr>
        <p:spPr>
          <a:xfrm>
            <a:off x="6146130" y="6153495"/>
            <a:ext cx="2548" cy="2446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" name="Straight Connector 548"/>
          <p:cNvCxnSpPr/>
          <p:nvPr/>
        </p:nvCxnSpPr>
        <p:spPr>
          <a:xfrm>
            <a:off x="6421203" y="6372490"/>
            <a:ext cx="0" cy="1803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0" name="Straight Connector 549"/>
          <p:cNvCxnSpPr/>
          <p:nvPr/>
        </p:nvCxnSpPr>
        <p:spPr>
          <a:xfrm>
            <a:off x="8392629" y="1242910"/>
            <a:ext cx="0" cy="433681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" name="Straight Connector 550"/>
          <p:cNvCxnSpPr/>
          <p:nvPr/>
        </p:nvCxnSpPr>
        <p:spPr>
          <a:xfrm>
            <a:off x="7248278" y="6619165"/>
            <a:ext cx="0" cy="989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2" name="Straight Connector 551"/>
          <p:cNvCxnSpPr/>
          <p:nvPr/>
        </p:nvCxnSpPr>
        <p:spPr>
          <a:xfrm flipH="1">
            <a:off x="7522215" y="6516518"/>
            <a:ext cx="674" cy="128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Straight Connector 552"/>
          <p:cNvCxnSpPr/>
          <p:nvPr/>
        </p:nvCxnSpPr>
        <p:spPr>
          <a:xfrm flipH="1">
            <a:off x="8059906" y="5587771"/>
            <a:ext cx="0" cy="79762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4" name="Straight Connector 553"/>
          <p:cNvCxnSpPr/>
          <p:nvPr/>
        </p:nvCxnSpPr>
        <p:spPr>
          <a:xfrm>
            <a:off x="7795406" y="6365352"/>
            <a:ext cx="0" cy="1802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7" name="TextBox 219"/>
          <p:cNvSpPr txBox="1">
            <a:spLocks noChangeArrowheads="1"/>
          </p:cNvSpPr>
          <p:nvPr/>
        </p:nvSpPr>
        <p:spPr bwMode="auto">
          <a:xfrm>
            <a:off x="6336658" y="5246832"/>
            <a:ext cx="173177" cy="96501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558" name="Group 557"/>
          <p:cNvGrpSpPr/>
          <p:nvPr/>
        </p:nvGrpSpPr>
        <p:grpSpPr>
          <a:xfrm>
            <a:off x="7855913" y="3179651"/>
            <a:ext cx="409034" cy="594360"/>
            <a:chOff x="7832604" y="3187440"/>
            <a:chExt cx="409034" cy="594360"/>
          </a:xfrm>
        </p:grpSpPr>
        <p:grpSp>
          <p:nvGrpSpPr>
            <p:cNvPr id="3984" name="Group 3983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3988" name="Rectangle 3987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3989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3985" name="Group 3984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3986" name="Rectangle 3985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3987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559" name="Group 558"/>
          <p:cNvGrpSpPr>
            <a:grpSpLocks noChangeAspect="1"/>
          </p:cNvGrpSpPr>
          <p:nvPr/>
        </p:nvGrpSpPr>
        <p:grpSpPr>
          <a:xfrm>
            <a:off x="6378495" y="2202589"/>
            <a:ext cx="869970" cy="543076"/>
            <a:chOff x="897731" y="1806850"/>
            <a:chExt cx="1469788" cy="917510"/>
          </a:xfrm>
        </p:grpSpPr>
        <p:grpSp>
          <p:nvGrpSpPr>
            <p:cNvPr id="3581" name="Group 3580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3954" name="Group 3953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2" name="Rounded Rectangle 3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3" name="Block Arc 3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5" name="Group 3954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0" name="Rounded Rectangle 3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1" name="Block Arc 3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6" name="Group 3955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8" name="Rounded Rectangle 3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9" name="Block Arc 3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7" name="Group 3956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6" name="Rounded Rectangle 3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7" name="Block Arc 3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8" name="Group 3957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4" name="Rounded Rectangle 3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5" name="Block Arc 3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59" name="Group 3958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2" name="Rounded Rectangle 3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3" name="Block Arc 3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0" name="Group 3959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0" name="Rounded Rectangle 3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1" name="Block Arc 3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1" name="Group 3960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8" name="Rounded Rectangle 3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9" name="Block Arc 3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2" name="Group 3961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6" name="Rounded Rectangle 3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7" name="Block Arc 3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3" name="Group 3962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64" name="Rounded Rectangle 39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5" name="Block Arc 3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2" name="Group 3581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3924" name="Group 3923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2" name="Rounded Rectangle 3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3" name="Block Arc 3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5" name="Group 3924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50" name="Rounded Rectangle 3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1" name="Block Arc 3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6" name="Group 3925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8" name="Rounded Rectangle 3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9" name="Block Arc 3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7" name="Group 3926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6" name="Rounded Rectangle 3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7" name="Block Arc 3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8" name="Group 3927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4" name="Rounded Rectangle 3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5" name="Block Arc 3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29" name="Group 3928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2" name="Rounded Rectangle 3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3" name="Block Arc 3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0" name="Group 3929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0" name="Rounded Rectangle 3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1" name="Block Arc 3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1" name="Group 3930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8" name="Rounded Rectangle 3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9" name="Block Arc 3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2" name="Group 3931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6" name="Rounded Rectangle 3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7" name="Block Arc 3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3" name="Group 3932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4" name="Rounded Rectangle 3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5" name="Block Arc 3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3" name="Group 3582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3894" name="Group 3893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2" name="Rounded Rectangle 3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Block Arc 3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5" name="Group 3894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0" name="Rounded Rectangle 3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1" name="Block Arc 3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6" name="Group 3895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8" name="Rounded Rectangle 3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9" name="Block Arc 3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7" name="Group 3896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6" name="Rounded Rectangle 3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7" name="Block Arc 3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8" name="Group 3897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4" name="Rounded Rectangle 3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5" name="Block Arc 3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99" name="Group 3898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2" name="Rounded Rectangle 3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3" name="Block Arc 3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0" name="Group 3899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0" name="Rounded Rectangle 3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1" name="Block Arc 3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1" name="Group 3900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8" name="Rounded Rectangle 3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9" name="Block Arc 3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2" name="Group 3901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6" name="Rounded Rectangle 3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7" name="Block Arc 3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3" name="Group 3902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04" name="Rounded Rectangle 39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5" name="Block Arc 3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4" name="Group 3583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3864" name="Group 3863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2" name="Rounded Rectangle 3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3" name="Block Arc 3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5" name="Group 3864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90" name="Rounded Rectangle 3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1" name="Block Arc 3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6" name="Group 3865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8" name="Rounded Rectangle 3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9" name="Block Arc 3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7" name="Group 3866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6" name="Rounded Rectangle 3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7" name="Block Arc 3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8" name="Group 3867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4" name="Rounded Rectangle 3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5" name="Block Arc 3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69" name="Group 3868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2" name="Rounded Rectangle 3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3" name="Block Arc 3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0" name="Group 3869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80" name="Rounded Rectangle 3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1" name="Block Arc 3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1" name="Group 3870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8" name="Rounded Rectangle 3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9" name="Block Arc 3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2" name="Group 3871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6" name="Rounded Rectangle 3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7" name="Block Arc 3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73" name="Group 3872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74" name="Rounded Rectangle 3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5" name="Block Arc 3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5" name="Group 3584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3834" name="Group 3833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2" name="Rounded Rectangle 38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Block Arc 38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5" name="Group 3834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60" name="Rounded Rectangle 38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1" name="Block Arc 38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6" name="Group 3835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8" name="Rounded Rectangle 38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9" name="Block Arc 38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7" name="Group 3836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6" name="Rounded Rectangle 38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7" name="Block Arc 38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8" name="Group 3837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4" name="Rounded Rectangle 38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5" name="Block Arc 38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39" name="Group 3838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2" name="Rounded Rectangle 38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3" name="Block Arc 38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0" name="Group 3839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50" name="Rounded Rectangle 38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1" name="Block Arc 38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1" name="Group 3840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8" name="Rounded Rectangle 3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9" name="Block Arc 38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2" name="Group 3841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6" name="Rounded Rectangle 38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7" name="Block Arc 38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43" name="Group 3842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44" name="Rounded Rectangle 38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5" name="Block Arc 38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6" name="Group 3585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3804" name="Group 3803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2" name="Rounded Rectangle 3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3" name="Block Arc 3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05" name="Group 3804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30" name="Rounded Rectangle 3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1" name="Block Arc 3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06" name="Group 3805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8" name="Rounded Rectangle 3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9" name="Block Arc 3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07" name="Group 3806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6" name="Rounded Rectangle 3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7" name="Block Arc 3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08" name="Group 3807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4" name="Rounded Rectangle 3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5" name="Block Arc 3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09" name="Group 3808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2" name="Rounded Rectangle 3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3" name="Block Arc 3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0" name="Group 3809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20" name="Rounded Rectangle 3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1" name="Block Arc 3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1" name="Group 3810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8" name="Rounded Rectangle 3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9" name="Block Arc 3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2" name="Group 3811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6" name="Rounded Rectangle 3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7" name="Block Arc 3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13" name="Group 3812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14" name="Rounded Rectangle 38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5" name="Block Arc 3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7" name="Group 3586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3774" name="Group 3773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2" name="Rounded Rectangle 3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3" name="Block Arc 3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5" name="Group 3774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800" name="Rounded Rectangle 3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1" name="Block Arc 3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6" name="Group 3775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8" name="Rounded Rectangle 3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9" name="Block Arc 3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7" name="Group 3776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6" name="Rounded Rectangle 3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7" name="Block Arc 3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8" name="Group 3777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4" name="Rounded Rectangle 3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5" name="Block Arc 3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79" name="Group 3778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2" name="Rounded Rectangle 3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3" name="Block Arc 3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0" name="Group 3779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90" name="Rounded Rectangle 3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1" name="Block Arc 3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1" name="Group 3780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8" name="Rounded Rectangle 3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9" name="Block Arc 3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2" name="Group 3781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6" name="Rounded Rectangle 3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7" name="Block Arc 3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83" name="Group 3782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84" name="Rounded Rectangle 3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5" name="Block Arc 3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8" name="Group 3587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3744" name="Group 374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2" name="Rounded Rectangle 3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3" name="Block Arc 3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45" name="Group 374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70" name="Rounded Rectangle 3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1" name="Block Arc 3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46" name="Group 374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8" name="Rounded Rectangle 3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9" name="Block Arc 3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47" name="Group 374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6" name="Rounded Rectangle 3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7" name="Block Arc 3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48" name="Group 374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4" name="Rounded Rectangle 3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5" name="Block Arc 3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49" name="Group 374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2" name="Rounded Rectangle 3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3" name="Block Arc 3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0" name="Group 374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60" name="Rounded Rectangle 3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1" name="Block Arc 3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1" name="Group 375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58" name="Rounded Rectangle 3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9" name="Block Arc 3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2" name="Group 375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56" name="Rounded Rectangle 3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7" name="Block Arc 3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53" name="Group 375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54" name="Rounded Rectangle 37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5" name="Block Arc 3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89" name="Group 3588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3714" name="Group 371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42" name="Rounded Rectangle 37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3" name="Block Arc 3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15" name="Group 371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40" name="Rounded Rectangle 37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1" name="Block Arc 37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16" name="Group 371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8" name="Rounded Rectangle 37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9" name="Block Arc 37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17" name="Group 371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6" name="Rounded Rectangle 37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7" name="Block Arc 37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18" name="Group 371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4" name="Rounded Rectangle 37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5" name="Block Arc 37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19" name="Group 371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2" name="Rounded Rectangle 37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3" name="Block Arc 37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0" name="Group 371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30" name="Rounded Rectangle 37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1" name="Block Arc 37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1" name="Group 372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28" name="Rounded Rectangle 37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9" name="Block Arc 37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2" name="Group 372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26" name="Rounded Rectangle 37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7" name="Block Arc 37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23" name="Group 372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24" name="Rounded Rectangle 37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5" name="Block Arc 37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90" name="Group 3589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3684" name="Group 368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12" name="Rounded Rectangle 37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3" name="Block Arc 37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85" name="Group 368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10" name="Rounded Rectangle 37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1" name="Block Arc 37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86" name="Group 368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8" name="Rounded Rectangle 3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9" name="Block Arc 3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87" name="Group 368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6" name="Rounded Rectangle 3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7" name="Block Arc 3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88" name="Group 368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4" name="Rounded Rectangle 3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5" name="Block Arc 3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89" name="Group 368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2" name="Rounded Rectangle 3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3" name="Block Arc 3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0" name="Group 368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700" name="Rounded Rectangle 36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1" name="Block Arc 3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1" name="Group 369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98" name="Rounded Rectangle 36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9" name="Block Arc 36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2" name="Group 369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96" name="Rounded Rectangle 36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7" name="Block Arc 3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93" name="Group 369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94" name="Rounded Rectangle 36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5" name="Block Arc 36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91" name="Group 3590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3654" name="Group 3653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82" name="Rounded Rectangle 3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3" name="Block Arc 3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55" name="Group 3654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80" name="Rounded Rectangle 3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1" name="Block Arc 3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56" name="Group 3655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8" name="Rounded Rectangle 3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9" name="Block Arc 3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57" name="Group 3656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6" name="Rounded Rectangle 3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7" name="Block Arc 3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58" name="Group 3657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4" name="Rounded Rectangle 3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5" name="Block Arc 3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59" name="Group 3658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2" name="Rounded Rectangle 3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3" name="Block Arc 3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0" name="Group 3659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70" name="Rounded Rectangle 3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1" name="Block Arc 3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1" name="Group 3660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68" name="Rounded Rectangle 3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9" name="Block Arc 3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2" name="Group 3661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66" name="Rounded Rectangle 3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7" name="Block Arc 3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63" name="Group 3662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64" name="Rounded Rectangle 36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5" name="Block Arc 36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92" name="Group 3591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3624" name="Group 3623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52" name="Rounded Rectangle 3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3" name="Block Arc 3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25" name="Group 3624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50" name="Rounded Rectangle 3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1" name="Block Arc 3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26" name="Group 3625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8" name="Rounded Rectangle 3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9" name="Block Arc 3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27" name="Group 3626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6" name="Rounded Rectangle 3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7" name="Block Arc 3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28" name="Group 3627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4" name="Rounded Rectangle 3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5" name="Block Arc 3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29" name="Group 3628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2" name="Rounded Rectangle 3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3" name="Block Arc 3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0" name="Group 3629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40" name="Rounded Rectangle 3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1" name="Block Arc 3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1" name="Group 3630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38" name="Rounded Rectangle 3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9" name="Block Arc 3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2" name="Group 3631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36" name="Rounded Rectangle 36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7" name="Block Arc 3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33" name="Group 3632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34" name="Rounded Rectangle 36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5" name="Block Arc 36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593" name="Group 3592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3594" name="Group 3593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22" name="Rounded Rectangle 3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3" name="Block Arc 3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5" name="Group 3594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20" name="Rounded Rectangle 3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1" name="Block Arc 3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6" name="Group 3595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8" name="Rounded Rectangle 3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9" name="Block Arc 3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7" name="Group 3596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6" name="Rounded Rectangle 3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7" name="Block Arc 3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8" name="Group 3597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4" name="Rounded Rectangle 3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5" name="Block Arc 3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599" name="Group 3598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2" name="Rounded Rectangle 3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3" name="Block Arc 3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0" name="Group 3599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10" name="Rounded Rectangle 3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1" name="Block Arc 3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1" name="Group 3600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08" name="Rounded Rectangle 3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9" name="Block Arc 3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2" name="Group 3601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06" name="Rounded Rectangle 3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7" name="Block Arc 3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03" name="Group 3602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604" name="Rounded Rectangle 36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5" name="Block Arc 36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62" name="Group 561"/>
          <p:cNvGrpSpPr>
            <a:grpSpLocks noChangeAspect="1"/>
          </p:cNvGrpSpPr>
          <p:nvPr/>
        </p:nvGrpSpPr>
        <p:grpSpPr>
          <a:xfrm>
            <a:off x="6359646" y="4176645"/>
            <a:ext cx="869970" cy="543076"/>
            <a:chOff x="897731" y="1806850"/>
            <a:chExt cx="1469788" cy="917510"/>
          </a:xfrm>
        </p:grpSpPr>
        <p:grpSp>
          <p:nvGrpSpPr>
            <p:cNvPr id="2372" name="Group 2371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2745" name="Group 274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73" name="Rounded Rectangle 2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4" name="Block Arc 2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46" name="Group 274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71" name="Rounded Rectangle 2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2" name="Block Arc 2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47" name="Group 274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69" name="Rounded Rectangle 2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0" name="Block Arc 2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48" name="Group 274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67" name="Rounded Rectangle 2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8" name="Block Arc 2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49" name="Group 274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65" name="Rounded Rectangle 2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6" name="Block Arc 2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50" name="Group 274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63" name="Rounded Rectangle 2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4" name="Block Arc 2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51" name="Group 275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61" name="Rounded Rectangle 2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2" name="Block Arc 2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52" name="Group 275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59" name="Rounded Rectangle 2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0" name="Block Arc 2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53" name="Group 275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57" name="Rounded Rectangle 2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8" name="Block Arc 2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54" name="Group 275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55" name="Rounded Rectangle 27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6" name="Block Arc 2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3" name="Group 2372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2715" name="Group 271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43" name="Rounded Rectangle 2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4" name="Block Arc 2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16" name="Group 271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41" name="Rounded Rectangle 2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2" name="Block Arc 2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17" name="Group 271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39" name="Rounded Rectangle 2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0" name="Block Arc 2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18" name="Group 271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37" name="Rounded Rectangle 2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8" name="Block Arc 2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19" name="Group 271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35" name="Rounded Rectangle 2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6" name="Block Arc 2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20" name="Group 271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33" name="Rounded Rectangle 2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4" name="Block Arc 2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21" name="Group 272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31" name="Rounded Rectangle 2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2" name="Block Arc 2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22" name="Group 272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29" name="Rounded Rectangle 2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0" name="Block Arc 2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23" name="Group 272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27" name="Rounded Rectangle 2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8" name="Block Arc 2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24" name="Group 272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25" name="Rounded Rectangle 2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6" name="Block Arc 2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4" name="Group 2373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2685" name="Group 268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13" name="Rounded Rectangle 2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4" name="Block Arc 2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6" name="Group 268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11" name="Rounded Rectangle 2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2" name="Block Arc 2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7" name="Group 268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09" name="Rounded Rectangle 2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0" name="Block Arc 2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8" name="Group 268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07" name="Rounded Rectangle 2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8" name="Block Arc 2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89" name="Group 268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05" name="Rounded Rectangle 2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6" name="Block Arc 2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90" name="Group 268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03" name="Rounded Rectangle 2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4" name="Block Arc 2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91" name="Group 269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701" name="Rounded Rectangle 2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2" name="Block Arc 2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92" name="Group 269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99" name="Rounded Rectangle 2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0" name="Block Arc 2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93" name="Group 269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97" name="Rounded Rectangle 2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8" name="Block Arc 2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94" name="Group 269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95" name="Rounded Rectangle 26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6" name="Block Arc 2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5" name="Group 2374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2655" name="Group 265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83" name="Rounded Rectangle 2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4" name="Block Arc 2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56" name="Group 265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81" name="Rounded Rectangle 2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2" name="Block Arc 2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57" name="Group 265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79" name="Rounded Rectangle 2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0" name="Block Arc 2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58" name="Group 265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77" name="Rounded Rectangle 2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8" name="Block Arc 2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59" name="Group 265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75" name="Rounded Rectangle 2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6" name="Block Arc 2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60" name="Group 265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73" name="Rounded Rectangle 2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4" name="Block Arc 2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61" name="Group 266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71" name="Rounded Rectangle 2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2" name="Block Arc 2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62" name="Group 266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69" name="Rounded Rectangle 2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0" name="Block Arc 2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63" name="Group 266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67" name="Rounded Rectangle 2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8" name="Block Arc 2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64" name="Group 266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65" name="Rounded Rectangle 2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6" name="Block Arc 2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6" name="Group 2375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2625" name="Group 262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53" name="Rounded Rectangle 26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4" name="Block Arc 26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26" name="Group 262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51" name="Rounded Rectangle 26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2" name="Block Arc 26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27" name="Group 262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49" name="Rounded Rectangle 26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0" name="Block Arc 26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28" name="Group 262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47" name="Rounded Rectangle 26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8" name="Block Arc 26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29" name="Group 262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45" name="Rounded Rectangle 26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6" name="Block Arc 26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30" name="Group 262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43" name="Rounded Rectangle 26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4" name="Block Arc 26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31" name="Group 263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41" name="Rounded Rectangle 26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2" name="Block Arc 26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32" name="Group 263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39" name="Rounded Rectangle 26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0" name="Block Arc 26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33" name="Group 263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37" name="Rounded Rectangle 26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8" name="Block Arc 26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34" name="Group 263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35" name="Rounded Rectangle 26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6" name="Block Arc 26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7" name="Group 2376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2595" name="Group 259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23" name="Rounded Rectangle 2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4" name="Block Arc 2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96" name="Group 259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21" name="Rounded Rectangle 2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2" name="Block Arc 2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97" name="Group 259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19" name="Rounded Rectangle 2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0" name="Block Arc 2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98" name="Group 259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17" name="Rounded Rectangle 2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8" name="Block Arc 2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99" name="Group 259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15" name="Rounded Rectangle 2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6" name="Block Arc 2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00" name="Group 259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13" name="Rounded Rectangle 2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4" name="Block Arc 2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01" name="Group 260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11" name="Rounded Rectangle 2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2" name="Block Arc 2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02" name="Group 260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09" name="Rounded Rectangle 2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0" name="Block Arc 2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03" name="Group 260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07" name="Rounded Rectangle 2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8" name="Block Arc 2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604" name="Group 260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605" name="Rounded Rectangle 26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6" name="Block Arc 2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8" name="Group 2377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2565" name="Group 256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93" name="Rounded Rectangle 2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4" name="Block Arc 2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66" name="Group 256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91" name="Rounded Rectangle 2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2" name="Block Arc 2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67" name="Group 256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9" name="Rounded Rectangle 2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0" name="Block Arc 2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68" name="Group 256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7" name="Rounded Rectangle 2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8" name="Block Arc 2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69" name="Group 256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5" name="Rounded Rectangle 2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6" name="Block Arc 2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0" name="Group 256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3" name="Rounded Rectangle 2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4" name="Block Arc 2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1" name="Group 257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81" name="Rounded Rectangle 2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2" name="Block Arc 2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2" name="Group 257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79" name="Rounded Rectangle 2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0" name="Block Arc 2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3" name="Group 257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77" name="Rounded Rectangle 2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8" name="Block Arc 2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4" name="Group 257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75" name="Rounded Rectangle 2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6" name="Block Arc 2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79" name="Group 2378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2535" name="Group 253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63" name="Rounded Rectangle 2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4" name="Block Arc 2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36" name="Group 253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61" name="Rounded Rectangle 2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2" name="Block Arc 2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37" name="Group 253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9" name="Rounded Rectangle 2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0" name="Block Arc 2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38" name="Group 253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7" name="Rounded Rectangle 2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8" name="Block Arc 2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39" name="Group 253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5" name="Rounded Rectangle 2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6" name="Block Arc 2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0" name="Group 253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3" name="Rounded Rectangle 2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4" name="Block Arc 2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1" name="Group 254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51" name="Rounded Rectangle 2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2" name="Block Arc 2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2" name="Group 254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49" name="Rounded Rectangle 2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0" name="Block Arc 2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3" name="Group 254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47" name="Rounded Rectangle 2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8" name="Block Arc 2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4" name="Group 254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45" name="Rounded Rectangle 25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6" name="Block Arc 2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80" name="Group 2379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2505" name="Group 250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33" name="Rounded Rectangle 2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4" name="Block Arc 2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06" name="Group 250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31" name="Rounded Rectangle 2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2" name="Block Arc 2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07" name="Group 250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9" name="Rounded Rectangle 2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0" name="Block Arc 2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08" name="Group 250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7" name="Rounded Rectangle 2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8" name="Block Arc 2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09" name="Group 250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5" name="Rounded Rectangle 2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6" name="Block Arc 2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0" name="Group 250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3" name="Rounded Rectangle 2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4" name="Block Arc 2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1" name="Group 251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21" name="Rounded Rectangle 2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2" name="Block Arc 2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2" name="Group 251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19" name="Rounded Rectangle 2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0" name="Block Arc 2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3" name="Group 251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17" name="Rounded Rectangle 2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8" name="Block Arc 2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4" name="Group 251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15" name="Rounded Rectangle 2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6" name="Block Arc 2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81" name="Group 2380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2475" name="Group 247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03" name="Rounded Rectangle 2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4" name="Block Arc 2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76" name="Group 247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501" name="Rounded Rectangle 2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2" name="Block Arc 2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77" name="Group 247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9" name="Rounded Rectangle 2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0" name="Block Arc 2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78" name="Group 247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7" name="Rounded Rectangle 2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8" name="Block Arc 2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79" name="Group 247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5" name="Rounded Rectangle 2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6" name="Block Arc 2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0" name="Group 247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3" name="Rounded Rectangle 2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4" name="Block Arc 2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1" name="Group 248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91" name="Rounded Rectangle 2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2" name="Block Arc 2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2" name="Group 248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89" name="Rounded Rectangle 2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0" name="Block Arc 2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3" name="Group 248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87" name="Rounded Rectangle 2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8" name="Block Arc 2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4" name="Group 248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85" name="Rounded Rectangle 24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6" name="Block Arc 2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82" name="Group 2381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2445" name="Group 244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73" name="Rounded Rectangle 2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4" name="Block Arc 2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46" name="Group 244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71" name="Rounded Rectangle 2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2" name="Block Arc 2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47" name="Group 244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9" name="Rounded Rectangle 2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0" name="Block Arc 2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48" name="Group 244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7" name="Rounded Rectangle 2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8" name="Block Arc 2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49" name="Group 244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5" name="Rounded Rectangle 2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6" name="Block Arc 2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0" name="Group 244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3" name="Rounded Rectangle 2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4" name="Block Arc 2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1" name="Group 245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61" name="Rounded Rectangle 24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2" name="Block Arc 2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2" name="Group 245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59" name="Rounded Rectangle 24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0" name="Block Arc 24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3" name="Group 245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57" name="Rounded Rectangle 2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8" name="Block Arc 2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4" name="Group 245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55" name="Rounded Rectangle 24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6" name="Block Arc 2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83" name="Group 2382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2415" name="Group 241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43" name="Rounded Rectangle 2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4" name="Block Arc 2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16" name="Group 241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41" name="Rounded Rectangle 2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2" name="Block Arc 2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17" name="Group 241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9" name="Rounded Rectangle 2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0" name="Block Arc 2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18" name="Group 241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7" name="Rounded Rectangle 2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8" name="Block Arc 2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19" name="Group 241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5" name="Rounded Rectangle 2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6" name="Block Arc 2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0" name="Group 241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3" name="Rounded Rectangle 2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4" name="Block Arc 2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1" name="Group 242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31" name="Rounded Rectangle 2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2" name="Block Arc 2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2" name="Group 242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29" name="Rounded Rectangle 24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0" name="Block Arc 24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3" name="Group 242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27" name="Rounded Rectangle 2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8" name="Block Arc 2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24" name="Group 242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25" name="Rounded Rectangle 2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6" name="Block Arc 2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384" name="Group 2383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2385" name="Group 238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13" name="Rounded Rectangle 2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4" name="Block Arc 2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86" name="Group 238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11" name="Rounded Rectangle 2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2" name="Block Arc 2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87" name="Group 238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9" name="Rounded Rectangle 2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0" name="Block Arc 2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88" name="Group 238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7" name="Rounded Rectangle 2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8" name="Block Arc 2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89" name="Group 238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5" name="Rounded Rectangle 2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6" name="Block Arc 2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0" name="Group 238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3" name="Rounded Rectangle 2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4" name="Block Arc 2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1" name="Group 239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401" name="Rounded Rectangle 2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2" name="Block Arc 2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2" name="Group 239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99" name="Rounded Rectangle 2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0" name="Block Arc 2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3" name="Group 239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97" name="Rounded Rectangle 2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8" name="Block Arc 2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94" name="Group 239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95" name="Rounded Rectangle 23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6" name="Block Arc 2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63" name="Group 562"/>
          <p:cNvGrpSpPr>
            <a:grpSpLocks noChangeAspect="1"/>
          </p:cNvGrpSpPr>
          <p:nvPr/>
        </p:nvGrpSpPr>
        <p:grpSpPr>
          <a:xfrm>
            <a:off x="7374005" y="2865056"/>
            <a:ext cx="389560" cy="543076"/>
            <a:chOff x="7329811" y="2611603"/>
            <a:chExt cx="537854" cy="749808"/>
          </a:xfrm>
        </p:grpSpPr>
        <p:grpSp>
          <p:nvGrpSpPr>
            <p:cNvPr id="2186" name="Group 2185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2342" name="Group 2341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70" name="Rounded Rectangle 2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1" name="Block Arc 2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3" name="Group 2342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68" name="Rounded Rectangle 2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9" name="Block Arc 2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4" name="Group 2343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66" name="Rounded Rectangle 2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7" name="Block Arc 2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5" name="Group 2344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64" name="Rounded Rectangle 2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5" name="Block Arc 2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6" name="Group 2345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62" name="Rounded Rectangle 2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3" name="Block Arc 2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7" name="Group 2346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60" name="Rounded Rectangle 2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1" name="Block Arc 2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8" name="Group 2347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8" name="Rounded Rectangle 2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9" name="Block Arc 2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49" name="Group 2348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6" name="Rounded Rectangle 2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7" name="Block Arc 2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50" name="Group 2349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4" name="Rounded Rectangle 2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5" name="Block Arc 2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51" name="Group 2350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52" name="Rounded Rectangle 23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3" name="Block Arc 2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87" name="Group 2186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2312" name="Group 231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40" name="Rounded Rectangle 2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1" name="Block Arc 2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3" name="Group 231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38" name="Rounded Rectangle 2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9" name="Block Arc 2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4" name="Group 231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36" name="Rounded Rectangle 2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7" name="Block Arc 2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5" name="Group 231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34" name="Rounded Rectangle 2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5" name="Block Arc 2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6" name="Group 231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32" name="Rounded Rectangle 2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3" name="Block Arc 2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7" name="Group 231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30" name="Rounded Rectangle 2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1" name="Block Arc 2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8" name="Group 231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8" name="Rounded Rectangle 2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9" name="Block Arc 2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9" name="Group 231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6" name="Rounded Rectangle 2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7" name="Block Arc 2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20" name="Group 231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4" name="Rounded Rectangle 2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5" name="Block Arc 2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21" name="Group 232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22" name="Rounded Rectangle 2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3" name="Block Arc 2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88" name="Group 2187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2282" name="Group 228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10" name="Rounded Rectangle 2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11" name="Block Arc 2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3" name="Group 228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08" name="Rounded Rectangle 2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09" name="Block Arc 2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4" name="Group 228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06" name="Rounded Rectangle 2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07" name="Block Arc 2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5" name="Group 228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04" name="Rounded Rectangle 2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05" name="Block Arc 2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6" name="Group 228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02" name="Rounded Rectangle 2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03" name="Block Arc 2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7" name="Group 228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300" name="Rounded Rectangle 2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301" name="Block Arc 2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8" name="Group 228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8" name="Rounded Rectangle 2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299" name="Block Arc 2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89" name="Group 228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6" name="Rounded Rectangle 2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297" name="Block Arc 2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90" name="Group 228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4" name="Rounded Rectangle 2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295" name="Block Arc 2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291" name="Group 229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92" name="Rounded Rectangle 22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293" name="Block Arc 2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2189" name="Group 2188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2252" name="Group 225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80" name="Rounded Rectangle 2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1" name="Block Arc 2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3" name="Group 225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78" name="Rounded Rectangle 2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9" name="Block Arc 2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4" name="Group 225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76" name="Rounded Rectangle 2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7" name="Block Arc 2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5" name="Group 225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74" name="Rounded Rectangle 2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5" name="Block Arc 2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6" name="Group 225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72" name="Rounded Rectangle 2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3" name="Block Arc 2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7" name="Group 225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70" name="Rounded Rectangle 2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1" name="Block Arc 2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8" name="Group 225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8" name="Rounded Rectangle 2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9" name="Block Arc 2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59" name="Group 225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6" name="Rounded Rectangle 2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7" name="Block Arc 2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60" name="Group 225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4" name="Rounded Rectangle 2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5" name="Block Arc 2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61" name="Group 226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62" name="Rounded Rectangle 2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3" name="Block Arc 2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90" name="Group 2189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2222" name="Group 222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50" name="Rounded Rectangle 22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1" name="Block Arc 22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3" name="Group 222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48" name="Rounded Rectangle 22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9" name="Block Arc 22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4" name="Group 222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46" name="Rounded Rectangle 22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7" name="Block Arc 22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5" name="Group 222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44" name="Rounded Rectangle 22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5" name="Block Arc 22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6" name="Group 222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42" name="Rounded Rectangle 22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3" name="Block Arc 22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7" name="Group 222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40" name="Rounded Rectangle 22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1" name="Block Arc 22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8" name="Group 222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8" name="Rounded Rectangle 22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9" name="Block Arc 22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29" name="Group 222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6" name="Rounded Rectangle 22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7" name="Block Arc 22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30" name="Group 222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4" name="Rounded Rectangle 22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5" name="Block Arc 22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31" name="Group 223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32" name="Rounded Rectangle 22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3" name="Block Arc 22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191" name="Group 2190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2192" name="Group 219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20" name="Rounded Rectangle 2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1" name="Block Arc 2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3" name="Group 219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18" name="Rounded Rectangle 2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9" name="Block Arc 2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4" name="Group 219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16" name="Rounded Rectangle 2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7" name="Block Arc 2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5" name="Group 219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14" name="Rounded Rectangle 2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5" name="Block Arc 2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6" name="Group 219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12" name="Rounded Rectangle 2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3" name="Block Arc 2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7" name="Group 219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10" name="Rounded Rectangle 2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1" name="Block Arc 2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8" name="Group 219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8" name="Rounded Rectangle 2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9" name="Block Arc 2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99" name="Group 219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6" name="Rounded Rectangle 2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7" name="Block Arc 2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0" name="Group 219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4" name="Rounded Rectangle 2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5" name="Block Arc 2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201" name="Group 220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202" name="Rounded Rectangle 22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3" name="Block Arc 2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64" name="Group 563"/>
          <p:cNvGrpSpPr>
            <a:grpSpLocks noChangeAspect="1"/>
          </p:cNvGrpSpPr>
          <p:nvPr/>
        </p:nvGrpSpPr>
        <p:grpSpPr>
          <a:xfrm>
            <a:off x="7374004" y="4176645"/>
            <a:ext cx="389557" cy="543076"/>
            <a:chOff x="3205247" y="660767"/>
            <a:chExt cx="655916" cy="914400"/>
          </a:xfrm>
        </p:grpSpPr>
        <p:grpSp>
          <p:nvGrpSpPr>
            <p:cNvPr id="2000" name="Group 1999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2156" name="Group 215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4" name="Rounded Rectangle 2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" name="Block Arc 2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7" name="Group 215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2" name="Rounded Rectangle 2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" name="Block Arc 2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8" name="Group 215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80" name="Rounded Rectangle 2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" name="Block Arc 2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59" name="Group 215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8" name="Rounded Rectangle 2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" name="Block Arc 2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0" name="Group 215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6" name="Rounded Rectangle 2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7" name="Block Arc 2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1" name="Group 216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4" name="Rounded Rectangle 2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" name="Block Arc 2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2" name="Group 216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2" name="Rounded Rectangle 2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3" name="Block Arc 2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3" name="Group 216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70" name="Rounded Rectangle 2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1" name="Block Arc 2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4" name="Group 216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8" name="Rounded Rectangle 2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" name="Block Arc 2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65" name="Group 216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66" name="Rounded Rectangle 2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" name="Block Arc 2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1" name="Group 2000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2126" name="Group 212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4" name="Rounded Rectangle 21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5" name="Block Arc 2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7" name="Group 212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2" name="Rounded Rectangle 21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" name="Block Arc 2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8" name="Group 212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50" name="Rounded Rectangle 21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" name="Block Arc 2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29" name="Group 212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8" name="Rounded Rectangle 21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9" name="Block Arc 2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0" name="Group 212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6" name="Rounded Rectangle 21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" name="Block Arc 2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1" name="Group 213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4" name="Rounded Rectangle 21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" name="Block Arc 2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2" name="Group 213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2" name="Rounded Rectangle 21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3" name="Block Arc 2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3" name="Group 213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40" name="Rounded Rectangle 21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" name="Block Arc 21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4" name="Group 213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8" name="Rounded Rectangle 21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" name="Block Arc 21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35" name="Group 213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36" name="Rounded Rectangle 21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7" name="Block Arc 2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2" name="Group 2001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2096" name="Group 209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4" name="Rounded Rectangle 2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5" name="Block Arc 2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7" name="Group 209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2" name="Rounded Rectangle 2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" name="Block Arc 2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8" name="Group 209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20" name="Rounded Rectangle 2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1" name="Block Arc 2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99" name="Group 209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8" name="Rounded Rectangle 2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" name="Block Arc 2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0" name="Group 209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6" name="Rounded Rectangle 2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" name="Block Arc 2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1" name="Group 210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4" name="Rounded Rectangle 2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5" name="Block Arc 2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2" name="Group 210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2" name="Rounded Rectangle 2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" name="Block Arc 2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3" name="Group 210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10" name="Rounded Rectangle 2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" name="Block Arc 2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4" name="Group 210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8" name="Rounded Rectangle 2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9" name="Block Arc 2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05" name="Group 210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106" name="Rounded Rectangle 2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7" name="Block Arc 2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3" name="Group 2002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2066" name="Group 206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4" name="Rounded Rectangle 20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5" name="Block Arc 20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7" name="Group 206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2" name="Rounded Rectangle 20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3" name="Block Arc 20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8" name="Group 206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90" name="Rounded Rectangle 20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1" name="Block Arc 20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69" name="Group 206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8" name="Rounded Rectangle 20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9" name="Block Arc 20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0" name="Group 206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6" name="Rounded Rectangle 20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7" name="Block Arc 20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1" name="Group 207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4" name="Rounded Rectangle 20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5" name="Block Arc 20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2" name="Group 207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2" name="Rounded Rectangle 20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" name="Block Arc 20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3" name="Group 207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80" name="Rounded Rectangle 20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1" name="Block Arc 20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4" name="Group 207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8" name="Rounded Rectangle 20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9" name="Block Arc 20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75" name="Group 207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76" name="Rounded Rectangle 20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7" name="Block Arc 20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4" name="Group 2003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2036" name="Group 203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4" name="Rounded Rectangle 2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5" name="Block Arc 2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7" name="Group 203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2" name="Rounded Rectangle 2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3" name="Block Arc 2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8" name="Group 203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60" name="Rounded Rectangle 2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1" name="Block Arc 2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39" name="Group 203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8" name="Rounded Rectangle 2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9" name="Block Arc 2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0" name="Group 203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6" name="Rounded Rectangle 2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7" name="Block Arc 2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1" name="Group 204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4" name="Rounded Rectangle 2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5" name="Block Arc 2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2" name="Group 204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2" name="Rounded Rectangle 2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3" name="Block Arc 2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3" name="Group 204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50" name="Rounded Rectangle 2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" name="Block Arc 2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4" name="Group 204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8" name="Rounded Rectangle 2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" name="Block Arc 2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45" name="Group 204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46" name="Rounded Rectangle 20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7" name="Block Arc 2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005" name="Group 2004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2006" name="Group 200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4" name="Rounded Rectangle 2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5" name="Block Arc 2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7" name="Group 200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2" name="Rounded Rectangle 2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" name="Block Arc 2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8" name="Group 200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30" name="Rounded Rectangle 2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1" name="Block Arc 2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9" name="Group 200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8" name="Rounded Rectangle 2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" name="Block Arc 2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0" name="Group 200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6" name="Rounded Rectangle 2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7" name="Block Arc 2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1" name="Group 201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4" name="Rounded Rectangle 2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5" name="Block Arc 2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2" name="Group 201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2" name="Rounded Rectangle 2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" name="Block Arc 2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3" name="Group 201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20" name="Rounded Rectangle 2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" name="Block Arc 2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4" name="Group 201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8" name="Rounded Rectangle 2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9" name="Block Arc 2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15" name="Group 201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2016" name="Rounded Rectangle 2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7" name="Block Arc 2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65" name="Group 564"/>
          <p:cNvGrpSpPr>
            <a:grpSpLocks noChangeAspect="1"/>
          </p:cNvGrpSpPr>
          <p:nvPr/>
        </p:nvGrpSpPr>
        <p:grpSpPr>
          <a:xfrm>
            <a:off x="7374005" y="3535374"/>
            <a:ext cx="389560" cy="543076"/>
            <a:chOff x="7329811" y="2611603"/>
            <a:chExt cx="537854" cy="749808"/>
          </a:xfrm>
        </p:grpSpPr>
        <p:grpSp>
          <p:nvGrpSpPr>
            <p:cNvPr id="1814" name="Group 1813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1970" name="Group 1969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8" name="Rounded Rectangle 19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9" name="Block Arc 19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1" name="Group 1970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6" name="Rounded Rectangle 19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7" name="Block Arc 19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2" name="Group 1971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4" name="Rounded Rectangle 19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" name="Block Arc 19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3" name="Group 1972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2" name="Rounded Rectangle 19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3" name="Block Arc 19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4" name="Group 1973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90" name="Rounded Rectangle 19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1" name="Block Arc 19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5" name="Group 1974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8" name="Rounded Rectangle 19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9" name="Block Arc 19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6" name="Group 1975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6" name="Rounded Rectangle 1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7" name="Block Arc 1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7" name="Group 1976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4" name="Rounded Rectangle 1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5" name="Block Arc 1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8" name="Group 1977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2" name="Rounded Rectangle 1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3" name="Block Arc 1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79" name="Group 1978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80" name="Rounded Rectangle 19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1" name="Block Arc 1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15" name="Group 1814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1940" name="Group 1939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8" name="Rounded Rectangle 1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9" name="Block Arc 1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1" name="Group 1940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6" name="Rounded Rectangle 1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7" name="Block Arc 1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2" name="Group 1941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4" name="Rounded Rectangle 1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5" name="Block Arc 1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3" name="Group 1942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2" name="Rounded Rectangle 1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3" name="Block Arc 1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4" name="Group 1943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60" name="Rounded Rectangle 1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1" name="Block Arc 1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5" name="Group 1944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8" name="Rounded Rectangle 1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9" name="Block Arc 1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6" name="Group 1945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6" name="Rounded Rectangle 1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7" name="Block Arc 1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7" name="Group 1946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4" name="Rounded Rectangle 1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" name="Block Arc 1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8" name="Group 1947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2" name="Rounded Rectangle 1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" name="Block Arc 1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49" name="Group 1948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50" name="Rounded Rectangle 1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1" name="Block Arc 1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16" name="Group 1815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1910" name="Group 190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8" name="Rounded Rectangle 1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39" name="Block Arc 1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1" name="Group 191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6" name="Rounded Rectangle 1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37" name="Block Arc 1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2" name="Group 191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4" name="Rounded Rectangle 1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35" name="Block Arc 1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3" name="Group 191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2" name="Rounded Rectangle 1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33" name="Block Arc 1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4" name="Group 191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30" name="Rounded Rectangle 1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31" name="Block Arc 1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5" name="Group 191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8" name="Rounded Rectangle 1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29" name="Block Arc 1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6" name="Group 191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6" name="Rounded Rectangle 1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27" name="Block Arc 1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7" name="Group 191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4" name="Rounded Rectangle 1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25" name="Block Arc 1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8" name="Group 191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2" name="Rounded Rectangle 1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23" name="Block Arc 1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1919" name="Group 191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20" name="Rounded Rectangle 191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21" name="Block Arc 1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1817" name="Group 1816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1880" name="Group 187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8" name="Rounded Rectangle 1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" name="Block Arc 1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1" name="Group 188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6" name="Rounded Rectangle 1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7" name="Block Arc 1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2" name="Group 188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4" name="Rounded Rectangle 1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" name="Block Arc 1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3" name="Group 188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2" name="Rounded Rectangle 19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" name="Block Arc 1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4" name="Group 188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900" name="Rounded Rectangle 18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1" name="Block Arc 19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5" name="Group 188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8" name="Rounded Rectangle 1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" name="Block Arc 1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6" name="Group 188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6" name="Rounded Rectangle 1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" name="Block Arc 1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7" name="Group 188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4" name="Rounded Rectangle 1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5" name="Block Arc 1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8" name="Group 188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2" name="Rounded Rectangle 1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" name="Block Arc 1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89" name="Group 188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90" name="Rounded Rectangle 1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" name="Block Arc 1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18" name="Group 1817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1850" name="Group 184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8" name="Rounded Rectangle 187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" name="Block Arc 187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1" name="Group 185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6" name="Rounded Rectangle 18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7" name="Block Arc 187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2" name="Group 185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4" name="Rounded Rectangle 187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5" name="Block Arc 187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3" name="Group 185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2" name="Rounded Rectangle 187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3" name="Block Arc 187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4" name="Group 185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70" name="Rounded Rectangle 186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1" name="Block Arc 187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5" name="Group 185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68" name="Rounded Rectangle 18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9" name="Block Arc 186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6" name="Group 185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66" name="Rounded Rectangle 18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7" name="Block Arc 18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7" name="Group 185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64" name="Rounded Rectangle 18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5" name="Block Arc 18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8" name="Group 185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62" name="Rounded Rectangle 18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3" name="Block Arc 18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59" name="Group 185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60" name="Rounded Rectangle 18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1" name="Block Arc 18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819" name="Group 1818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1820" name="Group 181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8" name="Rounded Rectangle 1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9" name="Block Arc 1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1" name="Group 182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6" name="Rounded Rectangle 1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7" name="Block Arc 1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2" name="Group 182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4" name="Rounded Rectangle 18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5" name="Block Arc 18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3" name="Group 182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2" name="Rounded Rectangle 18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3" name="Block Arc 18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4" name="Group 182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40" name="Rounded Rectangle 1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1" name="Block Arc 1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5" name="Group 182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38" name="Rounded Rectangle 1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9" name="Block Arc 1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6" name="Group 182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36" name="Rounded Rectangle 1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7" name="Block Arc 1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7" name="Group 182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34" name="Rounded Rectangle 1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5" name="Block Arc 1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8" name="Group 182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32" name="Rounded Rectangle 1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3" name="Block Arc 1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29" name="Group 182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830" name="Rounded Rectangle 18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1" name="Block Arc 1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567" name="TextBox 219"/>
          <p:cNvSpPr txBox="1">
            <a:spLocks noChangeArrowheads="1"/>
          </p:cNvSpPr>
          <p:nvPr/>
        </p:nvSpPr>
        <p:spPr bwMode="auto">
          <a:xfrm>
            <a:off x="7421076" y="3026561"/>
            <a:ext cx="310089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568" name="TextBox 219"/>
          <p:cNvSpPr txBox="1">
            <a:spLocks noChangeArrowheads="1"/>
          </p:cNvSpPr>
          <p:nvPr/>
        </p:nvSpPr>
        <p:spPr bwMode="auto">
          <a:xfrm>
            <a:off x="7405300" y="3701169"/>
            <a:ext cx="336751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grpSp>
        <p:nvGrpSpPr>
          <p:cNvPr id="570" name="Group 569"/>
          <p:cNvGrpSpPr/>
          <p:nvPr/>
        </p:nvGrpSpPr>
        <p:grpSpPr>
          <a:xfrm>
            <a:off x="6356068" y="1771045"/>
            <a:ext cx="1438410" cy="320560"/>
            <a:chOff x="5878085" y="3170352"/>
            <a:chExt cx="1985968" cy="442587"/>
          </a:xfrm>
        </p:grpSpPr>
        <p:grpSp>
          <p:nvGrpSpPr>
            <p:cNvPr id="1163" name="Group 1162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598" name="Group 159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6" name="Rounded Rectangle 16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7" name="Block Arc 16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99" name="Group 159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4" name="Rounded Rectangle 1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5" name="Block Arc 1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0" name="Group 159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2" name="Rounded Rectangle 1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3" name="Block Arc 1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1" name="Group 160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20" name="Rounded Rectangle 1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1" name="Block Arc 1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2" name="Group 160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18" name="Rounded Rectangle 1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9" name="Block Arc 1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3" name="Group 160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16" name="Rounded Rectangle 1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7" name="Block Arc 1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4" name="Group 160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14" name="Rounded Rectangle 1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5" name="Block Arc 1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5" name="Group 160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12" name="Rounded Rectangle 1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3" name="Block Arc 1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6" name="Group 160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10" name="Rounded Rectangle 1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1" name="Block Arc 1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07" name="Group 160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608" name="Rounded Rectangle 16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9" name="Block Arc 1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4" name="Group 1163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568" name="Group 156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6" name="Rounded Rectangle 15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7" name="Block Arc 15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69" name="Group 156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4" name="Rounded Rectangle 1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5" name="Block Arc 1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0" name="Group 156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2" name="Rounded Rectangle 1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3" name="Block Arc 1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1" name="Group 157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90" name="Rounded Rectangle 1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1" name="Block Arc 1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2" name="Group 157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88" name="Rounded Rectangle 1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9" name="Block Arc 1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3" name="Group 157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86" name="Rounded Rectangle 1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7" name="Block Arc 1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4" name="Group 157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84" name="Rounded Rectangle 1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5" name="Block Arc 1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5" name="Group 157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82" name="Rounded Rectangle 1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3" name="Block Arc 1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6" name="Group 157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80" name="Rounded Rectangle 1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1" name="Block Arc 1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77" name="Group 157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78" name="Rounded Rectangle 1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9" name="Block Arc 1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5" name="Group 1164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538" name="Group 153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66" name="Rounded Rectangle 15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7" name="Block Arc 15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39" name="Group 153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64" name="Rounded Rectangle 15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5" name="Block Arc 15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0" name="Group 153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62" name="Rounded Rectangle 15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3" name="Block Arc 15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1" name="Group 154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60" name="Rounded Rectangle 15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1" name="Block Arc 15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2" name="Group 154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58" name="Rounded Rectangle 15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9" name="Block Arc 15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3" name="Group 154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56" name="Rounded Rectangle 15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7" name="Block Arc 15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4" name="Group 154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54" name="Rounded Rectangle 15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5" name="Block Arc 15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5" name="Group 154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52" name="Rounded Rectangle 15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3" name="Block Arc 15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6" name="Group 154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50" name="Rounded Rectangle 15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1" name="Block Arc 15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47" name="Group 154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48" name="Rounded Rectangle 15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9" name="Block Arc 15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6" name="Group 1165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508" name="Group 150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6" name="Rounded Rectangle 15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7" name="Block Arc 15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09" name="Group 150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4" name="Rounded Rectangle 1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5" name="Block Arc 1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0" name="Group 150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2" name="Rounded Rectangle 1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3" name="Block Arc 1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1" name="Group 151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30" name="Rounded Rectangle 1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1" name="Block Arc 1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2" name="Group 151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28" name="Rounded Rectangle 1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9" name="Block Arc 1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3" name="Group 151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26" name="Rounded Rectangle 1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7" name="Block Arc 1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4" name="Group 151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24" name="Rounded Rectangle 1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5" name="Block Arc 1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5" name="Group 151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22" name="Rounded Rectangle 1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3" name="Block Arc 1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6" name="Group 151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20" name="Rounded Rectangle 1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1" name="Block Arc 1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17" name="Group 151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18" name="Rounded Rectangle 15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9" name="Block Arc 1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7" name="Group 1166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478" name="Group 147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6" name="Rounded Rectangle 1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7" name="Block Arc 1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79" name="Group 147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4" name="Rounded Rectangle 1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5" name="Block Arc 1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0" name="Group 147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2" name="Rounded Rectangle 1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3" name="Block Arc 1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1" name="Group 148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500" name="Rounded Rectangle 1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1" name="Block Arc 1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2" name="Group 148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98" name="Rounded Rectangle 1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9" name="Block Arc 1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3" name="Group 148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96" name="Rounded Rectangle 1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7" name="Block Arc 1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4" name="Group 148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94" name="Rounded Rectangle 1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5" name="Block Arc 1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5" name="Group 148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92" name="Rounded Rectangle 1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3" name="Block Arc 1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6" name="Group 148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90" name="Rounded Rectangle 1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1" name="Block Arc 1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87" name="Group 148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88" name="Rounded Rectangle 1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9" name="Block Arc 1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8" name="Group 1167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1448" name="Group 144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6" name="Rounded Rectangle 1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7" name="Block Arc 1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49" name="Group 144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4" name="Rounded Rectangle 1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5" name="Block Arc 1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0" name="Group 144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2" name="Rounded Rectangle 1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3" name="Block Arc 1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1" name="Group 145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70" name="Rounded Rectangle 1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1" name="Block Arc 1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2" name="Group 145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68" name="Rounded Rectangle 1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9" name="Block Arc 1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3" name="Group 145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66" name="Rounded Rectangle 1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7" name="Block Arc 1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4" name="Group 145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64" name="Rounded Rectangle 1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5" name="Block Arc 1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5" name="Group 145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62" name="Rounded Rectangle 1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3" name="Block Arc 1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6" name="Group 145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60" name="Rounded Rectangle 1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1" name="Block Arc 1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57" name="Group 145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58" name="Rounded Rectangle 14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9" name="Block Arc 1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69" name="Group 1168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1418" name="Group 141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6" name="Rounded Rectangle 1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7" name="Block Arc 1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19" name="Group 141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4" name="Rounded Rectangle 1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5" name="Block Arc 1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0" name="Group 141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2" name="Rounded Rectangle 14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3" name="Block Arc 1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1" name="Group 142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40" name="Rounded Rectangle 14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1" name="Block Arc 14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2" name="Group 142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8" name="Rounded Rectangle 14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9" name="Block Arc 14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3" name="Group 142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6" name="Rounded Rectangle 14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7" name="Block Arc 14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4" name="Group 142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4" name="Rounded Rectangle 1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5" name="Block Arc 1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5" name="Group 142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2" name="Rounded Rectangle 1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3" name="Block Arc 1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6" name="Group 142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30" name="Rounded Rectangle 14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1" name="Block Arc 14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27" name="Group 142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28" name="Rounded Rectangle 1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9" name="Block Arc 1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0" name="Group 1169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1388" name="Group 138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6" name="Rounded Rectangle 14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7" name="Block Arc 14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89" name="Group 138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4" name="Rounded Rectangle 14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5" name="Block Arc 14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0" name="Group 138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2" name="Rounded Rectangle 14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3" name="Block Arc 14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1" name="Group 139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10" name="Rounded Rectangle 14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1" name="Block Arc 14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2" name="Group 139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8" name="Rounded Rectangle 14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9" name="Block Arc 14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3" name="Group 139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6" name="Rounded Rectangle 14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7" name="Block Arc 14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4" name="Group 139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4" name="Rounded Rectangle 14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5" name="Block Arc 14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5" name="Group 139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2" name="Rounded Rectangle 14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3" name="Block Arc 14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6" name="Group 139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400" name="Rounded Rectangle 13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1" name="Block Arc 14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97" name="Group 139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98" name="Rounded Rectangle 13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9" name="Block Arc 13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1" name="Group 1170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1358" name="Group 135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6" name="Rounded Rectangle 1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7" name="Block Arc 1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59" name="Group 135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4" name="Rounded Rectangle 1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5" name="Block Arc 1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0" name="Group 135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2" name="Rounded Rectangle 1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3" name="Block Arc 1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1" name="Group 136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80" name="Rounded Rectangle 1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1" name="Block Arc 1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2" name="Group 136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8" name="Rounded Rectangle 1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9" name="Block Arc 1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3" name="Group 136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6" name="Rounded Rectangle 13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7" name="Block Arc 1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4" name="Group 136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4" name="Rounded Rectangle 1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5" name="Block Arc 1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5" name="Group 136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2" name="Rounded Rectangle 13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3" name="Block Arc 1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6" name="Group 136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70" name="Rounded Rectangle 1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1" name="Block Arc 1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7" name="Group 136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68" name="Rounded Rectangle 13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9" name="Block Arc 1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2" name="Group 1171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1328" name="Group 132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6" name="Rounded Rectangle 1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7" name="Block Arc 1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29" name="Group 132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4" name="Rounded Rectangle 1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5" name="Block Arc 1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0" name="Group 132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2" name="Rounded Rectangle 1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3" name="Block Arc 1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1" name="Group 133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50" name="Rounded Rectangle 1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1" name="Block Arc 1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2" name="Group 133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8" name="Rounded Rectangle 1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9" name="Block Arc 1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3" name="Group 133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6" name="Rounded Rectangle 1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7" name="Block Arc 1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4" name="Group 133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4" name="Rounded Rectangle 1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345" name="Block Arc 1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5" name="Group 133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2" name="Rounded Rectangle 1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3" name="Block Arc 1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6" name="Group 133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40" name="Rounded Rectangle 1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1" name="Block Arc 1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37" name="Group 133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38" name="Rounded Rectangle 1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9" name="Block Arc 1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3" name="Group 1172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298" name="Group 129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6" name="Rounded Rectangle 1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7" name="Block Arc 1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99" name="Group 129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4" name="Rounded Rectangle 1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5" name="Block Arc 1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0" name="Group 129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2" name="Rounded Rectangle 1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3" name="Block Arc 1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1" name="Group 130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20" name="Rounded Rectangle 1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1" name="Block Arc 1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2" name="Group 130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8" name="Rounded Rectangle 1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9" name="Block Arc 1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3" name="Group 130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6" name="Rounded Rectangle 1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7" name="Block Arc 1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4" name="Group 130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4" name="Rounded Rectangle 1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5" name="Block Arc 1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5" name="Group 130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2" name="Rounded Rectangle 1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3" name="Block Arc 1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6" name="Group 130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10" name="Rounded Rectangle 1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1" name="Block Arc 1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7" name="Group 130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308" name="Rounded Rectangle 13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9" name="Block Arc 1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4" name="Group 1173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268" name="Group 126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6" name="Rounded Rectangle 1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7" name="Block Arc 1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69" name="Group 126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4" name="Rounded Rectangle 1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5" name="Block Arc 1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0" name="Group 126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2" name="Rounded Rectangle 12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3" name="Block Arc 1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1" name="Group 127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90" name="Rounded Rectangle 12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1" name="Block Arc 12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2" name="Group 127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8" name="Rounded Rectangle 12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9" name="Block Arc 12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3" name="Group 127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6" name="Rounded Rectangle 12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7" name="Block Arc 12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4" name="Group 127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4" name="Rounded Rectangle 1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5" name="Block Arc 1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5" name="Group 127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2" name="Rounded Rectangle 1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3" name="Block Arc 1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6" name="Group 127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80" name="Rounded Rectangle 1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1" name="Block Arc 1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7" name="Group 127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78" name="Rounded Rectangle 1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9" name="Block Arc 1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5" name="Group 1174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238" name="Group 123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6" name="Rounded Rectangle 12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7" name="Block Arc 126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39" name="Group 123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4" name="Rounded Rectangle 12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5" name="Block Arc 12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0" name="Group 123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2" name="Rounded Rectangle 12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3" name="Block Arc 12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1" name="Group 124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60" name="Rounded Rectangle 12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1" name="Block Arc 12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2" name="Group 124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8" name="Rounded Rectangle 12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9" name="Block Arc 12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3" name="Group 124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6" name="Rounded Rectangle 12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7" name="Block Arc 12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4" name="Group 124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4" name="Rounded Rectangle 12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5" name="Block Arc 12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5" name="Group 124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2" name="Rounded Rectangle 12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3" name="Block Arc 12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6" name="Group 124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50" name="Rounded Rectangle 12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1" name="Block Arc 12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7" name="Group 124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48" name="Rounded Rectangle 12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9" name="Block Arc 12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6" name="Group 1175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208" name="Group 120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6" name="Rounded Rectangle 1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7" name="Block Arc 1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09" name="Group 120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4" name="Rounded Rectangle 1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5" name="Block Arc 1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0" name="Group 120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2" name="Rounded Rectangle 1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3" name="Block Arc 1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1" name="Group 121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30" name="Rounded Rectangle 1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1" name="Block Arc 1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2" name="Group 121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8" name="Rounded Rectangle 1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9" name="Block Arc 1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3" name="Group 121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6" name="Rounded Rectangle 1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7" name="Block Arc 1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4" name="Group 121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4" name="Rounded Rectangle 1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5" name="Block Arc 1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5" name="Group 121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2" name="Rounded Rectangle 1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3" name="Block Arc 1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6" name="Group 121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20" name="Rounded Rectangle 1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1" name="Block Arc 1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17" name="Group 121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18" name="Rounded Rectangle 12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9" name="Block Arc 1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77" name="Group 1176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178" name="Group 117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6" name="Rounded Rectangle 1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" name="Block Arc 1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9" name="Group 117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4" name="Rounded Rectangle 1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5" name="Block Arc 1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0" name="Group 117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2" name="Rounded Rectangle 1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3" name="Block Arc 1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1" name="Group 118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200" name="Rounded Rectangle 1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1" name="Block Arc 1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2" name="Group 118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8" name="Rounded Rectangle 1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9" name="Block Arc 1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3" name="Group 118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6" name="Rounded Rectangle 1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7" name="Block Arc 1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4" name="Group 118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4" name="Rounded Rectangle 1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5" name="Block Arc 1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5" name="Group 118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2" name="Rounded Rectangle 1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3" name="Block Arc 1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6" name="Group 118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90" name="Rounded Rectangle 1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1" name="Block Arc 1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87" name="Group 118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88" name="Rounded Rectangle 1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9" name="Block Arc 1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71" name="Group 570"/>
          <p:cNvGrpSpPr/>
          <p:nvPr/>
        </p:nvGrpSpPr>
        <p:grpSpPr>
          <a:xfrm flipV="1">
            <a:off x="6356068" y="4834660"/>
            <a:ext cx="1438410" cy="320560"/>
            <a:chOff x="5878085" y="3170352"/>
            <a:chExt cx="1985968" cy="442587"/>
          </a:xfrm>
        </p:grpSpPr>
        <p:grpSp>
          <p:nvGrpSpPr>
            <p:cNvPr id="698" name="Group 697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1133" name="Group 113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61" name="Rounded Rectangle 11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2" name="Block Arc 1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4" name="Group 113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59" name="Rounded Rectangle 11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0" name="Block Arc 11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5" name="Group 113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57" name="Rounded Rectangle 11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8" name="Block Arc 11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6" name="Group 113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55" name="Rounded Rectangle 11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6" name="Block Arc 11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7" name="Group 113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53" name="Rounded Rectangle 11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4" name="Block Arc 11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8" name="Group 113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51" name="Rounded Rectangle 11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2" name="Block Arc 11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9" name="Group 113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9" name="Rounded Rectangle 1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0" name="Block Arc 1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40" name="Group 113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7" name="Rounded Rectangle 1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8" name="Block Arc 1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41" name="Group 114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5" name="Rounded Rectangle 1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6" name="Block Arc 1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42" name="Group 114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43" name="Rounded Rectangle 11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4" name="Block Arc 1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99" name="Group 698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1103" name="Group 110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31" name="Rounded Rectangle 1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2" name="Block Arc 1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4" name="Group 110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29" name="Rounded Rectangle 1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0" name="Block Arc 1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5" name="Group 110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27" name="Rounded Rectangle 11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8" name="Block Arc 1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6" name="Group 110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25" name="Rounded Rectangle 11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6" name="Block Arc 11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7" name="Group 110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23" name="Rounded Rectangle 11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4" name="Block Arc 11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8" name="Group 110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21" name="Rounded Rectangle 11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2" name="Block Arc 11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9" name="Group 110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9" name="Rounded Rectangle 1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0" name="Block Arc 1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0" name="Group 110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7" name="Rounded Rectangle 1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" name="Block Arc 1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1" name="Group 111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5" name="Rounded Rectangle 1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6" name="Block Arc 1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2" name="Group 111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13" name="Rounded Rectangle 1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" name="Block Arc 1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0" name="Group 699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1073" name="Group 107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101" name="Rounded Rectangle 11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" name="Block Arc 11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4" name="Group 107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9" name="Rounded Rectangle 10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" name="Block Arc 10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5" name="Group 107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7" name="Rounded Rectangle 10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8" name="Block Arc 10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6" name="Group 107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5" name="Rounded Rectangle 10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6" name="Block Arc 10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7" name="Group 107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3" name="Rounded Rectangle 10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4" name="Block Arc 10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8" name="Group 107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91" name="Rounded Rectangle 10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2" name="Block Arc 10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9" name="Group 107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9" name="Rounded Rectangle 10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0" name="Block Arc 10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0" name="Group 107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7" name="Rounded Rectangle 10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8" name="Block Arc 10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1" name="Group 108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5" name="Rounded Rectangle 10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6" name="Block Arc 10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2" name="Group 108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83" name="Rounded Rectangle 10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4" name="Block Arc 10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1" name="Group 700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1043" name="Group 104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71" name="Rounded Rectangle 1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2" name="Block Arc 1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4" name="Group 104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9" name="Rounded Rectangle 1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0" name="Block Arc 1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5" name="Group 104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7" name="Rounded Rectangle 1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" name="Block Arc 1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6" name="Group 104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5" name="Rounded Rectangle 1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6" name="Block Arc 1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7" name="Group 104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3" name="Rounded Rectangle 1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4" name="Block Arc 1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8" name="Group 104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61" name="Rounded Rectangle 10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2" name="Block Arc 1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49" name="Group 104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9" name="Rounded Rectangle 1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0" name="Block Arc 1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0" name="Group 104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7" name="Rounded Rectangle 1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8" name="Block Arc 1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1" name="Group 105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5" name="Rounded Rectangle 1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6" name="Block Arc 1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2" name="Group 105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53" name="Rounded Rectangle 10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4" name="Block Arc 1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2" name="Group 701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1013" name="Group 101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41" name="Rounded Rectangle 1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" name="Block Arc 1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4" name="Group 101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9" name="Rounded Rectangle 1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" name="Block Arc 1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5" name="Group 101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7" name="Rounded Rectangle 1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8" name="Block Arc 1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6" name="Group 101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5" name="Rounded Rectangle 1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" name="Block Arc 1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7" name="Group 101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3" name="Rounded Rectangle 1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4" name="Block Arc 1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8" name="Group 101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31" name="Rounded Rectangle 1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2" name="Block Arc 1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19" name="Group 101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9" name="Rounded Rectangle 1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0" name="Block Arc 1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0" name="Group 101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7" name="Rounded Rectangle 1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8" name="Block Arc 1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1" name="Group 102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5" name="Rounded Rectangle 1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" name="Block Arc 1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22" name="Group 102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23" name="Rounded Rectangle 1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4" name="Block Arc 1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3" name="Group 702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983" name="Group 98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11" name="Rounded Rectangle 1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" name="Block Arc 1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4" name="Group 98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9" name="Rounded Rectangle 1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0" name="Block Arc 1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5" name="Group 98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7" name="Rounded Rectangle 1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8" name="Block Arc 1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6" name="Group 98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5" name="Rounded Rectangle 1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6" name="Block Arc 1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7" name="Group 98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3" name="Rounded Rectangle 1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" name="Block Arc 1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8" name="Group 98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1001" name="Rounded Rectangle 10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" name="Block Arc 1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89" name="Group 98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9" name="Rounded Rectangle 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" name="Block Arc 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0" name="Group 98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7" name="Rounded Rectangle 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8" name="Block Arc 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1" name="Group 99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5" name="Rounded Rectangle 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" name="Block Arc 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2" name="Group 99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93" name="Rounded Rectangle 9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" name="Block Arc 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4" name="Group 703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953" name="Group 95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81" name="Rounded Rectangle 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" name="Block Arc 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4" name="Group 95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9" name="Rounded Rectangle 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0" name="Block Arc 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5" name="Group 95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7" name="Rounded Rectangle 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" name="Block Arc 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6" name="Group 95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5" name="Rounded Rectangle 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" name="Block Arc 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7" name="Group 95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3" name="Rounded Rectangle 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" name="Block Arc 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8" name="Group 95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71" name="Rounded Rectangle 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" name="Block Arc 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59" name="Group 95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9" name="Rounded Rectangle 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" name="Block Arc 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0" name="Group 95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7" name="Rounded Rectangle 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" name="Block Arc 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1" name="Group 96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5" name="Rounded Rectangle 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" name="Block Arc 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62" name="Group 96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63" name="Rounded Rectangle 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" name="Block Arc 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5" name="Group 704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923" name="Group 92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51" name="Rounded Rectangle 9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2" name="Block Arc 9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4" name="Group 92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9" name="Rounded Rectangle 9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" name="Block Arc 9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5" name="Group 92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7" name="Rounded Rectangle 9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" name="Block Arc 9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6" name="Group 92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5" name="Rounded Rectangle 9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6" name="Block Arc 9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7" name="Group 92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3" name="Rounded Rectangle 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" name="Block Arc 9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8" name="Group 92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41" name="Rounded Rectangle 9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" name="Block Arc 9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9" name="Group 92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9" name="Rounded Rectangle 9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0" name="Block Arc 9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0" name="Group 92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7" name="Rounded Rectangle 9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" name="Block Arc 9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1" name="Group 93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5" name="Rounded Rectangle 9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" name="Block Arc 9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32" name="Group 93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33" name="Rounded Rectangle 9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" name="Block Arc 9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6" name="Group 705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893" name="Group 89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" name="Rounded Rectangle 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" name="Block Arc 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" name="Group 89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" name="Rounded Rectangle 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" name="Block Arc 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5" name="Group 89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" name="Rounded Rectangle 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" name="Block Arc 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" name="Group 89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" name="Rounded Rectangle 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" name="Block Arc 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" name="Group 89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" name="Rounded Rectangle 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" name="Block Arc 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8" name="Group 89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" name="Rounded Rectangle 9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" name="Block Arc 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" name="Group 89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" name="Rounded Rectangle 9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" name="Block Arc 9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" name="Group 89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" name="Rounded Rectangle 9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" name="Block Arc 9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1" name="Group 90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5" name="Rounded Rectangle 9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" name="Block Arc 9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" name="Group 90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" name="Rounded Rectangle 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" name="Block Arc 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7" name="Group 706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863" name="Group 86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" name="Rounded Rectangle 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" name="Block Arc 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4" name="Group 86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" name="Rounded Rectangle 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" name="Block Arc 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" name="Group 86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7" name="Rounded Rectangle 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" name="Block Arc 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6" name="Group 86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" name="Rounded Rectangle 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" name="Block Arc 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7" name="Group 86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" name="Rounded Rectangle 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" name="Block Arc 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" name="Group 86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" name="Rounded Rectangle 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" name="Block Arc 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9" name="Group 86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" name="Rounded Rectangle 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" name="Block Arc 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0" name="Group 86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" name="Rounded Rectangle 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" name="Block Arc 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1" name="Group 87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" name="Rounded Rectangle 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" name="Block Arc 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" name="Group 87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" name="Rounded Rectangle 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" name="Block Arc 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8" name="Group 707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833" name="Group 83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" name="Rounded Rectangle 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" name="Block Arc 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4" name="Group 83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9" name="Rounded Rectangle 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" name="Block Arc 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5" name="Group 83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" name="Rounded Rectangle 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" name="Block Arc 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6" name="Group 83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" name="Rounded Rectangle 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" name="Block Arc 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7" name="Group 83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3" name="Rounded Rectangle 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" name="Block Arc 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8" name="Group 83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1" name="Rounded Rectangle 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" name="Block Arc 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9" name="Group 83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9" name="Rounded Rectangle 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" name="Block Arc 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0" name="Group 83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7" name="Rounded Rectangle 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" name="Block Arc 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1" name="Group 84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5" name="Rounded Rectangle 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" name="Block Arc 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2" name="Group 84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43" name="Rounded Rectangle 8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" name="Block Arc 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09" name="Group 708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803" name="Group 80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" name="Rounded Rectangle 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" name="Block Arc 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" name="Group 80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" name="Rounded Rectangle 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" name="Block Arc 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5" name="Group 80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7" name="Rounded Rectangle 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" name="Block Arc 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" name="Group 80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" name="Rounded Rectangle 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" name="Block Arc 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" name="Group 80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" name="Rounded Rectangle 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" name="Block Arc 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8" name="Group 80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1" name="Rounded Rectangle 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" name="Block Arc 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" name="Group 80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" name="Rounded Rectangle 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" name="Block Arc 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" name="Group 80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" name="Rounded Rectangle 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" name="Block Arc 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1" name="Group 81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5" name="Rounded Rectangle 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" name="Block Arc 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" name="Group 81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" name="Rounded Rectangle 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" name="Block Arc 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0" name="Group 709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773" name="Group 77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" name="Rounded Rectangle 8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" name="Block Arc 8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" name="Group 77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" name="Rounded Rectangle 7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" name="Block Arc 7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" name="Group 77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7" name="Rounded Rectangle 7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" name="Block Arc 7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6" name="Group 77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" name="Rounded Rectangle 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" name="Block Arc 7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" name="Group 77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3" name="Rounded Rectangle 7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" name="Block Arc 7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" name="Group 77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1" name="Rounded Rectangle 7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" name="Block Arc 7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9" name="Group 77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9" name="Rounded Rectangle 7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" name="Block Arc 7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" name="Group 77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" name="Rounded Rectangle 7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" name="Block Arc 7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" name="Group 78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" name="Rounded Rectangle 7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" name="Block Arc 7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2" name="Group 78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3" name="Rounded Rectangle 7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" name="Block Arc 7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1" name="Group 710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743" name="Group 74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1" name="Rounded Rectangle 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" name="Block Arc 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4" name="Group 74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" name="Rounded Rectangle 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" name="Block Arc 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" name="Group 74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" name="Rounded Rectangle 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" name="Block Arc 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" name="Group 74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" name="Rounded Rectangle 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" name="Block Arc 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7" name="Group 74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" name="Rounded Rectangle 7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" name="Block Arc 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" name="Group 74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" name="Rounded Rectangle 7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" name="Block Arc 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" name="Group 74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" name="Rounded Rectangle 7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" name="Block Arc 7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0" name="Group 74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" name="Rounded Rectangle 7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" name="Block Arc 7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" name="Group 75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" name="Rounded Rectangle 7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" name="Block Arc 7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" name="Group 75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" name="Rounded Rectangle 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" name="Block Arc 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2" name="Group 711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713" name="Group 71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" name="Rounded Rectangle 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" name="Block Arc 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4" name="Group 71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9" name="Rounded Rectangle 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" name="Block Arc 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" name="Group 71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" name="Rounded Rectangle 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" name="Block Arc 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" name="Group 71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" name="Rounded Rectangle 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" name="Block Arc 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7" name="Group 71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3" name="Rounded Rectangle 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" name="Block Arc 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" name="Group 71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" name="Rounded Rectangle 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" name="Block Arc 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" name="Group 71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" name="Rounded Rectangle 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" name="Block Arc 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0" name="Group 71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7" name="Rounded Rectangle 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" name="Block Arc 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" name="Group 72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5" name="Rounded Rectangle 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" name="Block Arc 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" name="Group 72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" name="Rounded Rectangle 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" name="Block Arc 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572" name="Group 571"/>
          <p:cNvGrpSpPr>
            <a:grpSpLocks noChangeAspect="1"/>
          </p:cNvGrpSpPr>
          <p:nvPr/>
        </p:nvGrpSpPr>
        <p:grpSpPr>
          <a:xfrm>
            <a:off x="7160103" y="1562218"/>
            <a:ext cx="397372" cy="126416"/>
            <a:chOff x="411004" y="628649"/>
            <a:chExt cx="4541996" cy="1444941"/>
          </a:xfrm>
        </p:grpSpPr>
        <p:grpSp>
          <p:nvGrpSpPr>
            <p:cNvPr id="684" name="Group 68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96" name="Rectangle 69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97" name="Rectangle 69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85" name="Group 68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94" name="Rectangle 69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95" name="Rectangle 69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86" name="Group 68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92" name="Rectangle 69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93" name="Rectangle 69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87" name="Rectangle 68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Rectangle 68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Rectangle 68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Rectangle 68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Rectangle 69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3" name="Group 572"/>
          <p:cNvGrpSpPr>
            <a:grpSpLocks noChangeAspect="1"/>
          </p:cNvGrpSpPr>
          <p:nvPr/>
        </p:nvGrpSpPr>
        <p:grpSpPr>
          <a:xfrm>
            <a:off x="6600495" y="1564785"/>
            <a:ext cx="397372" cy="126416"/>
            <a:chOff x="411004" y="628649"/>
            <a:chExt cx="4541996" cy="1444941"/>
          </a:xfrm>
        </p:grpSpPr>
        <p:grpSp>
          <p:nvGrpSpPr>
            <p:cNvPr id="670" name="Group 66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82" name="Rectangle 68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83" name="Rectangle 68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71" name="Group 67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80" name="Rectangle 67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81" name="Rectangle 68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72" name="Group 67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78" name="Rectangle 67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79" name="Rectangle 67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73" name="Rectangle 67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Rectangle 67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Rectangle 674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Rectangle 67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Rectangle 67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4" name="Group 573"/>
          <p:cNvGrpSpPr>
            <a:grpSpLocks noChangeAspect="1"/>
          </p:cNvGrpSpPr>
          <p:nvPr/>
        </p:nvGrpSpPr>
        <p:grpSpPr>
          <a:xfrm rot="16200000">
            <a:off x="6025487" y="2410920"/>
            <a:ext cx="397373" cy="126415"/>
            <a:chOff x="411004" y="628649"/>
            <a:chExt cx="4541996" cy="1444941"/>
          </a:xfrm>
        </p:grpSpPr>
        <p:grpSp>
          <p:nvGrpSpPr>
            <p:cNvPr id="656" name="Group 65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68" name="Rectangle 66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69" name="Rectangle 66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57" name="Group 65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66" name="Rectangle 66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67" name="Rectangle 66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58" name="Group 65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64" name="Rectangle 66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65" name="Rectangle 66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59" name="Rectangle 65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Rectangle 65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Rectangle 66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Rectangle 66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Rectangle 66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5" name="Group 574"/>
          <p:cNvGrpSpPr>
            <a:grpSpLocks noChangeAspect="1"/>
          </p:cNvGrpSpPr>
          <p:nvPr/>
        </p:nvGrpSpPr>
        <p:grpSpPr>
          <a:xfrm>
            <a:off x="7160103" y="5238172"/>
            <a:ext cx="397372" cy="126416"/>
            <a:chOff x="411004" y="628649"/>
            <a:chExt cx="4541996" cy="1444941"/>
          </a:xfrm>
        </p:grpSpPr>
        <p:grpSp>
          <p:nvGrpSpPr>
            <p:cNvPr id="642" name="Group 641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54" name="Rectangle 653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55" name="Rectangle 654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43" name="Group 642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52" name="Rectangle 651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53" name="Rectangle 652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44" name="Group 643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50" name="Rectangle 649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51" name="Rectangle 650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45" name="Rectangle 644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6" name="Group 575"/>
          <p:cNvGrpSpPr>
            <a:grpSpLocks noChangeAspect="1"/>
          </p:cNvGrpSpPr>
          <p:nvPr/>
        </p:nvGrpSpPr>
        <p:grpSpPr>
          <a:xfrm>
            <a:off x="6600495" y="5240739"/>
            <a:ext cx="397372" cy="126416"/>
            <a:chOff x="411004" y="628649"/>
            <a:chExt cx="4541996" cy="1444941"/>
          </a:xfrm>
        </p:grpSpPr>
        <p:grpSp>
          <p:nvGrpSpPr>
            <p:cNvPr id="628" name="Group 627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40" name="Rectangle 639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41" name="Rectangle 640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29" name="Group 628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38" name="Rectangle 637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39" name="Rectangle 638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30" name="Group 629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36" name="Rectangle 635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37" name="Rectangle 636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31" name="Rectangle 630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7" name="Group 576"/>
          <p:cNvGrpSpPr>
            <a:grpSpLocks noChangeAspect="1"/>
          </p:cNvGrpSpPr>
          <p:nvPr/>
        </p:nvGrpSpPr>
        <p:grpSpPr>
          <a:xfrm rot="16200000">
            <a:off x="6025487" y="3073387"/>
            <a:ext cx="397373" cy="126415"/>
            <a:chOff x="411004" y="628649"/>
            <a:chExt cx="4541996" cy="1444941"/>
          </a:xfrm>
        </p:grpSpPr>
        <p:grpSp>
          <p:nvGrpSpPr>
            <p:cNvPr id="614" name="Group 613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26" name="Rectangle 625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27" name="Rectangle 626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15" name="Group 614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24" name="Rectangle 623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25" name="Rectangle 624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16" name="Group 615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22" name="Rectangle 621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23" name="Rectangle 622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17" name="Rectangle 616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Rectangle 617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8" name="Group 577"/>
          <p:cNvGrpSpPr>
            <a:grpSpLocks noChangeAspect="1"/>
          </p:cNvGrpSpPr>
          <p:nvPr/>
        </p:nvGrpSpPr>
        <p:grpSpPr>
          <a:xfrm rot="16200000">
            <a:off x="6025487" y="3743705"/>
            <a:ext cx="397373" cy="126415"/>
            <a:chOff x="411004" y="628649"/>
            <a:chExt cx="4542000" cy="1444941"/>
          </a:xfrm>
        </p:grpSpPr>
        <p:grpSp>
          <p:nvGrpSpPr>
            <p:cNvPr id="600" name="Group 599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612" name="Rectangle 611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13" name="Rectangle 612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1" name="Group 600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610" name="Rectangle 609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11" name="Rectangle 610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602" name="Group 601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608" name="Rectangle 607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609" name="Rectangle 608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603" name="Rectangle 602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Rectangle 603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Rectangle 604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Rectangle 605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Rectangle 606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9" name="Group 578"/>
          <p:cNvGrpSpPr>
            <a:grpSpLocks noChangeAspect="1"/>
          </p:cNvGrpSpPr>
          <p:nvPr/>
        </p:nvGrpSpPr>
        <p:grpSpPr>
          <a:xfrm rot="16200000">
            <a:off x="6025487" y="4384976"/>
            <a:ext cx="397373" cy="126415"/>
            <a:chOff x="411004" y="628649"/>
            <a:chExt cx="4541996" cy="1444941"/>
          </a:xfrm>
        </p:grpSpPr>
        <p:grpSp>
          <p:nvGrpSpPr>
            <p:cNvPr id="586" name="Group 585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98" name="Rectangle 597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9" name="Rectangle 598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87" name="Group 586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96" name="Rectangle 595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7" name="Rectangle 596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88" name="Group 587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94" name="Rectangle 593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95" name="Rectangle 594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89" name="Rectangle 588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Rectangle 589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Rectangle 590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Rectangle 591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Rectangle 592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83" name="Rectangle 582"/>
          <p:cNvSpPr>
            <a:spLocks/>
          </p:cNvSpPr>
          <p:nvPr/>
        </p:nvSpPr>
        <p:spPr>
          <a:xfrm>
            <a:off x="7935659" y="4018480"/>
            <a:ext cx="33114" cy="66229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4" name="TextBox 219"/>
          <p:cNvSpPr txBox="1">
            <a:spLocks noChangeArrowheads="1"/>
          </p:cNvSpPr>
          <p:nvPr/>
        </p:nvSpPr>
        <p:spPr bwMode="auto">
          <a:xfrm>
            <a:off x="7922840" y="3942627"/>
            <a:ext cx="221511" cy="207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12" name="Rectangle 511"/>
          <p:cNvSpPr/>
          <p:nvPr/>
        </p:nvSpPr>
        <p:spPr>
          <a:xfrm>
            <a:off x="2891692" y="2888951"/>
            <a:ext cx="949938" cy="928193"/>
          </a:xfrm>
          <a:prstGeom prst="rect">
            <a:avLst/>
          </a:prstGeom>
          <a:solidFill>
            <a:srgbClr val="B2B2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Rectangle 388"/>
          <p:cNvSpPr/>
          <p:nvPr/>
        </p:nvSpPr>
        <p:spPr>
          <a:xfrm>
            <a:off x="4930120" y="4128939"/>
            <a:ext cx="138078" cy="120067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1242816" y="2718523"/>
            <a:ext cx="326182" cy="145254"/>
            <a:chOff x="1283495" y="2390775"/>
            <a:chExt cx="304799" cy="135732"/>
          </a:xfrm>
        </p:grpSpPr>
        <p:sp>
          <p:nvSpPr>
            <p:cNvPr id="422" name="Rectangle 421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Straight Connector 423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Straight Connector 424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0" name="Picture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2899" y="649297"/>
            <a:ext cx="2901836" cy="204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1683672" y="1716833"/>
            <a:ext cx="373901" cy="68315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97730" y="5075705"/>
            <a:ext cx="810362" cy="537692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Rectangle 439"/>
          <p:cNvSpPr/>
          <p:nvPr/>
        </p:nvSpPr>
        <p:spPr>
          <a:xfrm>
            <a:off x="4360032" y="3426246"/>
            <a:ext cx="404995" cy="555612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0" name="Straight Connector 109"/>
          <p:cNvCxnSpPr/>
          <p:nvPr/>
        </p:nvCxnSpPr>
        <p:spPr>
          <a:xfrm>
            <a:off x="3546103" y="5888615"/>
            <a:ext cx="0" cy="1669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/>
          <p:cNvCxnSpPr/>
          <p:nvPr/>
        </p:nvCxnSpPr>
        <p:spPr>
          <a:xfrm>
            <a:off x="5508874" y="6042851"/>
            <a:ext cx="1781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/>
          <p:cNvCxnSpPr/>
          <p:nvPr/>
        </p:nvCxnSpPr>
        <p:spPr>
          <a:xfrm>
            <a:off x="5176527" y="5767621"/>
            <a:ext cx="24998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/>
          <p:cNvCxnSpPr/>
          <p:nvPr/>
        </p:nvCxnSpPr>
        <p:spPr>
          <a:xfrm>
            <a:off x="5422438" y="5753801"/>
            <a:ext cx="0" cy="2114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/>
          <p:cNvCxnSpPr/>
          <p:nvPr/>
        </p:nvCxnSpPr>
        <p:spPr>
          <a:xfrm>
            <a:off x="3538211" y="5897052"/>
            <a:ext cx="165723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/>
          <p:cNvCxnSpPr/>
          <p:nvPr/>
        </p:nvCxnSpPr>
        <p:spPr>
          <a:xfrm>
            <a:off x="5180244" y="5754255"/>
            <a:ext cx="0" cy="1442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2685025" y="6046346"/>
            <a:ext cx="87348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/>
          <p:cNvCxnSpPr/>
          <p:nvPr/>
        </p:nvCxnSpPr>
        <p:spPr>
          <a:xfrm>
            <a:off x="1872247" y="5073157"/>
            <a:ext cx="4225" cy="5602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/>
          <p:cNvCxnSpPr/>
          <p:nvPr/>
        </p:nvCxnSpPr>
        <p:spPr>
          <a:xfrm>
            <a:off x="1594048" y="5076656"/>
            <a:ext cx="288608" cy="723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/>
          <p:cNvCxnSpPr/>
          <p:nvPr/>
        </p:nvCxnSpPr>
        <p:spPr>
          <a:xfrm>
            <a:off x="1600723" y="3144885"/>
            <a:ext cx="0" cy="19436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1592005" y="3143304"/>
            <a:ext cx="291202" cy="77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/>
          <p:nvPr/>
        </p:nvCxnSpPr>
        <p:spPr>
          <a:xfrm flipH="1">
            <a:off x="1887880" y="2848487"/>
            <a:ext cx="2205" cy="30975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 flipV="1">
            <a:off x="5422036" y="2540265"/>
            <a:ext cx="366204" cy="497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/>
          <p:cNvCxnSpPr/>
          <p:nvPr/>
        </p:nvCxnSpPr>
        <p:spPr>
          <a:xfrm>
            <a:off x="5439875" y="2545238"/>
            <a:ext cx="174" cy="3498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/>
          <p:cNvCxnSpPr/>
          <p:nvPr/>
        </p:nvCxnSpPr>
        <p:spPr>
          <a:xfrm flipV="1">
            <a:off x="5674319" y="5945981"/>
            <a:ext cx="109737" cy="10063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 flipH="1" flipV="1">
            <a:off x="5415091" y="5951520"/>
            <a:ext cx="101724" cy="9788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/>
          <p:cNvCxnSpPr/>
          <p:nvPr/>
        </p:nvCxnSpPr>
        <p:spPr>
          <a:xfrm>
            <a:off x="2697898" y="5613398"/>
            <a:ext cx="0" cy="44340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/>
          <p:cNvCxnSpPr/>
          <p:nvPr/>
        </p:nvCxnSpPr>
        <p:spPr>
          <a:xfrm>
            <a:off x="1869698" y="5628293"/>
            <a:ext cx="82055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/>
          <p:nvPr/>
        </p:nvCxnSpPr>
        <p:spPr>
          <a:xfrm>
            <a:off x="1047012" y="605019"/>
            <a:ext cx="35579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/>
          <p:cNvCxnSpPr/>
          <p:nvPr/>
        </p:nvCxnSpPr>
        <p:spPr>
          <a:xfrm>
            <a:off x="1056020" y="2145154"/>
            <a:ext cx="0" cy="72626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/>
          <p:cNvCxnSpPr/>
          <p:nvPr/>
        </p:nvCxnSpPr>
        <p:spPr>
          <a:xfrm>
            <a:off x="4603049" y="593747"/>
            <a:ext cx="2274" cy="230137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/>
          <p:cNvCxnSpPr/>
          <p:nvPr/>
        </p:nvCxnSpPr>
        <p:spPr>
          <a:xfrm flipV="1">
            <a:off x="4599251" y="2881614"/>
            <a:ext cx="848268" cy="671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/>
          <p:cNvCxnSpPr/>
          <p:nvPr/>
        </p:nvCxnSpPr>
        <p:spPr>
          <a:xfrm>
            <a:off x="1057148" y="592285"/>
            <a:ext cx="0" cy="63802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503807" y="1244818"/>
            <a:ext cx="56813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Connector 157"/>
          <p:cNvCxnSpPr/>
          <p:nvPr/>
        </p:nvCxnSpPr>
        <p:spPr>
          <a:xfrm>
            <a:off x="502491" y="2153403"/>
            <a:ext cx="56225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517476" y="1237957"/>
            <a:ext cx="0" cy="91993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/>
          <p:cNvCxnSpPr/>
          <p:nvPr/>
        </p:nvCxnSpPr>
        <p:spPr>
          <a:xfrm>
            <a:off x="4846168" y="1167371"/>
            <a:ext cx="0" cy="5027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>
            <a:off x="4611773" y="1167627"/>
            <a:ext cx="24855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/>
          <p:cNvCxnSpPr/>
          <p:nvPr/>
        </p:nvCxnSpPr>
        <p:spPr>
          <a:xfrm>
            <a:off x="4602899" y="1657819"/>
            <a:ext cx="248559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>
          <a:xfrm flipV="1">
            <a:off x="1051230" y="2860187"/>
            <a:ext cx="84650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0" name="Group 209"/>
          <p:cNvGrpSpPr/>
          <p:nvPr/>
        </p:nvGrpSpPr>
        <p:grpSpPr>
          <a:xfrm>
            <a:off x="5459337" y="2663445"/>
            <a:ext cx="117168" cy="141721"/>
            <a:chOff x="5352187" y="2739359"/>
            <a:chExt cx="109487" cy="119429"/>
          </a:xfrm>
        </p:grpSpPr>
        <p:cxnSp>
          <p:nvCxnSpPr>
            <p:cNvPr id="211" name="Straight Connector 210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Straight Connector 229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Straight Connector 230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Group 183"/>
          <p:cNvGrpSpPr>
            <a:grpSpLocks/>
          </p:cNvGrpSpPr>
          <p:nvPr/>
        </p:nvGrpSpPr>
        <p:grpSpPr bwMode="auto">
          <a:xfrm>
            <a:off x="4170187" y="4131451"/>
            <a:ext cx="115305" cy="89710"/>
            <a:chOff x="3703638" y="3544887"/>
            <a:chExt cx="280987" cy="279403"/>
          </a:xfrm>
        </p:grpSpPr>
        <p:cxnSp>
          <p:nvCxnSpPr>
            <p:cNvPr id="233" name="Straight Connector 232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Straight Connector 233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Straight Connector 238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Straight Connector 248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56" name="Straight Connector 255"/>
          <p:cNvCxnSpPr/>
          <p:nvPr/>
        </p:nvCxnSpPr>
        <p:spPr bwMode="auto">
          <a:xfrm rot="16200000">
            <a:off x="2724823" y="302802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Connector 256"/>
          <p:cNvCxnSpPr/>
          <p:nvPr/>
        </p:nvCxnSpPr>
        <p:spPr bwMode="auto">
          <a:xfrm rot="16200000">
            <a:off x="2724823" y="3013274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Connector 257"/>
          <p:cNvCxnSpPr/>
          <p:nvPr/>
        </p:nvCxnSpPr>
        <p:spPr bwMode="auto">
          <a:xfrm rot="16200000">
            <a:off x="2724823" y="299729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Connector 258"/>
          <p:cNvCxnSpPr/>
          <p:nvPr/>
        </p:nvCxnSpPr>
        <p:spPr bwMode="auto">
          <a:xfrm rot="16200000">
            <a:off x="2724823" y="2982551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/>
          <p:cNvCxnSpPr/>
          <p:nvPr/>
        </p:nvCxnSpPr>
        <p:spPr bwMode="auto">
          <a:xfrm rot="16200000">
            <a:off x="2724823" y="2966576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/>
          <p:cNvCxnSpPr/>
          <p:nvPr/>
        </p:nvCxnSpPr>
        <p:spPr bwMode="auto">
          <a:xfrm rot="16200000">
            <a:off x="2724823" y="2951828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Connector 261"/>
          <p:cNvCxnSpPr/>
          <p:nvPr/>
        </p:nvCxnSpPr>
        <p:spPr bwMode="auto">
          <a:xfrm rot="16200000">
            <a:off x="2724823" y="2935852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Straight Connector 262"/>
          <p:cNvCxnSpPr/>
          <p:nvPr/>
        </p:nvCxnSpPr>
        <p:spPr bwMode="auto">
          <a:xfrm rot="16200000">
            <a:off x="2724823" y="2921105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/>
          <p:cNvCxnSpPr/>
          <p:nvPr/>
        </p:nvCxnSpPr>
        <p:spPr bwMode="auto">
          <a:xfrm rot="16200000">
            <a:off x="2724823" y="2905130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Connector 264"/>
          <p:cNvCxnSpPr/>
          <p:nvPr/>
        </p:nvCxnSpPr>
        <p:spPr bwMode="auto">
          <a:xfrm rot="16200000">
            <a:off x="2724823" y="2890383"/>
            <a:ext cx="0" cy="4113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Connector 265"/>
          <p:cNvCxnSpPr/>
          <p:nvPr/>
        </p:nvCxnSpPr>
        <p:spPr bwMode="auto">
          <a:xfrm rot="16200000">
            <a:off x="2774059" y="3028645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Connector 266"/>
          <p:cNvCxnSpPr/>
          <p:nvPr/>
        </p:nvCxnSpPr>
        <p:spPr bwMode="auto">
          <a:xfrm rot="16200000">
            <a:off x="2774059" y="3013898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Straight Connector 267"/>
          <p:cNvCxnSpPr/>
          <p:nvPr/>
        </p:nvCxnSpPr>
        <p:spPr bwMode="auto">
          <a:xfrm rot="16200000">
            <a:off x="2774059" y="299792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Connector 268"/>
          <p:cNvCxnSpPr/>
          <p:nvPr/>
        </p:nvCxnSpPr>
        <p:spPr bwMode="auto">
          <a:xfrm rot="16200000">
            <a:off x="2774059" y="2983174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/>
          <p:cNvCxnSpPr/>
          <p:nvPr/>
        </p:nvCxnSpPr>
        <p:spPr bwMode="auto">
          <a:xfrm rot="16200000">
            <a:off x="2774059" y="296719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 bwMode="auto">
          <a:xfrm rot="16200000">
            <a:off x="2774059" y="2952452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Connector 271"/>
          <p:cNvCxnSpPr/>
          <p:nvPr/>
        </p:nvCxnSpPr>
        <p:spPr bwMode="auto">
          <a:xfrm rot="16200000">
            <a:off x="2774059" y="293647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/>
          <p:cNvCxnSpPr/>
          <p:nvPr/>
        </p:nvCxnSpPr>
        <p:spPr bwMode="auto">
          <a:xfrm rot="16200000">
            <a:off x="2774059" y="2921729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Straight Connector 273"/>
          <p:cNvCxnSpPr/>
          <p:nvPr/>
        </p:nvCxnSpPr>
        <p:spPr bwMode="auto">
          <a:xfrm rot="16200000">
            <a:off x="2774059" y="2905753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Connector 274"/>
          <p:cNvCxnSpPr/>
          <p:nvPr/>
        </p:nvCxnSpPr>
        <p:spPr bwMode="auto">
          <a:xfrm rot="16200000">
            <a:off x="2774059" y="2891006"/>
            <a:ext cx="0" cy="3988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Straight Connector 275"/>
          <p:cNvCxnSpPr/>
          <p:nvPr/>
        </p:nvCxnSpPr>
        <p:spPr bwMode="auto">
          <a:xfrm rot="16200000" flipH="1">
            <a:off x="2679704" y="2977918"/>
            <a:ext cx="140096" cy="1246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Straight Connector 276"/>
          <p:cNvCxnSpPr/>
          <p:nvPr/>
        </p:nvCxnSpPr>
        <p:spPr>
          <a:xfrm flipV="1">
            <a:off x="2703010" y="2886711"/>
            <a:ext cx="0" cy="25376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Straight Connector 277"/>
          <p:cNvCxnSpPr/>
          <p:nvPr/>
        </p:nvCxnSpPr>
        <p:spPr>
          <a:xfrm flipH="1" flipV="1">
            <a:off x="2794733" y="2884162"/>
            <a:ext cx="0" cy="17917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Connector 278"/>
          <p:cNvCxnSpPr/>
          <p:nvPr/>
        </p:nvCxnSpPr>
        <p:spPr>
          <a:xfrm flipH="1">
            <a:off x="2704257" y="3063335"/>
            <a:ext cx="8849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5225361" y="5506370"/>
            <a:ext cx="223562" cy="241010"/>
            <a:chOff x="5004962" y="5073901"/>
            <a:chExt cx="208906" cy="211466"/>
          </a:xfrm>
        </p:grpSpPr>
        <p:grpSp>
          <p:nvGrpSpPr>
            <p:cNvPr id="283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292" name="Straight Connector 291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Straight Connector 294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" name="Straight Connector 299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4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285" name="Straight Connector 284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Connector 285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01" name="Group 300"/>
          <p:cNvGrpSpPr/>
          <p:nvPr/>
        </p:nvGrpSpPr>
        <p:grpSpPr>
          <a:xfrm>
            <a:off x="3059756" y="4660332"/>
            <a:ext cx="123114" cy="140156"/>
            <a:chOff x="3372100" y="4328682"/>
            <a:chExt cx="138606" cy="96461"/>
          </a:xfrm>
        </p:grpSpPr>
        <p:cxnSp>
          <p:nvCxnSpPr>
            <p:cNvPr id="302" name="Straight Connector 301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Straight Connector 302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Straight Connector 304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Straight Connector 314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Straight Connector 321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" name="Straight Connector 3"/>
          <p:cNvCxnSpPr/>
          <p:nvPr/>
        </p:nvCxnSpPr>
        <p:spPr>
          <a:xfrm flipV="1">
            <a:off x="1890084" y="5073157"/>
            <a:ext cx="812910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Connector 322"/>
          <p:cNvCxnSpPr/>
          <p:nvPr/>
        </p:nvCxnSpPr>
        <p:spPr>
          <a:xfrm>
            <a:off x="2996050" y="4803037"/>
            <a:ext cx="540241" cy="50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/>
          <p:cNvCxnSpPr/>
          <p:nvPr/>
        </p:nvCxnSpPr>
        <p:spPr>
          <a:xfrm>
            <a:off x="2700446" y="4803037"/>
            <a:ext cx="1172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/>
          <p:cNvCxnSpPr/>
          <p:nvPr/>
        </p:nvCxnSpPr>
        <p:spPr>
          <a:xfrm flipH="1" flipV="1">
            <a:off x="3526097" y="4247506"/>
            <a:ext cx="12741" cy="163091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Straight Connector 325"/>
          <p:cNvCxnSpPr/>
          <p:nvPr/>
        </p:nvCxnSpPr>
        <p:spPr>
          <a:xfrm>
            <a:off x="2705542" y="5618495"/>
            <a:ext cx="8282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Straight Connector 326"/>
          <p:cNvCxnSpPr/>
          <p:nvPr/>
        </p:nvCxnSpPr>
        <p:spPr>
          <a:xfrm flipV="1">
            <a:off x="2702995" y="3267196"/>
            <a:ext cx="0" cy="22264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Straight Connector 327"/>
          <p:cNvCxnSpPr/>
          <p:nvPr/>
        </p:nvCxnSpPr>
        <p:spPr>
          <a:xfrm flipH="1">
            <a:off x="2700446" y="5491079"/>
            <a:ext cx="13760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/>
          <p:cNvCxnSpPr/>
          <p:nvPr/>
        </p:nvCxnSpPr>
        <p:spPr>
          <a:xfrm>
            <a:off x="2838055" y="5485983"/>
            <a:ext cx="0" cy="132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/>
          <p:cNvCxnSpPr/>
          <p:nvPr/>
        </p:nvCxnSpPr>
        <p:spPr>
          <a:xfrm flipV="1">
            <a:off x="2883924" y="4662880"/>
            <a:ext cx="374601" cy="25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/>
          <p:cNvCxnSpPr/>
          <p:nvPr/>
        </p:nvCxnSpPr>
        <p:spPr>
          <a:xfrm flipV="1">
            <a:off x="3253428" y="4662880"/>
            <a:ext cx="0" cy="1376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/>
          <p:cNvCxnSpPr/>
          <p:nvPr/>
        </p:nvCxnSpPr>
        <p:spPr>
          <a:xfrm flipH="1" flipV="1">
            <a:off x="2886472" y="2886711"/>
            <a:ext cx="0" cy="1221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/>
          <p:cNvGrpSpPr/>
          <p:nvPr/>
        </p:nvGrpSpPr>
        <p:grpSpPr>
          <a:xfrm>
            <a:off x="2790569" y="3143998"/>
            <a:ext cx="95903" cy="130503"/>
            <a:chOff x="2729784" y="2855033"/>
            <a:chExt cx="85027" cy="121948"/>
          </a:xfrm>
        </p:grpSpPr>
        <p:cxnSp>
          <p:nvCxnSpPr>
            <p:cNvPr id="336" name="Straight Connector 335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59" name="Straight Connector 358"/>
          <p:cNvCxnSpPr/>
          <p:nvPr/>
        </p:nvCxnSpPr>
        <p:spPr>
          <a:xfrm flipH="1">
            <a:off x="2702848" y="3270717"/>
            <a:ext cx="8679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Connector 359"/>
          <p:cNvCxnSpPr/>
          <p:nvPr/>
        </p:nvCxnSpPr>
        <p:spPr>
          <a:xfrm flipH="1">
            <a:off x="2704022" y="3138133"/>
            <a:ext cx="88069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flipV="1">
            <a:off x="1902827" y="2884526"/>
            <a:ext cx="268714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Straight Connector 368"/>
          <p:cNvCxnSpPr/>
          <p:nvPr/>
        </p:nvCxnSpPr>
        <p:spPr>
          <a:xfrm flipV="1">
            <a:off x="2886472" y="4247506"/>
            <a:ext cx="0" cy="4187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Connector 374"/>
          <p:cNvCxnSpPr/>
          <p:nvPr/>
        </p:nvCxnSpPr>
        <p:spPr>
          <a:xfrm>
            <a:off x="2886472" y="4104801"/>
            <a:ext cx="958163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Connector 375"/>
          <p:cNvCxnSpPr/>
          <p:nvPr/>
        </p:nvCxnSpPr>
        <p:spPr>
          <a:xfrm>
            <a:off x="2883923" y="4250054"/>
            <a:ext cx="227818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Connector 387"/>
          <p:cNvCxnSpPr/>
          <p:nvPr/>
        </p:nvCxnSpPr>
        <p:spPr>
          <a:xfrm>
            <a:off x="3844635" y="2886974"/>
            <a:ext cx="0" cy="12229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Straight Connector 395"/>
          <p:cNvCxnSpPr/>
          <p:nvPr/>
        </p:nvCxnSpPr>
        <p:spPr>
          <a:xfrm flipH="1">
            <a:off x="4354296" y="2885893"/>
            <a:ext cx="0" cy="10965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Straight Connector 396"/>
          <p:cNvCxnSpPr/>
          <p:nvPr/>
        </p:nvCxnSpPr>
        <p:spPr>
          <a:xfrm flipV="1">
            <a:off x="4350544" y="3423424"/>
            <a:ext cx="416578" cy="8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Connector 401"/>
          <p:cNvCxnSpPr/>
          <p:nvPr/>
        </p:nvCxnSpPr>
        <p:spPr>
          <a:xfrm>
            <a:off x="5590656" y="2887716"/>
            <a:ext cx="5055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" name="Straight Connector 406"/>
          <p:cNvCxnSpPr/>
          <p:nvPr/>
        </p:nvCxnSpPr>
        <p:spPr>
          <a:xfrm>
            <a:off x="5413317" y="4231553"/>
            <a:ext cx="0" cy="12721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" name="Straight Connector 410"/>
          <p:cNvCxnSpPr/>
          <p:nvPr/>
        </p:nvCxnSpPr>
        <p:spPr>
          <a:xfrm>
            <a:off x="4333910" y="4120091"/>
            <a:ext cx="0" cy="1299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" name="Straight Connector 412"/>
          <p:cNvCxnSpPr/>
          <p:nvPr/>
        </p:nvCxnSpPr>
        <p:spPr>
          <a:xfrm>
            <a:off x="4163173" y="4117542"/>
            <a:ext cx="1187511" cy="10193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Straight Connector 414"/>
          <p:cNvCxnSpPr/>
          <p:nvPr/>
        </p:nvCxnSpPr>
        <p:spPr>
          <a:xfrm>
            <a:off x="5350684" y="4125187"/>
            <a:ext cx="62633" cy="10891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Straight Connector 420"/>
          <p:cNvCxnSpPr/>
          <p:nvPr/>
        </p:nvCxnSpPr>
        <p:spPr>
          <a:xfrm>
            <a:off x="5167206" y="5643977"/>
            <a:ext cx="4841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Straight Connector 422"/>
          <p:cNvCxnSpPr/>
          <p:nvPr/>
        </p:nvCxnSpPr>
        <p:spPr>
          <a:xfrm>
            <a:off x="5213076" y="5503820"/>
            <a:ext cx="2064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" name="Straight Connector 425"/>
          <p:cNvCxnSpPr/>
          <p:nvPr/>
        </p:nvCxnSpPr>
        <p:spPr>
          <a:xfrm flipH="1">
            <a:off x="5210527" y="5503822"/>
            <a:ext cx="2549" cy="14015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/>
          <p:cNvCxnSpPr/>
          <p:nvPr/>
        </p:nvCxnSpPr>
        <p:spPr>
          <a:xfrm flipH="1">
            <a:off x="4765986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/>
          <p:cNvCxnSpPr/>
          <p:nvPr/>
        </p:nvCxnSpPr>
        <p:spPr>
          <a:xfrm flipH="1">
            <a:off x="4569427" y="3421850"/>
            <a:ext cx="0" cy="5606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Straight Connector 450"/>
          <p:cNvCxnSpPr/>
          <p:nvPr/>
        </p:nvCxnSpPr>
        <p:spPr>
          <a:xfrm flipH="1">
            <a:off x="5595321" y="2601294"/>
            <a:ext cx="0" cy="2935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 flipH="1" flipV="1">
            <a:off x="5453643" y="2888400"/>
            <a:ext cx="14167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5155937" y="4249391"/>
            <a:ext cx="13817" cy="15041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653674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55" name="Picture 25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94436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82" name="Picture 28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23504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0" name="Picture 32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525733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4" name="Picture 3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1821336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35" name="Picture 33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264551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2" name="Picture 3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5862" y="2116940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3" name="Picture 34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553318"/>
            <a:ext cx="429987" cy="29089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4" name="Picture 34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14" y="1855937"/>
            <a:ext cx="429987" cy="28195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45" name="Picture 34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667549" y="1818133"/>
            <a:ext cx="429987" cy="281959"/>
          </a:xfrm>
          <a:prstGeom prst="rect">
            <a:avLst/>
          </a:prstGeom>
        </p:spPr>
      </p:pic>
      <p:cxnSp>
        <p:nvCxnSpPr>
          <p:cNvPr id="8" name="Straight Connector 7"/>
          <p:cNvCxnSpPr/>
          <p:nvPr/>
        </p:nvCxnSpPr>
        <p:spPr>
          <a:xfrm flipV="1">
            <a:off x="2063574" y="1710649"/>
            <a:ext cx="0" cy="6956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2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790352" y="2170618"/>
            <a:ext cx="196219" cy="2701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Straight Connector 10"/>
          <p:cNvCxnSpPr/>
          <p:nvPr/>
        </p:nvCxnSpPr>
        <p:spPr>
          <a:xfrm>
            <a:off x="1240267" y="2403787"/>
            <a:ext cx="82055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Straight Connector 354"/>
          <p:cNvCxnSpPr/>
          <p:nvPr/>
        </p:nvCxnSpPr>
        <p:spPr>
          <a:xfrm flipH="1" flipV="1">
            <a:off x="1681328" y="613623"/>
            <a:ext cx="0" cy="17911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flipH="1" flipV="1">
            <a:off x="1562922" y="2397290"/>
            <a:ext cx="0" cy="4562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4" name="TextBox 263"/>
          <p:cNvSpPr txBox="1">
            <a:spLocks noChangeArrowheads="1"/>
          </p:cNvSpPr>
          <p:nvPr/>
        </p:nvSpPr>
        <p:spPr bwMode="auto">
          <a:xfrm rot="16200000">
            <a:off x="4200543" y="3606832"/>
            <a:ext cx="507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485" name="TextBox 264"/>
          <p:cNvSpPr txBox="1">
            <a:spLocks noChangeArrowheads="1"/>
          </p:cNvSpPr>
          <p:nvPr/>
        </p:nvSpPr>
        <p:spPr bwMode="auto">
          <a:xfrm rot="16200000">
            <a:off x="4450670" y="3592428"/>
            <a:ext cx="4313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86" name="TextBox 264"/>
          <p:cNvSpPr txBox="1">
            <a:spLocks noChangeArrowheads="1"/>
          </p:cNvSpPr>
          <p:nvPr/>
        </p:nvSpPr>
        <p:spPr bwMode="auto">
          <a:xfrm rot="16200000">
            <a:off x="612626" y="1573474"/>
            <a:ext cx="104775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502" name="TextBox 224"/>
          <p:cNvSpPr txBox="1">
            <a:spLocks noChangeArrowheads="1"/>
          </p:cNvSpPr>
          <p:nvPr/>
        </p:nvSpPr>
        <p:spPr bwMode="auto">
          <a:xfrm>
            <a:off x="4440120" y="4076820"/>
            <a:ext cx="55098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cxnSp>
        <p:nvCxnSpPr>
          <p:cNvPr id="510" name="Straight Connector 509"/>
          <p:cNvCxnSpPr/>
          <p:nvPr/>
        </p:nvCxnSpPr>
        <p:spPr>
          <a:xfrm flipV="1">
            <a:off x="4037162" y="2886712"/>
            <a:ext cx="0" cy="11064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1" name="Rectangle 510"/>
          <p:cNvSpPr/>
          <p:nvPr/>
        </p:nvSpPr>
        <p:spPr>
          <a:xfrm>
            <a:off x="4767262" y="3421856"/>
            <a:ext cx="871547" cy="569119"/>
          </a:xfrm>
          <a:prstGeom prst="rect">
            <a:avLst/>
          </a:prstGeom>
          <a:solidFill>
            <a:srgbClr val="B2B2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TextBox 257"/>
          <p:cNvSpPr txBox="1">
            <a:spLocks noChangeArrowheads="1"/>
          </p:cNvSpPr>
          <p:nvPr/>
        </p:nvSpPr>
        <p:spPr bwMode="auto">
          <a:xfrm>
            <a:off x="4675857" y="3061253"/>
            <a:ext cx="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/>
              <a:t>Training Room</a:t>
            </a:r>
          </a:p>
        </p:txBody>
      </p:sp>
      <p:sp>
        <p:nvSpPr>
          <p:cNvPr id="513" name="TextBox 368"/>
          <p:cNvSpPr txBox="1">
            <a:spLocks noChangeArrowheads="1"/>
          </p:cNvSpPr>
          <p:nvPr/>
        </p:nvSpPr>
        <p:spPr bwMode="auto">
          <a:xfrm>
            <a:off x="3161834" y="3838292"/>
            <a:ext cx="4095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514" name="TextBox 380"/>
          <p:cNvSpPr txBox="1">
            <a:spLocks noChangeArrowheads="1"/>
          </p:cNvSpPr>
          <p:nvPr/>
        </p:nvSpPr>
        <p:spPr bwMode="auto">
          <a:xfrm rot="16200000">
            <a:off x="3880090" y="3340610"/>
            <a:ext cx="638175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cxnSp>
        <p:nvCxnSpPr>
          <p:cNvPr id="404" name="Straight Connector 403"/>
          <p:cNvCxnSpPr/>
          <p:nvPr/>
        </p:nvCxnSpPr>
        <p:spPr>
          <a:xfrm>
            <a:off x="5638640" y="2885311"/>
            <a:ext cx="0" cy="10984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Connector 382"/>
          <p:cNvCxnSpPr/>
          <p:nvPr/>
        </p:nvCxnSpPr>
        <p:spPr>
          <a:xfrm>
            <a:off x="4042913" y="3985030"/>
            <a:ext cx="1590633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44" name="Rectangle 4043"/>
          <p:cNvSpPr/>
          <p:nvPr/>
        </p:nvSpPr>
        <p:spPr>
          <a:xfrm>
            <a:off x="315570" y="4275675"/>
            <a:ext cx="274320" cy="457200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5" name="TextBox 225"/>
          <p:cNvSpPr txBox="1">
            <a:spLocks noChangeArrowheads="1"/>
          </p:cNvSpPr>
          <p:nvPr/>
        </p:nvSpPr>
        <p:spPr bwMode="auto">
          <a:xfrm>
            <a:off x="515815" y="4214799"/>
            <a:ext cx="9612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 i="1" dirty="0">
                <a:solidFill>
                  <a:srgbClr val="008000"/>
                </a:solidFill>
              </a:rPr>
              <a:t>Rest Rooms</a:t>
            </a:r>
          </a:p>
        </p:txBody>
      </p:sp>
      <p:sp>
        <p:nvSpPr>
          <p:cNvPr id="4046" name="TextBox 263"/>
          <p:cNvSpPr txBox="1">
            <a:spLocks noChangeArrowheads="1"/>
          </p:cNvSpPr>
          <p:nvPr/>
        </p:nvSpPr>
        <p:spPr bwMode="auto">
          <a:xfrm>
            <a:off x="1148594" y="2860431"/>
            <a:ext cx="539529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4049" name="TextBox 383"/>
          <p:cNvSpPr txBox="1">
            <a:spLocks noChangeArrowheads="1"/>
          </p:cNvSpPr>
          <p:nvPr/>
        </p:nvSpPr>
        <p:spPr bwMode="auto">
          <a:xfrm>
            <a:off x="434340" y="5000625"/>
            <a:ext cx="1066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663300"/>
                </a:solidFill>
              </a:rPr>
              <a:t>Stairs to </a:t>
            </a:r>
            <a:r>
              <a:rPr lang="en-US" altLang="en-US" sz="1400" b="1" i="1" dirty="0" smtClean="0">
                <a:solidFill>
                  <a:srgbClr val="663300"/>
                </a:solidFill>
              </a:rPr>
              <a:t>Upper Level</a:t>
            </a:r>
            <a:endParaRPr lang="en-US" altLang="en-US" sz="1400" b="1" i="1" dirty="0">
              <a:solidFill>
                <a:srgbClr val="663300"/>
              </a:solidFill>
            </a:endParaRPr>
          </a:p>
        </p:txBody>
      </p:sp>
      <p:cxnSp>
        <p:nvCxnSpPr>
          <p:cNvPr id="4050" name="Straight Connector 4049"/>
          <p:cNvCxnSpPr/>
          <p:nvPr/>
        </p:nvCxnSpPr>
        <p:spPr>
          <a:xfrm flipV="1">
            <a:off x="1337310" y="4732020"/>
            <a:ext cx="1680210" cy="457200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1" name="Straight Connector 4050"/>
          <p:cNvCxnSpPr/>
          <p:nvPr/>
        </p:nvCxnSpPr>
        <p:spPr>
          <a:xfrm flipV="1">
            <a:off x="1347788" y="4149092"/>
            <a:ext cx="2767012" cy="1044414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52" name="TextBox 396"/>
          <p:cNvSpPr txBox="1">
            <a:spLocks noChangeArrowheads="1"/>
          </p:cNvSpPr>
          <p:nvPr/>
        </p:nvSpPr>
        <p:spPr bwMode="auto">
          <a:xfrm>
            <a:off x="3750945" y="6137642"/>
            <a:ext cx="19240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663300"/>
                </a:solidFill>
              </a:rPr>
              <a:t>Stairs </a:t>
            </a:r>
            <a:r>
              <a:rPr lang="en-US" altLang="en-US" sz="1400" b="1" i="1" dirty="0" smtClean="0">
                <a:solidFill>
                  <a:srgbClr val="663300"/>
                </a:solidFill>
              </a:rPr>
              <a:t>to </a:t>
            </a:r>
            <a:r>
              <a:rPr lang="en-US" altLang="en-US" sz="1400" b="1" i="1" dirty="0">
                <a:solidFill>
                  <a:srgbClr val="663300"/>
                </a:solidFill>
              </a:rPr>
              <a:t>Newell entrance</a:t>
            </a:r>
          </a:p>
        </p:txBody>
      </p:sp>
      <p:cxnSp>
        <p:nvCxnSpPr>
          <p:cNvPr id="4053" name="Straight Connector 4052"/>
          <p:cNvCxnSpPr/>
          <p:nvPr/>
        </p:nvCxnSpPr>
        <p:spPr>
          <a:xfrm flipV="1">
            <a:off x="5217252" y="5796916"/>
            <a:ext cx="97301" cy="378801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4" name="Straight Connector 4053"/>
          <p:cNvCxnSpPr/>
          <p:nvPr/>
        </p:nvCxnSpPr>
        <p:spPr>
          <a:xfrm flipV="1">
            <a:off x="1358153" y="2983231"/>
            <a:ext cx="1305037" cy="2193887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55" name="TextBox 257"/>
          <p:cNvSpPr txBox="1">
            <a:spLocks noChangeArrowheads="1"/>
          </p:cNvSpPr>
          <p:nvPr/>
        </p:nvSpPr>
        <p:spPr bwMode="auto">
          <a:xfrm>
            <a:off x="4558665" y="1937385"/>
            <a:ext cx="10668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663300"/>
                </a:solidFill>
              </a:rPr>
              <a:t>Platform Party Stairs</a:t>
            </a:r>
          </a:p>
        </p:txBody>
      </p:sp>
      <p:cxnSp>
        <p:nvCxnSpPr>
          <p:cNvPr id="4056" name="Straight Connector 4055"/>
          <p:cNvCxnSpPr/>
          <p:nvPr/>
        </p:nvCxnSpPr>
        <p:spPr>
          <a:xfrm>
            <a:off x="5057775" y="2397125"/>
            <a:ext cx="333375" cy="317500"/>
          </a:xfrm>
          <a:prstGeom prst="line">
            <a:avLst/>
          </a:prstGeom>
          <a:ln w="38100">
            <a:solidFill>
              <a:srgbClr val="6633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6364912" y="3543162"/>
            <a:ext cx="869969" cy="543077"/>
            <a:chOff x="6364912" y="3543162"/>
            <a:chExt cx="869969" cy="543077"/>
          </a:xfrm>
        </p:grpSpPr>
        <p:grpSp>
          <p:nvGrpSpPr>
            <p:cNvPr id="4059" name="Group 4058"/>
            <p:cNvGrpSpPr/>
            <p:nvPr/>
          </p:nvGrpSpPr>
          <p:grpSpPr>
            <a:xfrm rot="16200000">
              <a:off x="6116502" y="3791572"/>
              <a:ext cx="541235" cy="44416"/>
              <a:chOff x="949036" y="762001"/>
              <a:chExt cx="3335180" cy="273698"/>
            </a:xfrm>
          </p:grpSpPr>
          <p:grpSp>
            <p:nvGrpSpPr>
              <p:cNvPr id="4432" name="Group 4431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60" name="Rounded Rectangle 4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1" name="Block Arc 4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3" name="Group 4432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8" name="Rounded Rectangle 44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9" name="Block Arc 44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4" name="Group 4433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6" name="Rounded Rectangle 44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7" name="Block Arc 44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5" name="Group 4434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4" name="Rounded Rectangle 44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5" name="Block Arc 44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6" name="Group 4435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2" name="Rounded Rectangle 44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3" name="Block Arc 44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7" name="Group 4436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50" name="Rounded Rectangle 44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1" name="Block Arc 44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8" name="Group 4437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8" name="Rounded Rectangle 44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9" name="Block Arc 44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39" name="Group 4438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6" name="Rounded Rectangle 44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7" name="Block Arc 44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40" name="Group 4439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4" name="Rounded Rectangle 44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5" name="Block Arc 44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41" name="Group 4440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42" name="Rounded Rectangle 44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3" name="Block Arc 44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60" name="Group 4059"/>
            <p:cNvGrpSpPr/>
            <p:nvPr/>
          </p:nvGrpSpPr>
          <p:grpSpPr>
            <a:xfrm rot="16200000">
              <a:off x="6185266" y="3791572"/>
              <a:ext cx="541235" cy="44416"/>
              <a:chOff x="949036" y="1185650"/>
              <a:chExt cx="3335180" cy="273698"/>
            </a:xfrm>
          </p:grpSpPr>
          <p:grpSp>
            <p:nvGrpSpPr>
              <p:cNvPr id="4402" name="Group 440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30" name="Rounded Rectangle 44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1" name="Block Arc 44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03" name="Group 440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28" name="Rounded Rectangle 4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9" name="Block Arc 4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04" name="Group 440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26" name="Rounded Rectangle 4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7" name="Block Arc 4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05" name="Group 440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24" name="Rounded Rectangle 4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5" name="Block Arc 4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06" name="Group 440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22" name="Rounded Rectangle 4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3" name="Block Arc 4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07" name="Group 440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20" name="Rounded Rectangle 4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1" name="Block Arc 4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08" name="Group 440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18" name="Rounded Rectangle 4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9" name="Block Arc 4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09" name="Group 440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16" name="Rounded Rectangle 4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7" name="Block Arc 4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10" name="Group 440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14" name="Rounded Rectangle 4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5" name="Block Arc 4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11" name="Group 441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12" name="Rounded Rectangle 4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3" name="Block Arc 4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61" name="Group 4060"/>
            <p:cNvGrpSpPr/>
            <p:nvPr/>
          </p:nvGrpSpPr>
          <p:grpSpPr>
            <a:xfrm rot="16200000">
              <a:off x="6254031" y="3791572"/>
              <a:ext cx="541235" cy="44416"/>
              <a:chOff x="949036" y="1608981"/>
              <a:chExt cx="3335180" cy="273698"/>
            </a:xfrm>
          </p:grpSpPr>
          <p:grpSp>
            <p:nvGrpSpPr>
              <p:cNvPr id="4372" name="Group 437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400" name="Rounded Rectangle 43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1" name="Block Arc 44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3" name="Group 437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98" name="Rounded Rectangle 43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9" name="Block Arc 43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4" name="Group 437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96" name="Rounded Rectangle 4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7" name="Block Arc 4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5" name="Group 437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94" name="Rounded Rectangle 4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5" name="Block Arc 4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6" name="Group 437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92" name="Rounded Rectangle 4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3" name="Block Arc 4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7" name="Group 437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90" name="Rounded Rectangle 4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1" name="Block Arc 4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8" name="Group 437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88" name="Rounded Rectangle 4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9" name="Block Arc 4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79" name="Group 437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86" name="Rounded Rectangle 4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7" name="Block Arc 4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80" name="Group 437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84" name="Rounded Rectangle 4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5" name="Block Arc 4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81" name="Group 438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82" name="Rounded Rectangle 43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3" name="Block Arc 4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62" name="Group 4061"/>
            <p:cNvGrpSpPr/>
            <p:nvPr/>
          </p:nvGrpSpPr>
          <p:grpSpPr>
            <a:xfrm rot="16200000">
              <a:off x="6322795" y="3791572"/>
              <a:ext cx="541235" cy="44416"/>
              <a:chOff x="949036" y="2032630"/>
              <a:chExt cx="3335180" cy="273698"/>
            </a:xfrm>
          </p:grpSpPr>
          <p:grpSp>
            <p:nvGrpSpPr>
              <p:cNvPr id="4342" name="Group 434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70" name="Rounded Rectangle 4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1" name="Block Arc 4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3" name="Group 434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68" name="Rounded Rectangle 4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9" name="Block Arc 4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4" name="Group 434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66" name="Rounded Rectangle 4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7" name="Block Arc 4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5" name="Group 434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64" name="Rounded Rectangle 4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5" name="Block Arc 4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6" name="Group 434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62" name="Rounded Rectangle 4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3" name="Block Arc 4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7" name="Group 434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60" name="Rounded Rectangle 4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1" name="Block Arc 4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8" name="Group 434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8" name="Rounded Rectangle 4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9" name="Block Arc 4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49" name="Group 434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6" name="Rounded Rectangle 4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7" name="Block Arc 4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50" name="Group 434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4" name="Rounded Rectangle 4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5" name="Block Arc 4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51" name="Group 435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52" name="Rounded Rectangle 4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3" name="Block Arc 4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63" name="Group 4062"/>
            <p:cNvGrpSpPr/>
            <p:nvPr/>
          </p:nvGrpSpPr>
          <p:grpSpPr>
            <a:xfrm rot="16200000">
              <a:off x="6391559" y="3791572"/>
              <a:ext cx="541235" cy="44416"/>
              <a:chOff x="949033" y="2456700"/>
              <a:chExt cx="3335180" cy="273698"/>
            </a:xfrm>
          </p:grpSpPr>
          <p:grpSp>
            <p:nvGrpSpPr>
              <p:cNvPr id="4312" name="Group 431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40" name="Rounded Rectangle 43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1" name="Block Arc 43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3" name="Group 431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38" name="Rounded Rectangle 43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9" name="Block Arc 43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4" name="Group 431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36" name="Rounded Rectangle 43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7" name="Block Arc 43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5" name="Group 431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34" name="Rounded Rectangle 43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5" name="Block Arc 43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6" name="Group 431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32" name="Rounded Rectangle 43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3" name="Block Arc 43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7" name="Group 431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30" name="Rounded Rectangle 43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1" name="Block Arc 43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8" name="Group 431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28" name="Rounded Rectangle 43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9" name="Block Arc 43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19" name="Group 431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26" name="Rounded Rectangle 43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7" name="Block Arc 43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20" name="Group 431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24" name="Rounded Rectangle 432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5" name="Block Arc 432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321" name="Group 432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22" name="Rounded Rectangle 432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3" name="Block Arc 432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64" name="Group 4063"/>
            <p:cNvGrpSpPr/>
            <p:nvPr/>
          </p:nvGrpSpPr>
          <p:grpSpPr>
            <a:xfrm rot="16200000">
              <a:off x="6460324" y="3791572"/>
              <a:ext cx="541235" cy="44416"/>
              <a:chOff x="947832" y="2880954"/>
              <a:chExt cx="3335180" cy="273698"/>
            </a:xfrm>
          </p:grpSpPr>
          <p:grpSp>
            <p:nvGrpSpPr>
              <p:cNvPr id="4282" name="Group 428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10" name="Rounded Rectangle 4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1" name="Block Arc 4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3" name="Group 428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08" name="Rounded Rectangle 43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9" name="Block Arc 43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4" name="Group 428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06" name="Rounded Rectangle 43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7" name="Block Arc 43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5" name="Group 428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04" name="Rounded Rectangle 43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5" name="Block Arc 43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6" name="Group 428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02" name="Rounded Rectangle 43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3" name="Block Arc 43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7" name="Group 428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300" name="Rounded Rectangle 42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1" name="Block Arc 43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8" name="Group 428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98" name="Rounded Rectangle 42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9" name="Block Arc 42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89" name="Group 428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96" name="Rounded Rectangle 42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7" name="Block Arc 42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90" name="Group 428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94" name="Rounded Rectangle 42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5" name="Block Arc 42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91" name="Group 429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92" name="Rounded Rectangle 42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3" name="Block Arc 42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65" name="Group 4064"/>
            <p:cNvGrpSpPr/>
            <p:nvPr/>
          </p:nvGrpSpPr>
          <p:grpSpPr>
            <a:xfrm rot="16200000">
              <a:off x="6529088" y="3791572"/>
              <a:ext cx="541235" cy="44416"/>
              <a:chOff x="947832" y="3304603"/>
              <a:chExt cx="3335180" cy="273698"/>
            </a:xfrm>
          </p:grpSpPr>
          <p:grpSp>
            <p:nvGrpSpPr>
              <p:cNvPr id="4252" name="Group 425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80" name="Rounded Rectangle 4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1" name="Block Arc 4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3" name="Group 425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8" name="Rounded Rectangle 4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9" name="Block Arc 4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4" name="Group 425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6" name="Rounded Rectangle 4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7" name="Block Arc 4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5" name="Group 425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4" name="Rounded Rectangle 4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5" name="Block Arc 4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6" name="Group 425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2" name="Rounded Rectangle 4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3" name="Block Arc 4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7" name="Group 425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70" name="Rounded Rectangle 4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1" name="Block Arc 4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8" name="Group 425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68" name="Rounded Rectangle 4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9" name="Block Arc 4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59" name="Group 425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66" name="Rounded Rectangle 4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7" name="Block Arc 4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0" name="Group 425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64" name="Rounded Rectangle 4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5" name="Block Arc 4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61" name="Group 426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62" name="Rounded Rectangle 4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3" name="Block Arc 4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66" name="Group 4065"/>
            <p:cNvGrpSpPr/>
            <p:nvPr/>
          </p:nvGrpSpPr>
          <p:grpSpPr>
            <a:xfrm rot="16200000">
              <a:off x="6597853" y="3791572"/>
              <a:ext cx="541235" cy="44416"/>
              <a:chOff x="947832" y="3727934"/>
              <a:chExt cx="3335180" cy="273698"/>
            </a:xfrm>
          </p:grpSpPr>
          <p:grpSp>
            <p:nvGrpSpPr>
              <p:cNvPr id="4222" name="Group 422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50" name="Rounded Rectangle 4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1" name="Block Arc 4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3" name="Group 422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8" name="Rounded Rectangle 4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9" name="Block Arc 4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4" name="Group 422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6" name="Rounded Rectangle 4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7" name="Block Arc 4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5" name="Group 422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4" name="Rounded Rectangle 4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5" name="Block Arc 4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6" name="Group 422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2" name="Rounded Rectangle 4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3" name="Block Arc 4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7" name="Group 422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40" name="Rounded Rectangle 4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1" name="Block Arc 4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8" name="Group 422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38" name="Rounded Rectangle 4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9" name="Block Arc 4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29" name="Group 422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36" name="Rounded Rectangle 4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7" name="Block Arc 4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0" name="Group 422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34" name="Rounded Rectangle 4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5" name="Block Arc 4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31" name="Group 423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32" name="Rounded Rectangle 42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3" name="Block Arc 4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67" name="Group 4066"/>
            <p:cNvGrpSpPr/>
            <p:nvPr/>
          </p:nvGrpSpPr>
          <p:grpSpPr>
            <a:xfrm rot="16200000">
              <a:off x="6666618" y="3791572"/>
              <a:ext cx="541235" cy="44416"/>
              <a:chOff x="947832" y="4151583"/>
              <a:chExt cx="3335180" cy="273698"/>
            </a:xfrm>
          </p:grpSpPr>
          <p:grpSp>
            <p:nvGrpSpPr>
              <p:cNvPr id="4192" name="Group 419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20" name="Rounded Rectangle 4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1" name="Block Arc 4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3" name="Group 419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8" name="Rounded Rectangle 4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9" name="Block Arc 4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4" name="Group 419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6" name="Rounded Rectangle 4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7" name="Block Arc 4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5" name="Group 419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4" name="Rounded Rectangle 4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5" name="Block Arc 4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6" name="Group 419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2" name="Rounded Rectangle 4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3" name="Block Arc 4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7" name="Group 419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10" name="Rounded Rectangle 4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1" name="Block Arc 4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8" name="Group 419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08" name="Rounded Rectangle 4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9" name="Block Arc 4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99" name="Group 419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06" name="Rounded Rectangle 4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7" name="Block Arc 4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0" name="Group 419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04" name="Rounded Rectangle 4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5" name="Block Arc 4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01" name="Group 420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202" name="Rounded Rectangle 4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3" name="Block Arc 4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69" name="Group 4068"/>
            <p:cNvGrpSpPr/>
            <p:nvPr/>
          </p:nvGrpSpPr>
          <p:grpSpPr>
            <a:xfrm rot="16200000">
              <a:off x="6804524" y="3793410"/>
              <a:ext cx="541235" cy="44422"/>
              <a:chOff x="947832" y="3727934"/>
              <a:chExt cx="3335180" cy="273741"/>
            </a:xfrm>
          </p:grpSpPr>
          <p:grpSp>
            <p:nvGrpSpPr>
              <p:cNvPr id="4132" name="Group 413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60" name="Rounded Rectangle 4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1" name="Block Arc 4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33" name="Group 413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58" name="Rounded Rectangle 41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9" name="Block Arc 41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34" name="Group 4133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4156" name="Rounded Rectangle 4155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7" name="Block Arc 41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35" name="Group 4134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4154" name="Rounded Rectangle 4153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5" name="Block Arc 41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36" name="Group 4135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152" name="Rounded Rectangle 4151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3" name="Block Arc 41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37" name="Group 4136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150" name="Rounded Rectangle 4149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1" name="Block Arc 41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38" name="Group 4137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4148" name="Rounded Rectangle 4147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9" name="Block Arc 41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39" name="Group 4138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4146" name="Rounded Rectangle 4145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7" name="Block Arc 41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0" name="Group 4139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144" name="Rounded Rectangle 4143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5" name="Block Arc 41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41" name="Group 4140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4142" name="Rounded Rectangle 4141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3" name="Block Arc 41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70" name="Group 4069"/>
            <p:cNvGrpSpPr/>
            <p:nvPr/>
          </p:nvGrpSpPr>
          <p:grpSpPr>
            <a:xfrm rot="16200000">
              <a:off x="6873292" y="3793413"/>
              <a:ext cx="541235" cy="44416"/>
              <a:chOff x="947832" y="4151583"/>
              <a:chExt cx="3335180" cy="273698"/>
            </a:xfrm>
          </p:grpSpPr>
          <p:grpSp>
            <p:nvGrpSpPr>
              <p:cNvPr id="4102" name="Group 410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30" name="Rounded Rectangle 4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1" name="Block Arc 4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3" name="Group 410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8" name="Rounded Rectangle 4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9" name="Block Arc 4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4" name="Group 410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6" name="Rounded Rectangle 4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7" name="Block Arc 4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5" name="Group 410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4" name="Rounded Rectangle 4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5" name="Block Arc 4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6" name="Group 410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2" name="Rounded Rectangle 4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3" name="Block Arc 4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7" name="Group 410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20" name="Rounded Rectangle 4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1" name="Block Arc 4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8" name="Group 410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18" name="Rounded Rectangle 4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9" name="Block Arc 4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09" name="Group 410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16" name="Rounded Rectangle 4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7" name="Block Arc 4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0" name="Group 410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14" name="Rounded Rectangle 4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5" name="Block Arc 4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11" name="Group 411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112" name="Rounded Rectangle 4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3" name="Block Arc 4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071" name="Group 4070"/>
            <p:cNvGrpSpPr/>
            <p:nvPr/>
          </p:nvGrpSpPr>
          <p:grpSpPr>
            <a:xfrm>
              <a:off x="7190465" y="3545004"/>
              <a:ext cx="44416" cy="541235"/>
              <a:chOff x="2292480" y="2962485"/>
              <a:chExt cx="75039" cy="914400"/>
            </a:xfrm>
          </p:grpSpPr>
          <p:grpSp>
            <p:nvGrpSpPr>
              <p:cNvPr id="4072" name="Group 4071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100" name="Rounded Rectangle 4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1" name="Block Arc 4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3" name="Group 4072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098" name="Rounded Rectangle 4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9" name="Block Arc 4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4" name="Group 4073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096" name="Rounded Rectangle 4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7" name="Block Arc 4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5" name="Group 4074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094" name="Rounded Rectangle 4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5" name="Block Arc 4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6" name="Group 4075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092" name="Rounded Rectangle 4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3" name="Block Arc 4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7" name="Group 4076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090" name="Rounded Rectangle 4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1" name="Block Arc 4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8" name="Group 4077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088" name="Rounded Rectangle 4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9" name="Block Arc 4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79" name="Group 4078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086" name="Rounded Rectangle 4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7" name="Block Arc 4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0" name="Group 4079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084" name="Rounded Rectangle 4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5" name="Block Arc 4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81" name="Group 4080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082" name="Rounded Rectangle 40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3" name="Block Arc 4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" name="Group 6"/>
          <p:cNvGrpSpPr/>
          <p:nvPr/>
        </p:nvGrpSpPr>
        <p:grpSpPr>
          <a:xfrm>
            <a:off x="6364912" y="2872844"/>
            <a:ext cx="869969" cy="543077"/>
            <a:chOff x="6364912" y="2872844"/>
            <a:chExt cx="869969" cy="543077"/>
          </a:xfrm>
        </p:grpSpPr>
        <p:grpSp>
          <p:nvGrpSpPr>
            <p:cNvPr id="4463" name="Group 4462"/>
            <p:cNvGrpSpPr/>
            <p:nvPr/>
          </p:nvGrpSpPr>
          <p:grpSpPr>
            <a:xfrm rot="16200000">
              <a:off x="6116502" y="3121254"/>
              <a:ext cx="541235" cy="44416"/>
              <a:chOff x="949036" y="762001"/>
              <a:chExt cx="3335180" cy="273698"/>
            </a:xfrm>
          </p:grpSpPr>
          <p:grpSp>
            <p:nvGrpSpPr>
              <p:cNvPr id="4836" name="Group 4835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4" name="Rounded Rectangle 4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5" name="Block Arc 4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7" name="Group 4836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2" name="Rounded Rectangle 4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3" name="Block Arc 4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8" name="Group 4837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60" name="Rounded Rectangle 4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1" name="Block Arc 4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39" name="Group 4838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8" name="Rounded Rectangle 4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9" name="Block Arc 4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0" name="Group 4839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6" name="Rounded Rectangle 4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7" name="Block Arc 4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1" name="Group 4840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4" name="Rounded Rectangle 4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5" name="Block Arc 4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2" name="Group 4841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2" name="Rounded Rectangle 4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3" name="Block Arc 4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3" name="Group 4842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0" name="Rounded Rectangle 4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1" name="Block Arc 4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4" name="Group 4843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8" name="Rounded Rectangle 4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9" name="Block Arc 4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45" name="Group 4844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46" name="Rounded Rectangle 48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7" name="Block Arc 4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64" name="Group 4463"/>
            <p:cNvGrpSpPr/>
            <p:nvPr/>
          </p:nvGrpSpPr>
          <p:grpSpPr>
            <a:xfrm rot="16200000">
              <a:off x="6185266" y="3121254"/>
              <a:ext cx="541235" cy="44416"/>
              <a:chOff x="949036" y="1185650"/>
              <a:chExt cx="3335180" cy="273698"/>
            </a:xfrm>
          </p:grpSpPr>
          <p:grpSp>
            <p:nvGrpSpPr>
              <p:cNvPr id="4806" name="Group 4805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4" name="Rounded Rectangle 4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5" name="Block Arc 4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7" name="Group 4806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2" name="Rounded Rectangle 4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3" name="Block Arc 4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8" name="Group 4807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30" name="Rounded Rectangle 4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1" name="Block Arc 4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09" name="Group 4808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8" name="Rounded Rectangle 4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9" name="Block Arc 4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0" name="Group 4809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6" name="Rounded Rectangle 4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7" name="Block Arc 4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1" name="Group 4810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4" name="Rounded Rectangle 4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5" name="Block Arc 4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2" name="Group 4811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2" name="Rounded Rectangle 4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3" name="Block Arc 4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3" name="Group 4812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20" name="Rounded Rectangle 4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1" name="Block Arc 4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4" name="Group 4813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8" name="Rounded Rectangle 4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9" name="Block Arc 4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815" name="Group 4814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16" name="Rounded Rectangle 4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7" name="Block Arc 4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65" name="Group 4464"/>
            <p:cNvGrpSpPr/>
            <p:nvPr/>
          </p:nvGrpSpPr>
          <p:grpSpPr>
            <a:xfrm rot="16200000">
              <a:off x="6254031" y="3121254"/>
              <a:ext cx="541235" cy="44416"/>
              <a:chOff x="949036" y="1608981"/>
              <a:chExt cx="3335180" cy="273698"/>
            </a:xfrm>
          </p:grpSpPr>
          <p:grpSp>
            <p:nvGrpSpPr>
              <p:cNvPr id="4776" name="Group 477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4" name="Rounded Rectangle 4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5" name="Block Arc 4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77" name="Group 477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2" name="Rounded Rectangle 4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3" name="Block Arc 4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78" name="Group 477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00" name="Rounded Rectangle 4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1" name="Block Arc 4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79" name="Group 477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8" name="Rounded Rectangle 4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9" name="Block Arc 4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0" name="Group 477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6" name="Rounded Rectangle 4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7" name="Block Arc 4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1" name="Group 478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4" name="Rounded Rectangle 4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5" name="Block Arc 4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2" name="Group 478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2" name="Rounded Rectangle 4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3" name="Block Arc 4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3" name="Group 478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90" name="Rounded Rectangle 4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1" name="Block Arc 4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4" name="Group 478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8" name="Rounded Rectangle 4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9" name="Block Arc 4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85" name="Group 478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86" name="Rounded Rectangle 47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7" name="Block Arc 4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66" name="Group 4465"/>
            <p:cNvGrpSpPr/>
            <p:nvPr/>
          </p:nvGrpSpPr>
          <p:grpSpPr>
            <a:xfrm rot="16200000">
              <a:off x="6322795" y="3121254"/>
              <a:ext cx="541235" cy="44416"/>
              <a:chOff x="949036" y="2032630"/>
              <a:chExt cx="3335180" cy="273698"/>
            </a:xfrm>
          </p:grpSpPr>
          <p:grpSp>
            <p:nvGrpSpPr>
              <p:cNvPr id="4746" name="Group 474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4" name="Rounded Rectangle 4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5" name="Block Arc 4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47" name="Group 474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2" name="Rounded Rectangle 4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3" name="Block Arc 4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48" name="Group 474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70" name="Rounded Rectangle 4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1" name="Block Arc 4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49" name="Group 474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8" name="Rounded Rectangle 4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9" name="Block Arc 4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0" name="Group 474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6" name="Rounded Rectangle 4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7" name="Block Arc 4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1" name="Group 475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4" name="Rounded Rectangle 4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5" name="Block Arc 4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2" name="Group 475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2" name="Rounded Rectangle 4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3" name="Block Arc 4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3" name="Group 475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60" name="Rounded Rectangle 4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1" name="Block Arc 4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4" name="Group 475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8" name="Rounded Rectangle 4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9" name="Block Arc 4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55" name="Group 475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56" name="Rounded Rectangle 4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57" name="Block Arc 4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67" name="Group 4466"/>
            <p:cNvGrpSpPr/>
            <p:nvPr/>
          </p:nvGrpSpPr>
          <p:grpSpPr>
            <a:xfrm rot="16200000">
              <a:off x="6391559" y="3121254"/>
              <a:ext cx="541235" cy="44416"/>
              <a:chOff x="949033" y="2456700"/>
              <a:chExt cx="3335180" cy="273698"/>
            </a:xfrm>
          </p:grpSpPr>
          <p:grpSp>
            <p:nvGrpSpPr>
              <p:cNvPr id="4716" name="Group 471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4" name="Rounded Rectangle 47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5" name="Block Arc 47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7" name="Group 471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2" name="Rounded Rectangle 47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3" name="Block Arc 47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8" name="Group 471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40" name="Rounded Rectangle 47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41" name="Block Arc 47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9" name="Group 471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8" name="Rounded Rectangle 47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9" name="Block Arc 47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0" name="Group 471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6" name="Rounded Rectangle 47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7" name="Block Arc 47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1" name="Group 472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4" name="Rounded Rectangle 47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5" name="Block Arc 47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2" name="Group 472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2" name="Rounded Rectangle 47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3" name="Block Arc 47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3" name="Group 472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30" name="Rounded Rectangle 47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31" name="Block Arc 47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4" name="Group 472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8" name="Rounded Rectangle 472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9" name="Block Arc 472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5" name="Group 472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6" name="Rounded Rectangle 472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7" name="Block Arc 472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68" name="Group 4467"/>
            <p:cNvGrpSpPr/>
            <p:nvPr/>
          </p:nvGrpSpPr>
          <p:grpSpPr>
            <a:xfrm rot="16200000">
              <a:off x="6460324" y="3121254"/>
              <a:ext cx="541235" cy="44416"/>
              <a:chOff x="947832" y="2880954"/>
              <a:chExt cx="3335180" cy="273698"/>
            </a:xfrm>
          </p:grpSpPr>
          <p:grpSp>
            <p:nvGrpSpPr>
              <p:cNvPr id="4686" name="Group 468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4" name="Rounded Rectangle 47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5" name="Block Arc 47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7" name="Group 468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2" name="Rounded Rectangle 47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3" name="Block Arc 47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8" name="Group 468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10" name="Rounded Rectangle 47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1" name="Block Arc 47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9" name="Group 468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8" name="Rounded Rectangle 47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9" name="Block Arc 47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0" name="Group 468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6" name="Rounded Rectangle 47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7" name="Block Arc 47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1" name="Group 469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4" name="Rounded Rectangle 47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5" name="Block Arc 47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2" name="Group 469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2" name="Rounded Rectangle 47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3" name="Block Arc 47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3" name="Group 469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0" name="Rounded Rectangle 46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1" name="Block Arc 47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4" name="Group 469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8" name="Rounded Rectangle 46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9" name="Block Arc 46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5" name="Group 469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6" name="Rounded Rectangle 46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7" name="Block Arc 46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69" name="Group 4468"/>
            <p:cNvGrpSpPr/>
            <p:nvPr/>
          </p:nvGrpSpPr>
          <p:grpSpPr>
            <a:xfrm rot="16200000">
              <a:off x="6529088" y="3121254"/>
              <a:ext cx="541235" cy="44416"/>
              <a:chOff x="947832" y="3304603"/>
              <a:chExt cx="3335180" cy="273698"/>
            </a:xfrm>
          </p:grpSpPr>
          <p:grpSp>
            <p:nvGrpSpPr>
              <p:cNvPr id="4656" name="Group 465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4" name="Rounded Rectangle 46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5" name="Block Arc 46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7" name="Group 465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2" name="Rounded Rectangle 46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3" name="Block Arc 46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8" name="Group 465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80" name="Rounded Rectangle 46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1" name="Block Arc 46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9" name="Group 465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8" name="Rounded Rectangle 46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9" name="Block Arc 46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0" name="Group 465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6" name="Rounded Rectangle 46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7" name="Block Arc 46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1" name="Group 466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4" name="Rounded Rectangle 46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5" name="Block Arc 46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2" name="Group 466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2" name="Rounded Rectangle 46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3" name="Block Arc 46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3" name="Group 466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0" name="Rounded Rectangle 46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1" name="Block Arc 46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4" name="Group 466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8" name="Rounded Rectangle 46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9" name="Block Arc 46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5" name="Group 466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6" name="Rounded Rectangle 46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7" name="Block Arc 46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70" name="Group 4469"/>
            <p:cNvGrpSpPr/>
            <p:nvPr/>
          </p:nvGrpSpPr>
          <p:grpSpPr>
            <a:xfrm rot="16200000">
              <a:off x="6597853" y="3121254"/>
              <a:ext cx="541235" cy="44416"/>
              <a:chOff x="947832" y="3727934"/>
              <a:chExt cx="3335180" cy="273698"/>
            </a:xfrm>
          </p:grpSpPr>
          <p:grpSp>
            <p:nvGrpSpPr>
              <p:cNvPr id="4626" name="Group 462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4" name="Rounded Rectangle 46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5" name="Block Arc 46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7" name="Group 462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2" name="Rounded Rectangle 46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3" name="Block Arc 46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8" name="Group 462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50" name="Rounded Rectangle 46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1" name="Block Arc 46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9" name="Group 462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8" name="Rounded Rectangle 46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9" name="Block Arc 46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0" name="Group 462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6" name="Rounded Rectangle 46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7" name="Block Arc 46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1" name="Group 463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4" name="Rounded Rectangle 46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5" name="Block Arc 46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2" name="Group 463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2" name="Rounded Rectangle 46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3" name="Block Arc 46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3" name="Group 463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0" name="Rounded Rectangle 46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1" name="Block Arc 46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4" name="Group 463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8" name="Rounded Rectangle 46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9" name="Block Arc 46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5" name="Group 463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6" name="Rounded Rectangle 46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7" name="Block Arc 46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71" name="Group 4470"/>
            <p:cNvGrpSpPr/>
            <p:nvPr/>
          </p:nvGrpSpPr>
          <p:grpSpPr>
            <a:xfrm rot="16200000">
              <a:off x="6666618" y="3121254"/>
              <a:ext cx="541235" cy="44416"/>
              <a:chOff x="947832" y="4151583"/>
              <a:chExt cx="3335180" cy="273698"/>
            </a:xfrm>
          </p:grpSpPr>
          <p:grpSp>
            <p:nvGrpSpPr>
              <p:cNvPr id="4596" name="Group 459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4" name="Rounded Rectangle 46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5" name="Block Arc 46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7" name="Group 459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2" name="Rounded Rectangle 46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3" name="Block Arc 46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8" name="Group 459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20" name="Rounded Rectangle 46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1" name="Block Arc 46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9" name="Group 459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8" name="Rounded Rectangle 46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9" name="Block Arc 46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0" name="Group 459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6" name="Rounded Rectangle 46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7" name="Block Arc 46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1" name="Group 460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4" name="Rounded Rectangle 46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5" name="Block Arc 46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2" name="Group 460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2" name="Rounded Rectangle 46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3" name="Block Arc 46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3" name="Group 460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0" name="Rounded Rectangle 46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1" name="Block Arc 46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4" name="Group 460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8" name="Rounded Rectangle 46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9" name="Block Arc 46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5" name="Group 460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6" name="Rounded Rectangle 46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7" name="Block Arc 46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72" name="Group 4471"/>
            <p:cNvGrpSpPr/>
            <p:nvPr/>
          </p:nvGrpSpPr>
          <p:grpSpPr>
            <a:xfrm rot="16200000">
              <a:off x="6735382" y="3121254"/>
              <a:ext cx="541235" cy="44416"/>
              <a:chOff x="947829" y="4575653"/>
              <a:chExt cx="3335180" cy="273698"/>
            </a:xfrm>
          </p:grpSpPr>
          <p:grpSp>
            <p:nvGrpSpPr>
              <p:cNvPr id="4566" name="Group 4565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4" name="Rounded Rectangle 45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5" name="Block Arc 45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67" name="Group 4566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2" name="Rounded Rectangle 45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3" name="Block Arc 45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68" name="Group 4567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90" name="Rounded Rectangle 45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1" name="Block Arc 45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69" name="Group 4568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8" name="Rounded Rectangle 45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9" name="Block Arc 45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0" name="Group 4569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6" name="Rounded Rectangle 45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7" name="Block Arc 45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1" name="Group 4570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4" name="Rounded Rectangle 45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5" name="Block Arc 45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2" name="Group 4571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2" name="Rounded Rectangle 45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3" name="Block Arc 45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3" name="Group 4572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0" name="Rounded Rectangle 45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1" name="Block Arc 45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4" name="Group 4573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8" name="Rounded Rectangle 45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9" name="Block Arc 45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75" name="Group 4574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6" name="Rounded Rectangle 457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7" name="Block Arc 45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73" name="Group 4472"/>
            <p:cNvGrpSpPr/>
            <p:nvPr/>
          </p:nvGrpSpPr>
          <p:grpSpPr>
            <a:xfrm rot="16200000">
              <a:off x="6804527" y="3123095"/>
              <a:ext cx="541235" cy="44416"/>
              <a:chOff x="947832" y="3727934"/>
              <a:chExt cx="3335180" cy="273698"/>
            </a:xfrm>
          </p:grpSpPr>
          <p:grpSp>
            <p:nvGrpSpPr>
              <p:cNvPr id="4536" name="Group 4535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4" name="Rounded Rectangle 45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5" name="Block Arc 45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7" name="Group 4536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2" name="Rounded Rectangle 45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3" name="Block Arc 45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8" name="Group 4537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60" name="Rounded Rectangle 45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1" name="Block Arc 45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9" name="Group 4538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8" name="Rounded Rectangle 45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9" name="Block Arc 45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40" name="Group 4539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6" name="Rounded Rectangle 45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7" name="Block Arc 45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41" name="Group 4540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4" name="Rounded Rectangle 45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5" name="Block Arc 45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42" name="Group 4541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2" name="Rounded Rectangle 45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3" name="Block Arc 45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43" name="Group 4542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0" name="Rounded Rectangle 45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1" name="Block Arc 45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44" name="Group 4543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8" name="Rounded Rectangle 45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9" name="Block Arc 45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45" name="Group 4544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6" name="Rounded Rectangle 45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7" name="Block Arc 45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4" name="Group 4473"/>
            <p:cNvGrpSpPr/>
            <p:nvPr/>
          </p:nvGrpSpPr>
          <p:grpSpPr>
            <a:xfrm rot="16200000">
              <a:off x="6873292" y="3123095"/>
              <a:ext cx="541235" cy="44416"/>
              <a:chOff x="947832" y="4151583"/>
              <a:chExt cx="3335180" cy="273698"/>
            </a:xfrm>
          </p:grpSpPr>
          <p:grpSp>
            <p:nvGrpSpPr>
              <p:cNvPr id="4506" name="Group 4505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4" name="Rounded Rectangle 45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5" name="Block Arc 45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7" name="Group 4506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2" name="Rounded Rectangle 45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3" name="Block Arc 45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8" name="Group 4507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30" name="Rounded Rectangle 45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1" name="Block Arc 45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9" name="Group 4508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8" name="Rounded Rectangle 45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9" name="Block Arc 45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10" name="Group 4509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6" name="Rounded Rectangle 45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7" name="Block Arc 45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11" name="Group 4510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4" name="Rounded Rectangle 4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5" name="Block Arc 4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12" name="Group 4511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2" name="Rounded Rectangle 4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3" name="Block Arc 4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13" name="Group 4512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20" name="Rounded Rectangle 4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1" name="Block Arc 4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14" name="Group 4513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8" name="Rounded Rectangle 45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9" name="Block Arc 4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15" name="Group 4514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16" name="Rounded Rectangle 4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7" name="Block Arc 4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5" name="Group 4474"/>
            <p:cNvGrpSpPr/>
            <p:nvPr/>
          </p:nvGrpSpPr>
          <p:grpSpPr>
            <a:xfrm>
              <a:off x="7190465" y="2874686"/>
              <a:ext cx="44416" cy="541235"/>
              <a:chOff x="2292480" y="2962485"/>
              <a:chExt cx="75039" cy="914400"/>
            </a:xfrm>
          </p:grpSpPr>
          <p:grpSp>
            <p:nvGrpSpPr>
              <p:cNvPr id="4476" name="Group 4475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504" name="Rounded Rectangle 4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5" name="Block Arc 4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77" name="Group 4476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502" name="Rounded Rectangle 4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3" name="Block Arc 4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78" name="Group 4477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500" name="Rounded Rectangle 4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1" name="Block Arc 4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79" name="Group 4478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498" name="Rounded Rectangle 4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9" name="Block Arc 4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80" name="Group 4479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496" name="Rounded Rectangle 4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7" name="Block Arc 4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81" name="Group 4480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494" name="Rounded Rectangle 4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5" name="Block Arc 4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82" name="Group 4481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492" name="Rounded Rectangle 4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3" name="Block Arc 4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83" name="Group 4482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490" name="Rounded Rectangle 4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1" name="Block Arc 4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84" name="Group 4483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488" name="Rounded Rectangle 4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9" name="Block Arc 4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85" name="Group 4484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486" name="Rounded Rectangle 44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7" name="Block Arc 4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058" name="Group 4057"/>
          <p:cNvGrpSpPr/>
          <p:nvPr/>
        </p:nvGrpSpPr>
        <p:grpSpPr>
          <a:xfrm>
            <a:off x="7350699" y="2202589"/>
            <a:ext cx="389558" cy="543076"/>
            <a:chOff x="7350699" y="2210378"/>
            <a:chExt cx="389558" cy="543076"/>
          </a:xfrm>
        </p:grpSpPr>
        <p:grpSp>
          <p:nvGrpSpPr>
            <p:cNvPr id="5056" name="Group 5055"/>
            <p:cNvGrpSpPr/>
            <p:nvPr/>
          </p:nvGrpSpPr>
          <p:grpSpPr>
            <a:xfrm rot="16200000">
              <a:off x="7101445" y="2459632"/>
              <a:ext cx="543076" cy="44567"/>
              <a:chOff x="949036" y="1185650"/>
              <a:chExt cx="3335180" cy="273698"/>
            </a:xfrm>
          </p:grpSpPr>
          <p:grpSp>
            <p:nvGrpSpPr>
              <p:cNvPr id="5181" name="Group 518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9" name="Rounded Rectangle 5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0" name="Block Arc 5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2" name="Group 518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7" name="Rounded Rectangle 5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8" name="Block Arc 5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3" name="Group 518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5" name="Rounded Rectangle 5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6" name="Block Arc 5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4" name="Group 518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3" name="Rounded Rectangle 5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4" name="Block Arc 5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5" name="Group 518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1" name="Rounded Rectangle 5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2" name="Block Arc 5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6" name="Group 518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9" name="Rounded Rectangle 5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0" name="Block Arc 5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7" name="Group 518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7" name="Rounded Rectangle 5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8" name="Block Arc 5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8" name="Group 518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5" name="Rounded Rectangle 5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6" name="Block Arc 5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9" name="Group 518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3" name="Rounded Rectangle 5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4" name="Block Arc 5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0" name="Group 518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1" name="Rounded Rectangle 5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2" name="Block Arc 5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7" name="Group 5056"/>
            <p:cNvGrpSpPr/>
            <p:nvPr/>
          </p:nvGrpSpPr>
          <p:grpSpPr>
            <a:xfrm rot="16200000">
              <a:off x="7170443" y="2459632"/>
              <a:ext cx="543076" cy="44567"/>
              <a:chOff x="949036" y="1608981"/>
              <a:chExt cx="3335180" cy="273698"/>
            </a:xfrm>
          </p:grpSpPr>
          <p:grpSp>
            <p:nvGrpSpPr>
              <p:cNvPr id="5151" name="Group 515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9" name="Rounded Rectangle 5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0" name="Block Arc 5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2" name="Group 515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7" name="Rounded Rectangle 5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8" name="Block Arc 5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3" name="Group 515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5" name="Rounded Rectangle 5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6" name="Block Arc 5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4" name="Group 515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3" name="Rounded Rectangle 5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4" name="Block Arc 5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5" name="Group 515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1" name="Rounded Rectangle 5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2" name="Block Arc 5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6" name="Group 515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9" name="Rounded Rectangle 5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0" name="Block Arc 5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7" name="Group 515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7" name="Rounded Rectangle 5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8" name="Block Arc 5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8" name="Group 515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5" name="Rounded Rectangle 5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6" name="Block Arc 5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9" name="Group 515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3" name="Rounded Rectangle 5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4" name="Block Arc 5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0" name="Group 515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1" name="Rounded Rectangle 51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2" name="Block Arc 5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8" name="Group 5057"/>
            <p:cNvGrpSpPr/>
            <p:nvPr/>
          </p:nvGrpSpPr>
          <p:grpSpPr>
            <a:xfrm rot="16200000">
              <a:off x="7308441" y="2459632"/>
              <a:ext cx="543076" cy="44567"/>
              <a:chOff x="949033" y="2456700"/>
              <a:chExt cx="3335180" cy="273698"/>
            </a:xfrm>
          </p:grpSpPr>
          <p:grpSp>
            <p:nvGrpSpPr>
              <p:cNvPr id="5121" name="Group 512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9" name="Rounded Rectangle 51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0" name="Block Arc 51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2" name="Group 512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7" name="Rounded Rectangle 51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8" name="Block Arc 51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3" name="Group 512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5" name="Rounded Rectangle 51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6" name="Block Arc 51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4" name="Group 512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3" name="Rounded Rectangle 51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4" name="Block Arc 51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5" name="Group 512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1" name="Rounded Rectangle 51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2" name="Block Arc 51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6" name="Group 512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9" name="Rounded Rectangle 51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0" name="Block Arc 51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7" name="Group 512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7" name="Rounded Rectangle 51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8" name="Block Arc 51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8" name="Group 512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5" name="Rounded Rectangle 51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6" name="Block Arc 51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9" name="Group 512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3" name="Rounded Rectangle 51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4" name="Block Arc 51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30" name="Group 512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1" name="Rounded Rectangle 51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2" name="Block Arc 51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9" name="Group 5058"/>
            <p:cNvGrpSpPr/>
            <p:nvPr/>
          </p:nvGrpSpPr>
          <p:grpSpPr>
            <a:xfrm rot="16200000">
              <a:off x="7377439" y="2459632"/>
              <a:ext cx="543076" cy="44567"/>
              <a:chOff x="947832" y="2880954"/>
              <a:chExt cx="3335180" cy="273698"/>
            </a:xfrm>
          </p:grpSpPr>
          <p:grpSp>
            <p:nvGrpSpPr>
              <p:cNvPr id="5091" name="Group 509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9" name="Rounded Rectangle 5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0" name="Block Arc 5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2" name="Group 509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7" name="Rounded Rectangle 5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8" name="Block Arc 5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3" name="Group 509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5" name="Rounded Rectangle 5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6" name="Block Arc 5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4" name="Group 509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3" name="Rounded Rectangle 5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4" name="Block Arc 5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5" name="Group 509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1" name="Rounded Rectangle 5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2" name="Block Arc 5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6" name="Group 509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9" name="Rounded Rectangle 5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0" name="Block Arc 5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7" name="Group 509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7" name="Rounded Rectangle 5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8" name="Block Arc 5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8" name="Group 509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5" name="Rounded Rectangle 5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6" name="Block Arc 5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9" name="Group 509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3" name="Rounded Rectangle 5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4" name="Block Arc 5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0" name="Group 509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1" name="Rounded Rectangle 51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2" name="Block Arc 5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60" name="Group 5059"/>
            <p:cNvGrpSpPr/>
            <p:nvPr/>
          </p:nvGrpSpPr>
          <p:grpSpPr>
            <a:xfrm rot="16200000">
              <a:off x="7446436" y="2459632"/>
              <a:ext cx="543076" cy="44567"/>
              <a:chOff x="947832" y="3304603"/>
              <a:chExt cx="3335180" cy="273698"/>
            </a:xfrm>
          </p:grpSpPr>
          <p:grpSp>
            <p:nvGrpSpPr>
              <p:cNvPr id="5061" name="Group 506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9" name="Rounded Rectangle 5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0" name="Block Arc 5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2" name="Group 506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7" name="Rounded Rectangle 5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8" name="Block Arc 5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3" name="Group 506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5" name="Rounded Rectangle 5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6" name="Block Arc 5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4" name="Group 506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3" name="Rounded Rectangle 5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4" name="Block Arc 5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5" name="Group 506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1" name="Rounded Rectangle 5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2" name="Block Arc 5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6" name="Group 506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9" name="Rounded Rectangle 5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0" name="Block Arc 5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7" name="Group 506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7" name="Rounded Rectangle 5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8" name="Block Arc 5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8" name="Group 506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5" name="Rounded Rectangle 5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6" name="Block Arc 5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9" name="Group 506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3" name="Rounded Rectangle 5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4" name="Block Arc 5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0" name="Group 506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1" name="Rounded Rectangle 5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2" name="Block Arc 5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5211" name="TextBox 219"/>
          <p:cNvSpPr txBox="1">
            <a:spLocks noChangeArrowheads="1"/>
          </p:cNvSpPr>
          <p:nvPr/>
        </p:nvSpPr>
        <p:spPr bwMode="auto">
          <a:xfrm>
            <a:off x="7337052" y="2766921"/>
            <a:ext cx="572263" cy="91051"/>
          </a:xfrm>
          <a:prstGeom prst="rect">
            <a:avLst/>
          </a:prstGeom>
          <a:solidFill>
            <a:srgbClr val="FF9933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Special Access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12" name="TextBox 219"/>
          <p:cNvSpPr txBox="1">
            <a:spLocks noChangeArrowheads="1"/>
          </p:cNvSpPr>
          <p:nvPr/>
        </p:nvSpPr>
        <p:spPr bwMode="auto">
          <a:xfrm>
            <a:off x="7547778" y="2114326"/>
            <a:ext cx="439775" cy="91051"/>
          </a:xfrm>
          <a:prstGeom prst="rect">
            <a:avLst/>
          </a:prstGeom>
          <a:solidFill>
            <a:srgbClr val="FFFF00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Pres. Party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13" name="TextBox 219"/>
          <p:cNvSpPr txBox="1">
            <a:spLocks noChangeArrowheads="1"/>
          </p:cNvSpPr>
          <p:nvPr/>
        </p:nvSpPr>
        <p:spPr bwMode="auto">
          <a:xfrm rot="16200000">
            <a:off x="6921525" y="3726953"/>
            <a:ext cx="455159" cy="179536"/>
          </a:xfrm>
          <a:prstGeom prst="rect">
            <a:avLst/>
          </a:prstGeom>
          <a:solidFill>
            <a:srgbClr val="CCECFF">
              <a:alpha val="80000"/>
            </a:srgbClr>
          </a:solidFill>
          <a:ln>
            <a:noFill/>
          </a:ln>
          <a:extLst/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Parents Committee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214" name="TextBox 219"/>
          <p:cNvSpPr txBox="1">
            <a:spLocks noChangeArrowheads="1"/>
          </p:cNvSpPr>
          <p:nvPr/>
        </p:nvSpPr>
        <p:spPr bwMode="auto">
          <a:xfrm>
            <a:off x="7381558" y="4344824"/>
            <a:ext cx="371282" cy="21647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cxnSp>
        <p:nvCxnSpPr>
          <p:cNvPr id="4057" name="Straight Connector 4056"/>
          <p:cNvCxnSpPr/>
          <p:nvPr/>
        </p:nvCxnSpPr>
        <p:spPr>
          <a:xfrm>
            <a:off x="1675848" y="1710034"/>
            <a:ext cx="3914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9254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ctrTitle"/>
          </p:nvPr>
        </p:nvSpPr>
        <p:spPr>
          <a:xfrm>
            <a:off x="685800" y="2330450"/>
            <a:ext cx="7772400" cy="2197100"/>
          </a:xfrm>
        </p:spPr>
        <p:txBody>
          <a:bodyPr/>
          <a:lstStyle/>
          <a:p>
            <a:r>
              <a:rPr lang="en-US" altLang="en-US" dirty="0" smtClean="0">
                <a:solidFill>
                  <a:srgbClr val="663300"/>
                </a:solidFill>
                <a:latin typeface="Comic Sans MS" panose="030F0702030302020204" pitchFamily="66" charset="0"/>
              </a:rPr>
              <a:t>Outdoor Procession</a:t>
            </a:r>
            <a:endParaRPr lang="en-US" altLang="en-US" sz="5400" dirty="0">
              <a:solidFill>
                <a:srgbClr val="6633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2052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7913" y="231775"/>
            <a:ext cx="4448175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6875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" name="Group 450"/>
          <p:cNvGrpSpPr/>
          <p:nvPr/>
        </p:nvGrpSpPr>
        <p:grpSpPr>
          <a:xfrm>
            <a:off x="1545093" y="57683"/>
            <a:ext cx="182292" cy="320851"/>
            <a:chOff x="2150416" y="0"/>
            <a:chExt cx="182292" cy="325377"/>
          </a:xfrm>
        </p:grpSpPr>
        <p:grpSp>
          <p:nvGrpSpPr>
            <p:cNvPr id="452" name="Group 451"/>
            <p:cNvGrpSpPr/>
            <p:nvPr/>
          </p:nvGrpSpPr>
          <p:grpSpPr>
            <a:xfrm>
              <a:off x="2150416" y="0"/>
              <a:ext cx="182292" cy="232252"/>
              <a:chOff x="3948547" y="2867890"/>
              <a:chExt cx="214759" cy="270961"/>
            </a:xfrm>
          </p:grpSpPr>
          <p:grpSp>
            <p:nvGrpSpPr>
              <p:cNvPr id="456" name="Group 455"/>
              <p:cNvGrpSpPr/>
              <p:nvPr/>
            </p:nvGrpSpPr>
            <p:grpSpPr>
              <a:xfrm>
                <a:off x="3958951" y="2867890"/>
                <a:ext cx="204355" cy="129536"/>
                <a:chOff x="6161438" y="3439211"/>
                <a:chExt cx="436563" cy="328612"/>
              </a:xfrm>
            </p:grpSpPr>
            <p:sp>
              <p:nvSpPr>
                <p:cNvPr id="458" name="AutoShape 252"/>
                <p:cNvSpPr>
                  <a:spLocks noChangeArrowheads="1"/>
                </p:cNvSpPr>
                <p:nvPr/>
              </p:nvSpPr>
              <p:spPr bwMode="auto">
                <a:xfrm>
                  <a:off x="6161438" y="3439211"/>
                  <a:ext cx="434975" cy="328612"/>
                </a:xfrm>
                <a:prstGeom prst="wave">
                  <a:avLst>
                    <a:gd name="adj1" fmla="val 13005"/>
                    <a:gd name="adj2" fmla="val 0"/>
                  </a:avLst>
                </a:prstGeom>
                <a:solidFill>
                  <a:srgbClr val="663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600">
                    <a:latin typeface="Arial" charset="0"/>
                  </a:endParaRPr>
                </a:p>
              </p:txBody>
            </p:sp>
            <p:sp>
              <p:nvSpPr>
                <p:cNvPr id="459" name="AutoShape 253"/>
                <p:cNvSpPr>
                  <a:spLocks noChangeArrowheads="1"/>
                </p:cNvSpPr>
                <p:nvPr/>
              </p:nvSpPr>
              <p:spPr bwMode="auto">
                <a:xfrm rot="348004">
                  <a:off x="6166201" y="3542398"/>
                  <a:ext cx="431800" cy="122237"/>
                </a:xfrm>
                <a:prstGeom prst="wave">
                  <a:avLst>
                    <a:gd name="adj1" fmla="val 20644"/>
                    <a:gd name="adj2" fmla="val 0"/>
                  </a:avLst>
                </a:pr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Comic Sans MS" pitchFamily="66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omic Sans MS" pitchFamily="66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omic Sans MS" pitchFamily="66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1600">
                    <a:latin typeface="Arial" charset="0"/>
                  </a:endParaRPr>
                </a:p>
              </p:txBody>
            </p:sp>
          </p:grpSp>
          <p:sp>
            <p:nvSpPr>
              <p:cNvPr id="457" name="Line 254"/>
              <p:cNvSpPr>
                <a:spLocks noChangeShapeType="1"/>
              </p:cNvSpPr>
              <p:nvPr/>
            </p:nvSpPr>
            <p:spPr bwMode="auto">
              <a:xfrm flipH="1">
                <a:off x="3948547" y="2883534"/>
                <a:ext cx="6688" cy="255317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3" name="Group 452"/>
            <p:cNvGrpSpPr/>
            <p:nvPr/>
          </p:nvGrpSpPr>
          <p:grpSpPr>
            <a:xfrm>
              <a:off x="2153914" y="91515"/>
              <a:ext cx="178507" cy="233862"/>
              <a:chOff x="3952668" y="2974658"/>
              <a:chExt cx="210300" cy="272839"/>
            </a:xfrm>
          </p:grpSpPr>
          <p:sp>
            <p:nvSpPr>
              <p:cNvPr id="454" name="AutoShape 241" descr="nyFlag"/>
              <p:cNvSpPr>
                <a:spLocks noChangeArrowheads="1"/>
              </p:cNvSpPr>
              <p:nvPr/>
            </p:nvSpPr>
            <p:spPr bwMode="auto">
              <a:xfrm>
                <a:off x="3957870" y="2974658"/>
                <a:ext cx="205098" cy="129536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2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455" name="Line 242"/>
              <p:cNvSpPr>
                <a:spLocks noChangeShapeType="1"/>
              </p:cNvSpPr>
              <p:nvPr/>
            </p:nvSpPr>
            <p:spPr bwMode="auto">
              <a:xfrm flipH="1">
                <a:off x="3952668" y="2992180"/>
                <a:ext cx="6688" cy="255317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70" name="TextBox 469"/>
          <p:cNvSpPr txBox="1"/>
          <p:nvPr/>
        </p:nvSpPr>
        <p:spPr>
          <a:xfrm>
            <a:off x="5722697" y="0"/>
            <a:ext cx="3421303" cy="12464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  <a:defRPr/>
            </a:pPr>
            <a:r>
              <a:rPr lang="en-US" sz="28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Bagpipes, Flags, UM, Mace Lead Faculty from Squash Courts</a:t>
            </a:r>
          </a:p>
        </p:txBody>
      </p:sp>
      <p:grpSp>
        <p:nvGrpSpPr>
          <p:cNvPr id="8711" name="Group 8710"/>
          <p:cNvGrpSpPr>
            <a:grpSpLocks noChangeAspect="1"/>
          </p:cNvGrpSpPr>
          <p:nvPr/>
        </p:nvGrpSpPr>
        <p:grpSpPr>
          <a:xfrm>
            <a:off x="6785758" y="2394570"/>
            <a:ext cx="1010376" cy="630724"/>
            <a:chOff x="897731" y="1806850"/>
            <a:chExt cx="1469788" cy="917510"/>
          </a:xfrm>
        </p:grpSpPr>
        <p:grpSp>
          <p:nvGrpSpPr>
            <p:cNvPr id="8712" name="Group 8711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9085" name="Group 908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3" name="Rounded Rectangle 9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4" name="Block Arc 9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6" name="Group 908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1" name="Rounded Rectangle 9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2" name="Block Arc 9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7" name="Group 908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9" name="Rounded Rectangle 9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0" name="Block Arc 9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8" name="Group 908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7" name="Rounded Rectangle 9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8" name="Block Arc 9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9" name="Group 908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5" name="Rounded Rectangle 9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6" name="Block Arc 9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0" name="Group 908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3" name="Rounded Rectangle 9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4" name="Block Arc 9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1" name="Group 909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1" name="Rounded Rectangle 9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2" name="Block Arc 9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2" name="Group 909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9" name="Rounded Rectangle 9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0" name="Block Arc 9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3" name="Group 909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7" name="Rounded Rectangle 9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8" name="Block Arc 9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4" name="Group 909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5" name="Rounded Rectangle 90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6" name="Block Arc 90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3" name="Group 8712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9055" name="Group 905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83" name="Rounded Rectangle 9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4" name="Block Arc 9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6" name="Group 905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81" name="Rounded Rectangle 9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2" name="Block Arc 9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7" name="Group 905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9" name="Rounded Rectangle 9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0" name="Block Arc 9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8" name="Group 905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7" name="Rounded Rectangle 9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8" name="Block Arc 9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9" name="Group 905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5" name="Rounded Rectangle 9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6" name="Block Arc 9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0" name="Group 905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3" name="Rounded Rectangle 9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4" name="Block Arc 9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1" name="Group 906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1" name="Rounded Rectangle 9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2" name="Block Arc 9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2" name="Group 906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9" name="Rounded Rectangle 9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0" name="Block Arc 9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3" name="Group 906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7" name="Rounded Rectangle 9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8" name="Block Arc 9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4" name="Group 906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5" name="Rounded Rectangle 9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6" name="Block Arc 9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4" name="Group 8713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9025" name="Group 902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53" name="Rounded Rectangle 9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4" name="Block Arc 9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6" name="Group 902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51" name="Rounded Rectangle 9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2" name="Block Arc 9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7" name="Group 902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9" name="Rounded Rectangle 9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0" name="Block Arc 9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8" name="Group 902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7" name="Rounded Rectangle 9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8" name="Block Arc 9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9" name="Group 902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5" name="Rounded Rectangle 9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6" name="Block Arc 9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0" name="Group 902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3" name="Rounded Rectangle 9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4" name="Block Arc 9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1" name="Group 903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1" name="Rounded Rectangle 9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2" name="Block Arc 9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2" name="Group 903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9" name="Rounded Rectangle 9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0" name="Block Arc 9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3" name="Group 903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7" name="Rounded Rectangle 9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8" name="Block Arc 9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4" name="Group 903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5" name="Rounded Rectangle 90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6" name="Block Arc 9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5" name="Group 8714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8995" name="Group 899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23" name="Rounded Rectangle 9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4" name="Block Arc 9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6" name="Group 899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21" name="Rounded Rectangle 9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2" name="Block Arc 9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7" name="Group 899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9" name="Rounded Rectangle 9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0" name="Block Arc 9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8" name="Group 899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7" name="Rounded Rectangle 9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8" name="Block Arc 9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9" name="Group 899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5" name="Rounded Rectangle 9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6" name="Block Arc 9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0" name="Group 899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3" name="Rounded Rectangle 9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4" name="Block Arc 9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1" name="Group 900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1" name="Rounded Rectangle 9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2" name="Block Arc 9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2" name="Group 900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9" name="Rounded Rectangle 9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0" name="Block Arc 9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3" name="Group 900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7" name="Rounded Rectangle 9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8" name="Block Arc 9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4" name="Group 900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5" name="Rounded Rectangle 9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6" name="Block Arc 9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6" name="Group 8715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8965" name="Group 896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93" name="Rounded Rectangle 89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4" name="Block Arc 89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6" name="Group 896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91" name="Rounded Rectangle 89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2" name="Block Arc 89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7" name="Group 896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9" name="Rounded Rectangle 89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0" name="Block Arc 89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8" name="Group 896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7" name="Rounded Rectangle 89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8" name="Block Arc 89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9" name="Group 896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5" name="Rounded Rectangle 89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6" name="Block Arc 89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0" name="Group 896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3" name="Rounded Rectangle 89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4" name="Block Arc 89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1" name="Group 897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1" name="Rounded Rectangle 89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2" name="Block Arc 89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2" name="Group 897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9" name="Rounded Rectangle 8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0" name="Block Arc 89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3" name="Group 897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7" name="Rounded Rectangle 89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8" name="Block Arc 89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4" name="Group 897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5" name="Rounded Rectangle 89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6" name="Block Arc 89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7" name="Group 8716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8935" name="Group 893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63" name="Rounded Rectangle 8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4" name="Block Arc 8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6" name="Group 893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61" name="Rounded Rectangle 8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2" name="Block Arc 8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7" name="Group 893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9" name="Rounded Rectangle 8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0" name="Block Arc 8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8" name="Group 893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7" name="Rounded Rectangle 8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8" name="Block Arc 8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9" name="Group 893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5" name="Rounded Rectangle 8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6" name="Block Arc 8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0" name="Group 893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3" name="Rounded Rectangle 8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4" name="Block Arc 8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1" name="Group 894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1" name="Rounded Rectangle 8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2" name="Block Arc 8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2" name="Group 894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9" name="Rounded Rectangle 8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0" name="Block Arc 8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3" name="Group 894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7" name="Rounded Rectangle 8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8" name="Block Arc 8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4" name="Group 894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5" name="Rounded Rectangle 89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6" name="Block Arc 8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8" name="Group 8717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8905" name="Group 890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33" name="Rounded Rectangle 8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4" name="Block Arc 8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6" name="Group 890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31" name="Rounded Rectangle 8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2" name="Block Arc 8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7" name="Group 890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9" name="Rounded Rectangle 8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0" name="Block Arc 8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8" name="Group 890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7" name="Rounded Rectangle 8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8" name="Block Arc 8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9" name="Group 890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5" name="Rounded Rectangle 8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6" name="Block Arc 8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0" name="Group 890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3" name="Rounded Rectangle 8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4" name="Block Arc 8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1" name="Group 891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1" name="Rounded Rectangle 8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2" name="Block Arc 8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2" name="Group 891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9" name="Rounded Rectangle 8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0" name="Block Arc 8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3" name="Group 891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7" name="Rounded Rectangle 8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8" name="Block Arc 8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4" name="Group 891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5" name="Rounded Rectangle 8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6" name="Block Arc 8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19" name="Group 8718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8875" name="Group 887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03" name="Rounded Rectangle 89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4" name="Block Arc 89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6" name="Group 887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01" name="Rounded Rectangle 89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2" name="Block Arc 89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7" name="Group 887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9" name="Rounded Rectangle 8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0" name="Block Arc 8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8" name="Group 887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7" name="Rounded Rectangle 8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8" name="Block Arc 8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9" name="Group 887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5" name="Rounded Rectangle 8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6" name="Block Arc 8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0" name="Group 887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3" name="Rounded Rectangle 8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4" name="Block Arc 8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1" name="Group 888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1" name="Rounded Rectangle 8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2" name="Block Arc 8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2" name="Group 888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9" name="Rounded Rectangle 8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0" name="Block Arc 8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3" name="Group 888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7" name="Rounded Rectangle 8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8" name="Block Arc 8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4" name="Group 888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5" name="Rounded Rectangle 88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6" name="Block Arc 8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20" name="Group 8719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8845" name="Group 884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73" name="Rounded Rectangle 8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4" name="Block Arc 8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6" name="Group 884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71" name="Rounded Rectangle 8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2" name="Block Arc 8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7" name="Group 884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9" name="Rounded Rectangle 8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0" name="Block Arc 8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8" name="Group 884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7" name="Rounded Rectangle 8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8" name="Block Arc 8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9" name="Group 884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5" name="Rounded Rectangle 8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6" name="Block Arc 8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0" name="Group 884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3" name="Rounded Rectangle 8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4" name="Block Arc 8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1" name="Group 885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1" name="Rounded Rectangle 8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2" name="Block Arc 8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2" name="Group 885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9" name="Rounded Rectangle 8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0" name="Block Arc 8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3" name="Group 885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7" name="Rounded Rectangle 8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8" name="Block Arc 8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4" name="Group 885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5" name="Rounded Rectangle 8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6" name="Block Arc 8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21" name="Group 8720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8815" name="Group 881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43" name="Rounded Rectangle 8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4" name="Block Arc 8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6" name="Group 881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41" name="Rounded Rectangle 8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2" name="Block Arc 8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7" name="Group 881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9" name="Rounded Rectangle 8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0" name="Block Arc 8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8" name="Group 881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7" name="Rounded Rectangle 8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8" name="Block Arc 8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9" name="Group 881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5" name="Rounded Rectangle 8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6" name="Block Arc 8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0" name="Group 881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3" name="Rounded Rectangle 8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4" name="Block Arc 8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1" name="Group 882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1" name="Rounded Rectangle 8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2" name="Block Arc 8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2" name="Group 882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9" name="Rounded Rectangle 8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0" name="Block Arc 8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3" name="Group 882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7" name="Rounded Rectangle 8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8" name="Block Arc 8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4" name="Group 882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5" name="Rounded Rectangle 88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6" name="Block Arc 8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22" name="Group 8721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8785" name="Group 8784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3" name="Rounded Rectangle 8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4" name="Block Arc 8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6" name="Group 8785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11" name="Rounded Rectangle 8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2" name="Block Arc 8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7" name="Group 8786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9" name="Rounded Rectangle 8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0" name="Block Arc 8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8" name="Group 8787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7" name="Rounded Rectangle 8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8" name="Block Arc 8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9" name="Group 8788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5" name="Rounded Rectangle 8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6" name="Block Arc 8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90" name="Group 8789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3" name="Rounded Rectangle 8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4" name="Block Arc 8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91" name="Group 8790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01" name="Rounded Rectangle 8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2" name="Block Arc 8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92" name="Group 8791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9" name="Rounded Rectangle 8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0" name="Block Arc 8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93" name="Group 8792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7" name="Rounded Rectangle 8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8" name="Block Arc 8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94" name="Group 8793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95" name="Rounded Rectangle 87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6" name="Block Arc 8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23" name="Group 8722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8755" name="Group 8754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3" name="Rounded Rectangle 8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4" name="Block Arc 8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6" name="Group 8755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81" name="Rounded Rectangle 8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2" name="Block Arc 8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7" name="Group 8756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9" name="Rounded Rectangle 8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0" name="Block Arc 8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8" name="Group 8757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7" name="Rounded Rectangle 8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8" name="Block Arc 8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9" name="Group 8758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5" name="Rounded Rectangle 8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6" name="Block Arc 8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0" name="Group 8759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3" name="Rounded Rectangle 87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4" name="Block Arc 8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1" name="Group 8760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1" name="Rounded Rectangle 87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2" name="Block Arc 8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roup 8761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9" name="Rounded Rectangle 87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0" name="Block Arc 8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3" name="Group 8762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7" name="Rounded Rectangle 87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8" name="Block Arc 8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4" name="Group 8763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65" name="Rounded Rectangle 87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6" name="Block Arc 8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724" name="Group 8723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8725" name="Group 8724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3" name="Rounded Rectangle 87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4" name="Block Arc 87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6" name="Group 8725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51" name="Rounded Rectangle 87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2" name="Block Arc 87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7" name="Group 8726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9" name="Rounded Rectangle 8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0" name="Block Arc 8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8" name="Group 8727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7" name="Rounded Rectangle 8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8" name="Block Arc 8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9" name="Group 8728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5" name="Rounded Rectangle 8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6" name="Block Arc 8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0" name="Group 8729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3" name="Rounded Rectangle 8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4" name="Block Arc 8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1" name="Group 8730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1" name="Rounded Rectangle 8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2" name="Block Arc 8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2" name="Group 8731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9" name="Rounded Rectangle 8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0" name="Block Arc 8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3" name="Group 8732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7" name="Rounded Rectangle 8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8" name="Block Arc 8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4" name="Group 8733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5" name="Rounded Rectangle 87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6" name="Block Arc 8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6763867" y="3164695"/>
            <a:ext cx="1009189" cy="629983"/>
            <a:chOff x="6763867" y="3164695"/>
            <a:chExt cx="1009189" cy="629983"/>
          </a:xfrm>
        </p:grpSpPr>
        <p:grpSp>
          <p:nvGrpSpPr>
            <p:cNvPr id="4488" name="Group 4487"/>
            <p:cNvGrpSpPr/>
            <p:nvPr/>
          </p:nvGrpSpPr>
          <p:grpSpPr>
            <a:xfrm rot="16200000">
              <a:off x="6475705" y="3452857"/>
              <a:ext cx="627848" cy="51523"/>
              <a:chOff x="949036" y="762001"/>
              <a:chExt cx="3335180" cy="273698"/>
            </a:xfrm>
          </p:grpSpPr>
          <p:grpSp>
            <p:nvGrpSpPr>
              <p:cNvPr id="8681" name="Group 868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9" name="Rounded Rectangle 8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0" name="Block Arc 8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2" name="Group 868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7" name="Rounded Rectangle 8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8" name="Block Arc 8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3" name="Group 868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5" name="Rounded Rectangle 8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6" name="Block Arc 8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4" name="Group 868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3" name="Rounded Rectangle 8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4" name="Block Arc 8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5" name="Group 868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01" name="Rounded Rectangle 8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2" name="Block Arc 8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6" name="Group 868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9" name="Rounded Rectangle 8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0" name="Block Arc 8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7" name="Group 868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7" name="Rounded Rectangle 8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8" name="Block Arc 8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8" name="Group 868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5" name="Rounded Rectangle 8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6" name="Block Arc 8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89" name="Group 868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3" name="Rounded Rectangle 8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4" name="Block Arc 8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90" name="Group 868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91" name="Rounded Rectangle 86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2" name="Block Arc 8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89" name="Group 4488"/>
            <p:cNvGrpSpPr/>
            <p:nvPr/>
          </p:nvGrpSpPr>
          <p:grpSpPr>
            <a:xfrm rot="16200000">
              <a:off x="6555474" y="3452857"/>
              <a:ext cx="627848" cy="51523"/>
              <a:chOff x="949036" y="1185650"/>
              <a:chExt cx="3335180" cy="273698"/>
            </a:xfrm>
          </p:grpSpPr>
          <p:grpSp>
            <p:nvGrpSpPr>
              <p:cNvPr id="8651" name="Group 865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9" name="Rounded Rectangle 8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0" name="Block Arc 8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2" name="Group 865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7" name="Rounded Rectangle 8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8" name="Block Arc 8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3" name="Group 865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5" name="Rounded Rectangle 8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6" name="Block Arc 8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4" name="Group 865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3" name="Rounded Rectangle 8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4" name="Block Arc 8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5" name="Group 865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71" name="Rounded Rectangle 8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2" name="Block Arc 8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6" name="Group 865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9" name="Rounded Rectangle 8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0" name="Block Arc 8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7" name="Group 865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7" name="Rounded Rectangle 8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8" name="Block Arc 8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8" name="Group 865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5" name="Rounded Rectangle 8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6" name="Block Arc 8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59" name="Group 865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3" name="Rounded Rectangle 8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4" name="Block Arc 8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60" name="Group 865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61" name="Rounded Rectangle 8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2" name="Block Arc 8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0" name="Group 4489"/>
            <p:cNvGrpSpPr/>
            <p:nvPr/>
          </p:nvGrpSpPr>
          <p:grpSpPr>
            <a:xfrm rot="16200000">
              <a:off x="6635243" y="3452857"/>
              <a:ext cx="627848" cy="51523"/>
              <a:chOff x="949036" y="1608981"/>
              <a:chExt cx="3335180" cy="273698"/>
            </a:xfrm>
          </p:grpSpPr>
          <p:grpSp>
            <p:nvGrpSpPr>
              <p:cNvPr id="8621" name="Group 862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9" name="Rounded Rectangle 8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0" name="Block Arc 8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2" name="Group 862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7" name="Rounded Rectangle 8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8" name="Block Arc 8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3" name="Group 862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5" name="Rounded Rectangle 8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6" name="Block Arc 8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4" name="Group 862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3" name="Rounded Rectangle 8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4" name="Block Arc 8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5" name="Group 862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41" name="Rounded Rectangle 8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2" name="Block Arc 8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6" name="Group 862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9" name="Rounded Rectangle 8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0" name="Block Arc 8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7" name="Group 862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7" name="Rounded Rectangle 8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8" name="Block Arc 8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8" name="Group 862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5" name="Rounded Rectangle 8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6" name="Block Arc 8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29" name="Group 862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3" name="Rounded Rectangle 8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4" name="Block Arc 8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30" name="Group 862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31" name="Rounded Rectangle 86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2" name="Block Arc 8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1" name="Group 4490"/>
            <p:cNvGrpSpPr/>
            <p:nvPr/>
          </p:nvGrpSpPr>
          <p:grpSpPr>
            <a:xfrm rot="16200000">
              <a:off x="6715011" y="3452857"/>
              <a:ext cx="627848" cy="51523"/>
              <a:chOff x="949036" y="2032630"/>
              <a:chExt cx="3335180" cy="273698"/>
            </a:xfrm>
          </p:grpSpPr>
          <p:grpSp>
            <p:nvGrpSpPr>
              <p:cNvPr id="8591" name="Group 859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9" name="Rounded Rectangle 8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0" name="Block Arc 8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2" name="Group 859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7" name="Rounded Rectangle 8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8" name="Block Arc 8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3" name="Group 859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5" name="Rounded Rectangle 8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6" name="Block Arc 8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4" name="Group 859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3" name="Rounded Rectangle 8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4" name="Block Arc 8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5" name="Group 859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11" name="Rounded Rectangle 8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2" name="Block Arc 8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6" name="Group 859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9" name="Rounded Rectangle 8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0" name="Block Arc 8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7" name="Group 859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7" name="Rounded Rectangle 8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8" name="Block Arc 8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8" name="Group 859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5" name="Rounded Rectangle 8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6" name="Block Arc 8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99" name="Group 859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3" name="Rounded Rectangle 8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4" name="Block Arc 8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00" name="Group 859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601" name="Rounded Rectangle 86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2" name="Block Arc 8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2" name="Group 4491"/>
            <p:cNvGrpSpPr/>
            <p:nvPr/>
          </p:nvGrpSpPr>
          <p:grpSpPr>
            <a:xfrm rot="16200000">
              <a:off x="6794780" y="3452857"/>
              <a:ext cx="627848" cy="51523"/>
              <a:chOff x="949033" y="2456700"/>
              <a:chExt cx="3335180" cy="273698"/>
            </a:xfrm>
          </p:grpSpPr>
          <p:grpSp>
            <p:nvGrpSpPr>
              <p:cNvPr id="8561" name="Group 856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9" name="Rounded Rectangle 8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0" name="Block Arc 85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2" name="Group 856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7" name="Rounded Rectangle 8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8" name="Block Arc 8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3" name="Group 856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5" name="Rounded Rectangle 8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6" name="Block Arc 8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4" name="Group 856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3" name="Rounded Rectangle 8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4" name="Block Arc 8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5" name="Group 856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81" name="Rounded Rectangle 8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2" name="Block Arc 85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6" name="Group 856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9" name="Rounded Rectangle 85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0" name="Block Arc 85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7" name="Group 856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7" name="Rounded Rectangle 85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8" name="Block Arc 85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8" name="Group 856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5" name="Rounded Rectangle 85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6" name="Block Arc 85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69" name="Group 856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3" name="Rounded Rectangle 85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4" name="Block Arc 85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70" name="Group 856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71" name="Rounded Rectangle 8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2" name="Block Arc 85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3" name="Group 4492"/>
            <p:cNvGrpSpPr/>
            <p:nvPr/>
          </p:nvGrpSpPr>
          <p:grpSpPr>
            <a:xfrm rot="16200000">
              <a:off x="6874549" y="3452857"/>
              <a:ext cx="627848" cy="51523"/>
              <a:chOff x="947832" y="2880954"/>
              <a:chExt cx="3335180" cy="273698"/>
            </a:xfrm>
          </p:grpSpPr>
          <p:grpSp>
            <p:nvGrpSpPr>
              <p:cNvPr id="4711" name="Group 471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9" name="Rounded Rectangle 8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0" name="Block Arc 8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2" name="Group 471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7" name="Rounded Rectangle 8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8" name="Block Arc 8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3" name="Group 471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5" name="Rounded Rectangle 8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6" name="Block Arc 8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4" name="Group 471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3" name="Rounded Rectangle 8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4" name="Block Arc 8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5" name="Group 471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51" name="Rounded Rectangle 8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2" name="Block Arc 8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6" name="Group 471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9" name="Rounded Rectangle 8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0" name="Block Arc 8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7" name="Group 471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547" name="Rounded Rectangle 8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8" name="Block Arc 8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8" name="Group 471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852" name="Rounded Rectangle 4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6" name="Block Arc 8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19" name="Group 471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3" name="Rounded Rectangle 4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4" name="Block Arc 4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720" name="Group 471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21" name="Rounded Rectangle 47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22" name="Block Arc 4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4" name="Group 4493"/>
            <p:cNvGrpSpPr/>
            <p:nvPr/>
          </p:nvGrpSpPr>
          <p:grpSpPr>
            <a:xfrm rot="16200000">
              <a:off x="6954317" y="3452857"/>
              <a:ext cx="627848" cy="51523"/>
              <a:chOff x="947832" y="3304603"/>
              <a:chExt cx="3335180" cy="273698"/>
            </a:xfrm>
          </p:grpSpPr>
          <p:grpSp>
            <p:nvGrpSpPr>
              <p:cNvPr id="4681" name="Group 468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9" name="Rounded Rectangle 4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10" name="Block Arc 4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2" name="Group 468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7" name="Rounded Rectangle 4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8" name="Block Arc 4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3" name="Group 468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5" name="Rounded Rectangle 4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6" name="Block Arc 4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4" name="Group 468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3" name="Rounded Rectangle 4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4" name="Block Arc 4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5" name="Group 468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701" name="Rounded Rectangle 4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2" name="Block Arc 4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6" name="Group 468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9" name="Rounded Rectangle 4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0" name="Block Arc 4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7" name="Group 468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7" name="Rounded Rectangle 4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8" name="Block Arc 4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8" name="Group 468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5" name="Rounded Rectangle 4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6" name="Block Arc 4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89" name="Group 468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3" name="Rounded Rectangle 4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4" name="Block Arc 4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90" name="Group 468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91" name="Rounded Rectangle 4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2" name="Block Arc 4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5" name="Group 4494"/>
            <p:cNvGrpSpPr/>
            <p:nvPr/>
          </p:nvGrpSpPr>
          <p:grpSpPr>
            <a:xfrm rot="16200000">
              <a:off x="7034086" y="3452857"/>
              <a:ext cx="627848" cy="51523"/>
              <a:chOff x="947832" y="3727934"/>
              <a:chExt cx="3335180" cy="273698"/>
            </a:xfrm>
          </p:grpSpPr>
          <p:grpSp>
            <p:nvGrpSpPr>
              <p:cNvPr id="4651" name="Group 465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9" name="Rounded Rectangle 4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0" name="Block Arc 4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2" name="Group 465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7" name="Rounded Rectangle 4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8" name="Block Arc 4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3" name="Group 465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5" name="Rounded Rectangle 4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6" name="Block Arc 4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4" name="Group 465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3" name="Rounded Rectangle 4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4" name="Block Arc 4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5" name="Group 465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71" name="Rounded Rectangle 4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2" name="Block Arc 4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6" name="Group 465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9" name="Rounded Rectangle 4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0" name="Block Arc 4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7" name="Group 465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7" name="Rounded Rectangle 4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8" name="Block Arc 4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8" name="Group 465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5" name="Rounded Rectangle 4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6" name="Block Arc 4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59" name="Group 465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3" name="Rounded Rectangle 4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4" name="Block Arc 4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60" name="Group 465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61" name="Rounded Rectangle 46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62" name="Block Arc 4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6" name="Group 4495"/>
            <p:cNvGrpSpPr/>
            <p:nvPr/>
          </p:nvGrpSpPr>
          <p:grpSpPr>
            <a:xfrm rot="16200000">
              <a:off x="7113855" y="3452857"/>
              <a:ext cx="627848" cy="51523"/>
              <a:chOff x="947832" y="4151583"/>
              <a:chExt cx="3335180" cy="273698"/>
            </a:xfrm>
          </p:grpSpPr>
          <p:grpSp>
            <p:nvGrpSpPr>
              <p:cNvPr id="4621" name="Group 462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9" name="Rounded Rectangle 4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50" name="Block Arc 4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2" name="Group 462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7" name="Rounded Rectangle 4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8" name="Block Arc 4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3" name="Group 462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5" name="Rounded Rectangle 4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6" name="Block Arc 4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4" name="Group 462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3" name="Rounded Rectangle 4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4" name="Block Arc 4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5" name="Group 462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41" name="Rounded Rectangle 4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2" name="Block Arc 4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6" name="Group 462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9" name="Rounded Rectangle 4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40" name="Block Arc 4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7" name="Group 462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7" name="Rounded Rectangle 4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8" name="Block Arc 4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8" name="Group 462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5" name="Rounded Rectangle 4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6" name="Block Arc 4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29" name="Group 462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3" name="Rounded Rectangle 4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4" name="Block Arc 4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30" name="Group 462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31" name="Rounded Rectangle 4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2" name="Block Arc 4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7" name="Group 4496"/>
            <p:cNvGrpSpPr/>
            <p:nvPr/>
          </p:nvGrpSpPr>
          <p:grpSpPr>
            <a:xfrm rot="16200000">
              <a:off x="7193624" y="3452857"/>
              <a:ext cx="627848" cy="51523"/>
              <a:chOff x="947829" y="4575653"/>
              <a:chExt cx="3335180" cy="273698"/>
            </a:xfrm>
          </p:grpSpPr>
          <p:grpSp>
            <p:nvGrpSpPr>
              <p:cNvPr id="4591" name="Group 4590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9" name="Rounded Rectangle 4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0" name="Block Arc 4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2" name="Group 4591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7" name="Rounded Rectangle 4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8" name="Block Arc 4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3" name="Group 4592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5" name="Rounded Rectangle 4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6" name="Block Arc 4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4" name="Group 4593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3" name="Rounded Rectangle 4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4" name="Block Arc 4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5" name="Group 4594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11" name="Rounded Rectangle 4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2" name="Block Arc 4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6" name="Group 4595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9" name="Rounded Rectangle 4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0" name="Block Arc 4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7" name="Group 4596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7" name="Rounded Rectangle 4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8" name="Block Arc 4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8" name="Group 4597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5" name="Rounded Rectangle 4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6" name="Block Arc 4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99" name="Group 4598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3" name="Rounded Rectangle 46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4" name="Block Arc 4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600" name="Group 4599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601" name="Rounded Rectangle 4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2" name="Block Arc 46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498" name="Group 4497"/>
            <p:cNvGrpSpPr/>
            <p:nvPr/>
          </p:nvGrpSpPr>
          <p:grpSpPr>
            <a:xfrm rot="16200000">
              <a:off x="7273833" y="3454992"/>
              <a:ext cx="627848" cy="51523"/>
              <a:chOff x="947832" y="3727934"/>
              <a:chExt cx="3335180" cy="273698"/>
            </a:xfrm>
          </p:grpSpPr>
          <p:grpSp>
            <p:nvGrpSpPr>
              <p:cNvPr id="4561" name="Group 456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9" name="Rounded Rectangle 4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0" name="Block Arc 4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2" name="Group 456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7" name="Rounded Rectangle 4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8" name="Block Arc 4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3" name="Group 456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5" name="Rounded Rectangle 4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6" name="Block Arc 4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4" name="Group 456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3" name="Rounded Rectangle 4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4" name="Block Arc 4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5" name="Group 456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81" name="Rounded Rectangle 4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2" name="Block Arc 4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6" name="Group 456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9" name="Rounded Rectangle 4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0" name="Block Arc 4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7" name="Group 456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7" name="Rounded Rectangle 4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8" name="Block Arc 4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8" name="Group 456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5" name="Rounded Rectangle 4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6" name="Block Arc 4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69" name="Group 456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3" name="Rounded Rectangle 4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4" name="Block Arc 4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70" name="Group 456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71" name="Rounded Rectangle 45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2" name="Block Arc 4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99" name="Group 4498"/>
            <p:cNvGrpSpPr/>
            <p:nvPr/>
          </p:nvGrpSpPr>
          <p:grpSpPr>
            <a:xfrm rot="16200000">
              <a:off x="7353602" y="3454992"/>
              <a:ext cx="627848" cy="51523"/>
              <a:chOff x="947832" y="4151583"/>
              <a:chExt cx="3335180" cy="273698"/>
            </a:xfrm>
          </p:grpSpPr>
          <p:grpSp>
            <p:nvGrpSpPr>
              <p:cNvPr id="4531" name="Group 453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9" name="Rounded Rectangle 4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0" name="Block Arc 4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2" name="Group 453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7" name="Rounded Rectangle 4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8" name="Block Arc 4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3" name="Group 453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5" name="Rounded Rectangle 4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6" name="Block Arc 4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4" name="Group 453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3" name="Rounded Rectangle 4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4" name="Block Arc 4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5" name="Group 453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51" name="Rounded Rectangle 4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2" name="Block Arc 4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6" name="Group 453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9" name="Rounded Rectangle 4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0" name="Block Arc 4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7" name="Group 453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7" name="Rounded Rectangle 4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8" name="Block Arc 4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8" name="Group 453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5" name="Rounded Rectangle 4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6" name="Block Arc 4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39" name="Group 453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3" name="Rounded Rectangle 4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4" name="Block Arc 4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40" name="Group 453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4541" name="Rounded Rectangle 4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2" name="Block Arc 4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00" name="Group 4499"/>
            <p:cNvGrpSpPr/>
            <p:nvPr/>
          </p:nvGrpSpPr>
          <p:grpSpPr>
            <a:xfrm>
              <a:off x="7721533" y="3166830"/>
              <a:ext cx="51523" cy="627848"/>
              <a:chOff x="2292480" y="2962485"/>
              <a:chExt cx="75039" cy="914400"/>
            </a:xfrm>
          </p:grpSpPr>
          <p:grpSp>
            <p:nvGrpSpPr>
              <p:cNvPr id="4501" name="Group 4500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4529" name="Rounded Rectangle 4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0" name="Block Arc 4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2" name="Group 4501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4527" name="Rounded Rectangle 4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8" name="Block Arc 4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3" name="Group 4502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4525" name="Rounded Rectangle 4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6" name="Block Arc 4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4" name="Group 4503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4523" name="Rounded Rectangle 4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4" name="Block Arc 4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5" name="Group 4504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4521" name="Rounded Rectangle 4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2" name="Block Arc 4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6" name="Group 4505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4519" name="Rounded Rectangle 4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0" name="Block Arc 4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7" name="Group 4506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4517" name="Rounded Rectangle 4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8" name="Block Arc 4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8" name="Group 4507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4515" name="Rounded Rectangle 4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6" name="Block Arc 4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9" name="Group 4508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4513" name="Rounded Rectangle 4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4" name="Block Arc 4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10" name="Group 4509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4511" name="Rounded Rectangle 45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2" name="Block Arc 4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4916" name="Rectangle 4915"/>
          <p:cNvSpPr/>
          <p:nvPr/>
        </p:nvSpPr>
        <p:spPr>
          <a:xfrm>
            <a:off x="382" y="4196170"/>
            <a:ext cx="274320" cy="457200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7" name="TextBox 225"/>
          <p:cNvSpPr txBox="1">
            <a:spLocks noChangeArrowheads="1"/>
          </p:cNvSpPr>
          <p:nvPr/>
        </p:nvSpPr>
        <p:spPr bwMode="auto">
          <a:xfrm>
            <a:off x="242088" y="4163160"/>
            <a:ext cx="8628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Assigned Rooms</a:t>
            </a:r>
          </a:p>
        </p:txBody>
      </p:sp>
      <p:sp>
        <p:nvSpPr>
          <p:cNvPr id="4918" name="Rectangle 4917"/>
          <p:cNvSpPr/>
          <p:nvPr/>
        </p:nvSpPr>
        <p:spPr>
          <a:xfrm>
            <a:off x="0" y="4847999"/>
            <a:ext cx="274320" cy="457200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9" name="TextBox 225"/>
          <p:cNvSpPr txBox="1">
            <a:spLocks noChangeArrowheads="1"/>
          </p:cNvSpPr>
          <p:nvPr/>
        </p:nvSpPr>
        <p:spPr bwMode="auto">
          <a:xfrm>
            <a:off x="242088" y="4814989"/>
            <a:ext cx="7866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008000"/>
                </a:solidFill>
              </a:rPr>
              <a:t>Rest Rooms</a:t>
            </a:r>
          </a:p>
        </p:txBody>
      </p:sp>
      <p:cxnSp>
        <p:nvCxnSpPr>
          <p:cNvPr id="4725" name="Straight Connector 4724"/>
          <p:cNvCxnSpPr/>
          <p:nvPr/>
        </p:nvCxnSpPr>
        <p:spPr>
          <a:xfrm flipV="1">
            <a:off x="6127404" y="6317641"/>
            <a:ext cx="26073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6" name="Group 4725"/>
          <p:cNvGrpSpPr>
            <a:grpSpLocks noChangeAspect="1"/>
          </p:cNvGrpSpPr>
          <p:nvPr/>
        </p:nvGrpSpPr>
        <p:grpSpPr>
          <a:xfrm rot="5400000">
            <a:off x="5220274" y="2455891"/>
            <a:ext cx="4820599" cy="2701067"/>
            <a:chOff x="246950" y="1558688"/>
            <a:chExt cx="6801550" cy="3811034"/>
          </a:xfrm>
        </p:grpSpPr>
        <p:sp>
          <p:nvSpPr>
            <p:cNvPr id="8515" name="Rectangle 8514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6" name="Rectangle 8515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7" name="Block Arc 8516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518" name="Block Arc 8517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8519" name="Straight Connector 8518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0" name="Straight Connector 8519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1" name="Straight Connector 8520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2" name="Straight Connector 8521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3" name="Straight Connector 8522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4" name="Straight Connector 8523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5" name="Straight Connector 8524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26" name="Rectangle 8525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27" name="Straight Connector 8526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8" name="Straight Connector 8527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29" name="Straight Connector 8528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30" name="Rounded Rectangle 8529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1" name="Rounded Rectangle 8530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2" name="Rounded Rectangle 8531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3" name="Rounded Rectangle 8532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4" name="Rounded Rectangle 8533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5" name="Rounded Rectangle 8534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6" name="Rounded Rectangle 8535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37" name="Straight Connector 8536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38" name="Rectangle 8537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39" name="Group 8538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8541" name="Straight Connector 8540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2" name="Straight Connector 8541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3" name="Straight Connector 8542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4" name="Straight Connector 8543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5" name="Straight Connector 8544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540" name="Straight Connector 8539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27" name="Straight Connector 4726"/>
          <p:cNvCxnSpPr/>
          <p:nvPr/>
        </p:nvCxnSpPr>
        <p:spPr>
          <a:xfrm>
            <a:off x="6127403" y="2790464"/>
            <a:ext cx="0" cy="4457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8" name="Straight Connector 4727"/>
          <p:cNvCxnSpPr/>
          <p:nvPr/>
        </p:nvCxnSpPr>
        <p:spPr>
          <a:xfrm>
            <a:off x="6127403" y="3338118"/>
            <a:ext cx="0" cy="11657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9" name="Straight Connector 4728"/>
          <p:cNvCxnSpPr/>
          <p:nvPr/>
        </p:nvCxnSpPr>
        <p:spPr>
          <a:xfrm>
            <a:off x="6127403" y="4612623"/>
            <a:ext cx="0" cy="17083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0" name="Straight Connector 4729"/>
          <p:cNvCxnSpPr/>
          <p:nvPr/>
        </p:nvCxnSpPr>
        <p:spPr>
          <a:xfrm rot="20400000" flipV="1">
            <a:off x="6076804" y="324287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1" name="Straight Connector 4730"/>
          <p:cNvCxnSpPr/>
          <p:nvPr/>
        </p:nvCxnSpPr>
        <p:spPr>
          <a:xfrm rot="1200000">
            <a:off x="6076804" y="3332165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2" name="Straight Connector 4731"/>
          <p:cNvCxnSpPr/>
          <p:nvPr/>
        </p:nvCxnSpPr>
        <p:spPr>
          <a:xfrm rot="1200000">
            <a:off x="6076804" y="460605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3" name="Straight Connector 4732"/>
          <p:cNvCxnSpPr/>
          <p:nvPr/>
        </p:nvCxnSpPr>
        <p:spPr>
          <a:xfrm rot="20400000" flipV="1">
            <a:off x="6076804" y="4513789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4" name="Straight Connector 4733"/>
          <p:cNvCxnSpPr/>
          <p:nvPr/>
        </p:nvCxnSpPr>
        <p:spPr>
          <a:xfrm flipV="1">
            <a:off x="6103592" y="1290367"/>
            <a:ext cx="14858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5" name="Straight Connector 4734"/>
          <p:cNvCxnSpPr/>
          <p:nvPr/>
        </p:nvCxnSpPr>
        <p:spPr>
          <a:xfrm flipV="1">
            <a:off x="6445876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36" name="Group 4735"/>
          <p:cNvGrpSpPr/>
          <p:nvPr/>
        </p:nvGrpSpPr>
        <p:grpSpPr>
          <a:xfrm>
            <a:off x="6251222" y="1229053"/>
            <a:ext cx="193463" cy="57146"/>
            <a:chOff x="5635468" y="1051082"/>
            <a:chExt cx="154780" cy="45720"/>
          </a:xfrm>
        </p:grpSpPr>
        <p:cxnSp>
          <p:nvCxnSpPr>
            <p:cNvPr id="8511" name="Straight Connector 8510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2" name="Straight Connector 8511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3" name="Straight Connector 8512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4" name="Straight Connector 8513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37" name="Group 4736"/>
          <p:cNvGrpSpPr/>
          <p:nvPr/>
        </p:nvGrpSpPr>
        <p:grpSpPr>
          <a:xfrm>
            <a:off x="6572673" y="1229053"/>
            <a:ext cx="193463" cy="57146"/>
            <a:chOff x="5635468" y="1051082"/>
            <a:chExt cx="154780" cy="45720"/>
          </a:xfrm>
        </p:grpSpPr>
        <p:cxnSp>
          <p:nvCxnSpPr>
            <p:cNvPr id="8507" name="Straight Connector 8506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8" name="Straight Connector 8507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9" name="Straight Connector 8508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0" name="Straight Connector 8509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38" name="Straight Connector 4737"/>
          <p:cNvCxnSpPr/>
          <p:nvPr/>
        </p:nvCxnSpPr>
        <p:spPr>
          <a:xfrm flipV="1">
            <a:off x="6770301" y="1290367"/>
            <a:ext cx="17143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9" name="Straight Connector 4738"/>
          <p:cNvCxnSpPr/>
          <p:nvPr/>
        </p:nvCxnSpPr>
        <p:spPr>
          <a:xfrm flipV="1">
            <a:off x="8684114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0" name="Straight Connector 4739"/>
          <p:cNvCxnSpPr/>
          <p:nvPr/>
        </p:nvCxnSpPr>
        <p:spPr>
          <a:xfrm flipV="1">
            <a:off x="9002585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41" name="Group 4740"/>
          <p:cNvGrpSpPr/>
          <p:nvPr/>
        </p:nvGrpSpPr>
        <p:grpSpPr>
          <a:xfrm>
            <a:off x="8483511" y="1229053"/>
            <a:ext cx="193463" cy="57146"/>
            <a:chOff x="5635468" y="1051082"/>
            <a:chExt cx="154780" cy="45720"/>
          </a:xfrm>
        </p:grpSpPr>
        <p:cxnSp>
          <p:nvCxnSpPr>
            <p:cNvPr id="8503" name="Straight Connector 8502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4" name="Straight Connector 8503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5" name="Straight Connector 8504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6" name="Straight Connector 8505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42" name="Group 4741"/>
          <p:cNvGrpSpPr/>
          <p:nvPr/>
        </p:nvGrpSpPr>
        <p:grpSpPr>
          <a:xfrm>
            <a:off x="8804961" y="1229053"/>
            <a:ext cx="193463" cy="57146"/>
            <a:chOff x="5635468" y="1051082"/>
            <a:chExt cx="154780" cy="45720"/>
          </a:xfrm>
        </p:grpSpPr>
        <p:cxnSp>
          <p:nvCxnSpPr>
            <p:cNvPr id="8499" name="Straight Connector 8498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0" name="Straight Connector 8499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1" name="Straight Connector 8500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2" name="Straight Connector 8501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43" name="Straight Connector 4742"/>
          <p:cNvCxnSpPr/>
          <p:nvPr/>
        </p:nvCxnSpPr>
        <p:spPr>
          <a:xfrm>
            <a:off x="6118212" y="1275485"/>
            <a:ext cx="1658" cy="70861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44" name="Group 4743"/>
          <p:cNvGrpSpPr/>
          <p:nvPr/>
        </p:nvGrpSpPr>
        <p:grpSpPr>
          <a:xfrm rot="16200000">
            <a:off x="5983348" y="2053512"/>
            <a:ext cx="193463" cy="57146"/>
            <a:chOff x="5635468" y="1051082"/>
            <a:chExt cx="154780" cy="45720"/>
          </a:xfrm>
        </p:grpSpPr>
        <p:cxnSp>
          <p:nvCxnSpPr>
            <p:cNvPr id="8495" name="Straight Connector 8494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6" name="Straight Connector 8495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7" name="Straight Connector 8496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8" name="Straight Connector 8497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45" name="Straight Connector 4744"/>
          <p:cNvCxnSpPr/>
          <p:nvPr/>
        </p:nvCxnSpPr>
        <p:spPr>
          <a:xfrm>
            <a:off x="6118212" y="2186827"/>
            <a:ext cx="1658" cy="1257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6" name="Straight Connector 4745"/>
          <p:cNvCxnSpPr/>
          <p:nvPr/>
        </p:nvCxnSpPr>
        <p:spPr>
          <a:xfrm>
            <a:off x="6118212" y="2496371"/>
            <a:ext cx="1658" cy="29716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47" name="Rectangle 4746"/>
          <p:cNvSpPr/>
          <p:nvPr/>
        </p:nvSpPr>
        <p:spPr>
          <a:xfrm>
            <a:off x="5130700" y="4622771"/>
            <a:ext cx="160363" cy="139445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48" name="Group 4747"/>
          <p:cNvGrpSpPr/>
          <p:nvPr/>
        </p:nvGrpSpPr>
        <p:grpSpPr>
          <a:xfrm>
            <a:off x="848296" y="2984726"/>
            <a:ext cx="378825" cy="168697"/>
            <a:chOff x="1283495" y="2390775"/>
            <a:chExt cx="304799" cy="135732"/>
          </a:xfrm>
        </p:grpSpPr>
        <p:sp>
          <p:nvSpPr>
            <p:cNvPr id="8491" name="Rectangle 8490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92" name="Straight Connector 8491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3" name="Straight Connector 8492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4" name="Straight Connector 8493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749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2949" y="581544"/>
            <a:ext cx="3370168" cy="2379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50" name="Rectangle 4749"/>
          <p:cNvSpPr/>
          <p:nvPr/>
        </p:nvSpPr>
        <p:spPr>
          <a:xfrm>
            <a:off x="1360302" y="1812130"/>
            <a:ext cx="434245" cy="80264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1" name="Rectangle 4750"/>
          <p:cNvSpPr/>
          <p:nvPr/>
        </p:nvSpPr>
        <p:spPr>
          <a:xfrm>
            <a:off x="1608907" y="5722338"/>
            <a:ext cx="941148" cy="624471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52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7836" y="4766395"/>
            <a:ext cx="1879334" cy="1892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53" name="Rectangle 4752"/>
          <p:cNvSpPr/>
          <p:nvPr/>
        </p:nvSpPr>
        <p:spPr>
          <a:xfrm>
            <a:off x="5299505" y="3277125"/>
            <a:ext cx="657026" cy="1172593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4" name="Rectangle 4753"/>
          <p:cNvSpPr/>
          <p:nvPr/>
        </p:nvSpPr>
        <p:spPr>
          <a:xfrm>
            <a:off x="4468604" y="3812904"/>
            <a:ext cx="470358" cy="639049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5" name="Rectangle 4754"/>
          <p:cNvSpPr/>
          <p:nvPr/>
        </p:nvSpPr>
        <p:spPr>
          <a:xfrm>
            <a:off x="4029081" y="3810503"/>
            <a:ext cx="439251" cy="641448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56" name="Rectangle 4755"/>
          <p:cNvSpPr/>
          <p:nvPr/>
        </p:nvSpPr>
        <p:spPr>
          <a:xfrm>
            <a:off x="2759468" y="4767206"/>
            <a:ext cx="373623" cy="473981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757" name="Straight Connector 4756"/>
          <p:cNvCxnSpPr/>
          <p:nvPr/>
        </p:nvCxnSpPr>
        <p:spPr>
          <a:xfrm>
            <a:off x="3523314" y="6666445"/>
            <a:ext cx="0" cy="19384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8" name="Straight Connector 4757"/>
          <p:cNvCxnSpPr/>
          <p:nvPr/>
        </p:nvCxnSpPr>
        <p:spPr>
          <a:xfrm>
            <a:off x="5802860" y="6845573"/>
            <a:ext cx="206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9" name="Straight Connector 4758"/>
          <p:cNvCxnSpPr/>
          <p:nvPr/>
        </p:nvCxnSpPr>
        <p:spPr>
          <a:xfrm>
            <a:off x="5416875" y="6525923"/>
            <a:ext cx="2903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0" name="Straight Connector 4759"/>
          <p:cNvCxnSpPr/>
          <p:nvPr/>
        </p:nvCxnSpPr>
        <p:spPr>
          <a:xfrm>
            <a:off x="6094635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1" name="Straight Connector 4760"/>
          <p:cNvCxnSpPr/>
          <p:nvPr/>
        </p:nvCxnSpPr>
        <p:spPr>
          <a:xfrm>
            <a:off x="5702474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2" name="Straight Connector 4761"/>
          <p:cNvCxnSpPr/>
          <p:nvPr/>
        </p:nvCxnSpPr>
        <p:spPr>
          <a:xfrm flipV="1">
            <a:off x="8723740" y="6329053"/>
            <a:ext cx="42026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3" name="Straight Connector 4762"/>
          <p:cNvCxnSpPr/>
          <p:nvPr/>
        </p:nvCxnSpPr>
        <p:spPr>
          <a:xfrm flipV="1">
            <a:off x="6101550" y="6530656"/>
            <a:ext cx="26283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4" name="Straight Connector 4763"/>
          <p:cNvCxnSpPr/>
          <p:nvPr/>
        </p:nvCxnSpPr>
        <p:spPr>
          <a:xfrm>
            <a:off x="6328723" y="6990943"/>
            <a:ext cx="2049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5" name="Straight Connector 4764"/>
          <p:cNvCxnSpPr/>
          <p:nvPr/>
        </p:nvCxnSpPr>
        <p:spPr>
          <a:xfrm flipV="1">
            <a:off x="6507014" y="7253538"/>
            <a:ext cx="346808" cy="186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6" name="Straight Connector 4765"/>
          <p:cNvCxnSpPr/>
          <p:nvPr/>
        </p:nvCxnSpPr>
        <p:spPr>
          <a:xfrm>
            <a:off x="8114318" y="7420722"/>
            <a:ext cx="32661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7" name="Straight Connector 4766"/>
          <p:cNvCxnSpPr/>
          <p:nvPr/>
        </p:nvCxnSpPr>
        <p:spPr>
          <a:xfrm>
            <a:off x="6821108" y="7431379"/>
            <a:ext cx="34168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8" name="Straight Connector 4767"/>
          <p:cNvCxnSpPr/>
          <p:nvPr/>
        </p:nvCxnSpPr>
        <p:spPr>
          <a:xfrm>
            <a:off x="7143193" y="7551706"/>
            <a:ext cx="32435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9" name="Straight Connector 4768"/>
          <p:cNvCxnSpPr/>
          <p:nvPr/>
        </p:nvCxnSpPr>
        <p:spPr>
          <a:xfrm flipV="1">
            <a:off x="7794432" y="7540463"/>
            <a:ext cx="332958" cy="20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0" name="Straight Connector 4769"/>
          <p:cNvCxnSpPr/>
          <p:nvPr/>
        </p:nvCxnSpPr>
        <p:spPr>
          <a:xfrm>
            <a:off x="7437213" y="7621916"/>
            <a:ext cx="37340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1" name="Straight Connector 4770"/>
          <p:cNvCxnSpPr/>
          <p:nvPr/>
        </p:nvCxnSpPr>
        <p:spPr>
          <a:xfrm flipV="1">
            <a:off x="8436064" y="7245252"/>
            <a:ext cx="32106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2" name="Straight Connector 4771"/>
          <p:cNvCxnSpPr/>
          <p:nvPr/>
        </p:nvCxnSpPr>
        <p:spPr>
          <a:xfrm>
            <a:off x="6348054" y="6520524"/>
            <a:ext cx="0" cy="4818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3" name="Straight Connector 4772"/>
          <p:cNvCxnSpPr/>
          <p:nvPr/>
        </p:nvCxnSpPr>
        <p:spPr>
          <a:xfrm>
            <a:off x="7453330" y="7537657"/>
            <a:ext cx="749" cy="9657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4" name="Straight Connector 4773"/>
          <p:cNvCxnSpPr/>
          <p:nvPr/>
        </p:nvCxnSpPr>
        <p:spPr>
          <a:xfrm>
            <a:off x="7148172" y="7409164"/>
            <a:ext cx="0" cy="1585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5" name="Straight Connector 4774"/>
          <p:cNvCxnSpPr/>
          <p:nvPr/>
        </p:nvCxnSpPr>
        <p:spPr>
          <a:xfrm>
            <a:off x="6515893" y="6983120"/>
            <a:ext cx="2959" cy="28411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6" name="Straight Connector 4775"/>
          <p:cNvCxnSpPr/>
          <p:nvPr/>
        </p:nvCxnSpPr>
        <p:spPr>
          <a:xfrm>
            <a:off x="6835360" y="7237459"/>
            <a:ext cx="0" cy="2094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7" name="Straight Connector 4776"/>
          <p:cNvCxnSpPr/>
          <p:nvPr/>
        </p:nvCxnSpPr>
        <p:spPr>
          <a:xfrm>
            <a:off x="9124958" y="1280008"/>
            <a:ext cx="0" cy="50367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8" name="Straight Connector 4777"/>
          <p:cNvCxnSpPr/>
          <p:nvPr/>
        </p:nvCxnSpPr>
        <p:spPr>
          <a:xfrm>
            <a:off x="7795918" y="7523945"/>
            <a:ext cx="0" cy="11495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9" name="Straight Connector 4778"/>
          <p:cNvCxnSpPr/>
          <p:nvPr/>
        </p:nvCxnSpPr>
        <p:spPr>
          <a:xfrm flipH="1">
            <a:off x="8114066" y="7404732"/>
            <a:ext cx="783" cy="14958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0" name="Straight Connector 4779"/>
          <p:cNvCxnSpPr/>
          <p:nvPr/>
        </p:nvCxnSpPr>
        <p:spPr>
          <a:xfrm flipH="1">
            <a:off x="8738536" y="6326093"/>
            <a:ext cx="0" cy="9263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1" name="Straight Connector 4780"/>
          <p:cNvCxnSpPr/>
          <p:nvPr/>
        </p:nvCxnSpPr>
        <p:spPr>
          <a:xfrm>
            <a:off x="8431348" y="7229169"/>
            <a:ext cx="0" cy="2093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2" name="Straight Connector 4781"/>
          <p:cNvCxnSpPr/>
          <p:nvPr/>
        </p:nvCxnSpPr>
        <p:spPr>
          <a:xfrm>
            <a:off x="3514148" y="6676243"/>
            <a:ext cx="19247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3" name="Straight Connector 4782"/>
          <p:cNvCxnSpPr/>
          <p:nvPr/>
        </p:nvCxnSpPr>
        <p:spPr>
          <a:xfrm>
            <a:off x="5421192" y="6510400"/>
            <a:ext cx="0" cy="1675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4" name="Straight Connector 4783"/>
          <p:cNvCxnSpPr/>
          <p:nvPr/>
        </p:nvCxnSpPr>
        <p:spPr>
          <a:xfrm>
            <a:off x="2523265" y="6849632"/>
            <a:ext cx="101446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5" name="Straight Connector 4784"/>
          <p:cNvCxnSpPr/>
          <p:nvPr/>
        </p:nvCxnSpPr>
        <p:spPr>
          <a:xfrm>
            <a:off x="1579312" y="5719378"/>
            <a:ext cx="4907" cy="65065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6" name="Straight Connector 4785"/>
          <p:cNvCxnSpPr/>
          <p:nvPr/>
        </p:nvCxnSpPr>
        <p:spPr>
          <a:xfrm>
            <a:off x="1256214" y="5723442"/>
            <a:ext cx="335187" cy="84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7" name="Straight Connector 4786"/>
          <p:cNvCxnSpPr/>
          <p:nvPr/>
        </p:nvCxnSpPr>
        <p:spPr>
          <a:xfrm>
            <a:off x="1263966" y="3479899"/>
            <a:ext cx="0" cy="22572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8" name="Straight Connector 4787"/>
          <p:cNvCxnSpPr/>
          <p:nvPr/>
        </p:nvCxnSpPr>
        <p:spPr>
          <a:xfrm>
            <a:off x="1253841" y="3478063"/>
            <a:ext cx="338200" cy="90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9" name="Straight Connector 4788"/>
          <p:cNvCxnSpPr/>
          <p:nvPr/>
        </p:nvCxnSpPr>
        <p:spPr>
          <a:xfrm flipH="1">
            <a:off x="1597468" y="3135665"/>
            <a:ext cx="2561" cy="35975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0" name="Straight Connector 4789"/>
          <p:cNvCxnSpPr/>
          <p:nvPr/>
        </p:nvCxnSpPr>
        <p:spPr>
          <a:xfrm flipV="1">
            <a:off x="5702007" y="2777699"/>
            <a:ext cx="425306" cy="577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1" name="Straight Connector 4790"/>
          <p:cNvCxnSpPr/>
          <p:nvPr/>
        </p:nvCxnSpPr>
        <p:spPr>
          <a:xfrm>
            <a:off x="5722725" y="2783474"/>
            <a:ext cx="202" cy="40635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2" name="Straight Connector 4791"/>
          <p:cNvCxnSpPr/>
          <p:nvPr/>
        </p:nvCxnSpPr>
        <p:spPr>
          <a:xfrm flipV="1">
            <a:off x="5995006" y="6732990"/>
            <a:ext cx="113648" cy="1169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3" name="Straight Connector 4792"/>
          <p:cNvCxnSpPr/>
          <p:nvPr/>
        </p:nvCxnSpPr>
        <p:spPr>
          <a:xfrm flipH="1" flipV="1">
            <a:off x="5693941" y="6739502"/>
            <a:ext cx="118141" cy="11368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4" name="Straight Connector 4793"/>
          <p:cNvCxnSpPr/>
          <p:nvPr/>
        </p:nvCxnSpPr>
        <p:spPr>
          <a:xfrm>
            <a:off x="2538216" y="6346810"/>
            <a:ext cx="0" cy="51496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5" name="Straight Connector 4794"/>
          <p:cNvCxnSpPr/>
          <p:nvPr/>
        </p:nvCxnSpPr>
        <p:spPr>
          <a:xfrm>
            <a:off x="1576351" y="6364109"/>
            <a:ext cx="9529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6" name="Straight Connector 4795"/>
          <p:cNvCxnSpPr/>
          <p:nvPr/>
        </p:nvCxnSpPr>
        <p:spPr>
          <a:xfrm>
            <a:off x="620891" y="530120"/>
            <a:ext cx="413222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7" name="Straight Connector 4796"/>
          <p:cNvCxnSpPr/>
          <p:nvPr/>
        </p:nvCxnSpPr>
        <p:spPr>
          <a:xfrm>
            <a:off x="631352" y="2318820"/>
            <a:ext cx="0" cy="84348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8" name="Straight Connector 4797"/>
          <p:cNvCxnSpPr/>
          <p:nvPr/>
        </p:nvCxnSpPr>
        <p:spPr>
          <a:xfrm>
            <a:off x="4750842" y="517029"/>
            <a:ext cx="2641" cy="2672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9" name="Straight Connector 4798"/>
          <p:cNvCxnSpPr/>
          <p:nvPr/>
        </p:nvCxnSpPr>
        <p:spPr>
          <a:xfrm flipV="1">
            <a:off x="4746431" y="3174139"/>
            <a:ext cx="985171" cy="779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0" name="Straight Connector 4799"/>
          <p:cNvCxnSpPr/>
          <p:nvPr/>
        </p:nvCxnSpPr>
        <p:spPr>
          <a:xfrm>
            <a:off x="632662" y="515331"/>
            <a:ext cx="0" cy="7409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1" name="Straight Connector 4800"/>
          <p:cNvCxnSpPr/>
          <p:nvPr/>
        </p:nvCxnSpPr>
        <p:spPr>
          <a:xfrm flipV="1">
            <a:off x="-9983" y="1273177"/>
            <a:ext cx="6598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2" name="Straight Connector 4801"/>
          <p:cNvCxnSpPr/>
          <p:nvPr/>
        </p:nvCxnSpPr>
        <p:spPr>
          <a:xfrm>
            <a:off x="-11512" y="2328400"/>
            <a:ext cx="65300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3" name="Straight Connector 4802"/>
          <p:cNvCxnSpPr/>
          <p:nvPr/>
        </p:nvCxnSpPr>
        <p:spPr>
          <a:xfrm>
            <a:off x="5892" y="1265209"/>
            <a:ext cx="0" cy="106840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4" name="Straight Connector 4803"/>
          <p:cNvCxnSpPr/>
          <p:nvPr/>
        </p:nvCxnSpPr>
        <p:spPr>
          <a:xfrm>
            <a:off x="5033199" y="1183231"/>
            <a:ext cx="0" cy="58390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5" name="Straight Connector 4804"/>
          <p:cNvCxnSpPr/>
          <p:nvPr/>
        </p:nvCxnSpPr>
        <p:spPr>
          <a:xfrm>
            <a:off x="4760974" y="1183528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6" name="Straight Connector 4805"/>
          <p:cNvCxnSpPr/>
          <p:nvPr/>
        </p:nvCxnSpPr>
        <p:spPr>
          <a:xfrm>
            <a:off x="4750668" y="1752833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7" name="Straight Connector 4806"/>
          <p:cNvCxnSpPr/>
          <p:nvPr/>
        </p:nvCxnSpPr>
        <p:spPr>
          <a:xfrm flipV="1">
            <a:off x="625789" y="3149253"/>
            <a:ext cx="983118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08" name="Group 4807"/>
          <p:cNvGrpSpPr/>
          <p:nvPr/>
        </p:nvGrpSpPr>
        <p:grpSpPr>
          <a:xfrm>
            <a:off x="1446167" y="3791395"/>
            <a:ext cx="719141" cy="1738571"/>
            <a:chOff x="2309842" y="3277938"/>
            <a:chExt cx="561413" cy="1274673"/>
          </a:xfrm>
        </p:grpSpPr>
        <p:pic>
          <p:nvPicPr>
            <p:cNvPr id="8489" name="Picture 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90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09" name="Group 4808"/>
          <p:cNvGrpSpPr/>
          <p:nvPr/>
        </p:nvGrpSpPr>
        <p:grpSpPr>
          <a:xfrm>
            <a:off x="5745328" y="2920759"/>
            <a:ext cx="136078" cy="164594"/>
            <a:chOff x="5352187" y="2739359"/>
            <a:chExt cx="109487" cy="119429"/>
          </a:xfrm>
        </p:grpSpPr>
        <p:cxnSp>
          <p:nvCxnSpPr>
            <p:cNvPr id="8468" name="Straight Connector 8467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9" name="Straight Connector 8468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0" name="Straight Connector 8469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1" name="Straight Connector 8470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2" name="Straight Connector 8471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3" name="Straight Connector 8472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4" name="Straight Connector 8473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5" name="Straight Connector 8474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6" name="Straight Connector 8475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7" name="Straight Connector 8476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8" name="Straight Connector 8477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9" name="Straight Connector 8478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0" name="Straight Connector 8479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1" name="Straight Connector 8480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2" name="Straight Connector 8481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3" name="Straight Connector 8482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4" name="Straight Connector 8483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5" name="Straight Connector 8484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6" name="Straight Connector 8485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7" name="Straight Connector 8486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8" name="Straight Connector 8487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10" name="Group 183"/>
          <p:cNvGrpSpPr>
            <a:grpSpLocks/>
          </p:cNvGrpSpPr>
          <p:nvPr/>
        </p:nvGrpSpPr>
        <p:grpSpPr bwMode="auto">
          <a:xfrm>
            <a:off x="4248120" y="4625689"/>
            <a:ext cx="133914" cy="104188"/>
            <a:chOff x="3703638" y="3544887"/>
            <a:chExt cx="280987" cy="279403"/>
          </a:xfrm>
        </p:grpSpPr>
        <p:cxnSp>
          <p:nvCxnSpPr>
            <p:cNvPr id="8447" name="Straight Connector 8446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8" name="Straight Connector 8447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9" name="Straight Connector 8448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0" name="Straight Connector 8449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1" name="Straight Connector 8450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2" name="Straight Connector 8451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3" name="Straight Connector 8452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4" name="Straight Connector 8453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5" name="Straight Connector 8454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6" name="Straight Connector 8455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7" name="Straight Connector 8456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8" name="Straight Connector 8457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9" name="Straight Connector 8458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0" name="Straight Connector 8459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1" name="Straight Connector 8460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2" name="Straight Connector 8461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3" name="Straight Connector 8462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4" name="Straight Connector 8463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5" name="Straight Connector 8464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6" name="Straight Connector 8465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7" name="Straight Connector 8466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11" name="Straight Connector 4810"/>
          <p:cNvCxnSpPr/>
          <p:nvPr/>
        </p:nvCxnSpPr>
        <p:spPr bwMode="auto">
          <a:xfrm rot="16200000">
            <a:off x="2569486" y="3344174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2" name="Straight Connector 4811"/>
          <p:cNvCxnSpPr/>
          <p:nvPr/>
        </p:nvCxnSpPr>
        <p:spPr bwMode="auto">
          <a:xfrm rot="16200000">
            <a:off x="2569486" y="3327047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3" name="Straight Connector 4812"/>
          <p:cNvCxnSpPr/>
          <p:nvPr/>
        </p:nvCxnSpPr>
        <p:spPr bwMode="auto">
          <a:xfrm rot="16200000">
            <a:off x="2569486" y="330849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4" name="Straight Connector 4813"/>
          <p:cNvCxnSpPr/>
          <p:nvPr/>
        </p:nvCxnSpPr>
        <p:spPr bwMode="auto">
          <a:xfrm rot="16200000">
            <a:off x="2569486" y="3291366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5" name="Straight Connector 4814"/>
          <p:cNvCxnSpPr/>
          <p:nvPr/>
        </p:nvCxnSpPr>
        <p:spPr bwMode="auto">
          <a:xfrm rot="16200000">
            <a:off x="2569486" y="327281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6" name="Straight Connector 4815"/>
          <p:cNvCxnSpPr/>
          <p:nvPr/>
        </p:nvCxnSpPr>
        <p:spPr bwMode="auto">
          <a:xfrm rot="16200000">
            <a:off x="2569486" y="3255685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7" name="Straight Connector 4816"/>
          <p:cNvCxnSpPr/>
          <p:nvPr/>
        </p:nvCxnSpPr>
        <p:spPr bwMode="auto">
          <a:xfrm rot="16200000">
            <a:off x="2569486" y="323713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8" name="Straight Connector 4817"/>
          <p:cNvCxnSpPr/>
          <p:nvPr/>
        </p:nvCxnSpPr>
        <p:spPr bwMode="auto">
          <a:xfrm rot="16200000">
            <a:off x="2569486" y="322000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9" name="Straight Connector 4818"/>
          <p:cNvCxnSpPr/>
          <p:nvPr/>
        </p:nvCxnSpPr>
        <p:spPr bwMode="auto">
          <a:xfrm rot="16200000">
            <a:off x="2569486" y="320145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0" name="Straight Connector 4819"/>
          <p:cNvCxnSpPr/>
          <p:nvPr/>
        </p:nvCxnSpPr>
        <p:spPr bwMode="auto">
          <a:xfrm rot="16200000">
            <a:off x="2569486" y="318432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1" name="Straight Connector 4820"/>
          <p:cNvCxnSpPr/>
          <p:nvPr/>
        </p:nvCxnSpPr>
        <p:spPr bwMode="auto">
          <a:xfrm rot="16200000">
            <a:off x="2626669" y="334489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2" name="Straight Connector 4821"/>
          <p:cNvCxnSpPr/>
          <p:nvPr/>
        </p:nvCxnSpPr>
        <p:spPr bwMode="auto">
          <a:xfrm rot="16200000">
            <a:off x="2626669" y="3327772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3" name="Straight Connector 4822"/>
          <p:cNvCxnSpPr/>
          <p:nvPr/>
        </p:nvCxnSpPr>
        <p:spPr bwMode="auto">
          <a:xfrm rot="16200000">
            <a:off x="2626669" y="330921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4" name="Straight Connector 4823"/>
          <p:cNvCxnSpPr/>
          <p:nvPr/>
        </p:nvCxnSpPr>
        <p:spPr bwMode="auto">
          <a:xfrm rot="16200000">
            <a:off x="2626669" y="3292090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5" name="Straight Connector 4824"/>
          <p:cNvCxnSpPr/>
          <p:nvPr/>
        </p:nvCxnSpPr>
        <p:spPr bwMode="auto">
          <a:xfrm rot="16200000">
            <a:off x="2626669" y="327353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6" name="Straight Connector 4825"/>
          <p:cNvCxnSpPr/>
          <p:nvPr/>
        </p:nvCxnSpPr>
        <p:spPr bwMode="auto">
          <a:xfrm rot="16200000">
            <a:off x="2626669" y="325640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7" name="Straight Connector 4826"/>
          <p:cNvCxnSpPr/>
          <p:nvPr/>
        </p:nvCxnSpPr>
        <p:spPr bwMode="auto">
          <a:xfrm rot="16200000">
            <a:off x="2626669" y="3237855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8" name="Straight Connector 4827"/>
          <p:cNvCxnSpPr/>
          <p:nvPr/>
        </p:nvCxnSpPr>
        <p:spPr bwMode="auto">
          <a:xfrm rot="16200000">
            <a:off x="2626669" y="322072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9" name="Straight Connector 4828"/>
          <p:cNvCxnSpPr/>
          <p:nvPr/>
        </p:nvCxnSpPr>
        <p:spPr bwMode="auto">
          <a:xfrm rot="16200000">
            <a:off x="2626669" y="3202173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0" name="Straight Connector 4829"/>
          <p:cNvCxnSpPr/>
          <p:nvPr/>
        </p:nvCxnSpPr>
        <p:spPr bwMode="auto">
          <a:xfrm rot="16200000">
            <a:off x="2626669" y="318504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1" name="Straight Connector 4830"/>
          <p:cNvCxnSpPr/>
          <p:nvPr/>
        </p:nvCxnSpPr>
        <p:spPr bwMode="auto">
          <a:xfrm rot="16200000" flipH="1">
            <a:off x="2517085" y="3285985"/>
            <a:ext cx="162706" cy="144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2" name="Straight Connector 4831"/>
          <p:cNvCxnSpPr/>
          <p:nvPr/>
        </p:nvCxnSpPr>
        <p:spPr>
          <a:xfrm flipV="1">
            <a:off x="2544153" y="3180058"/>
            <a:ext cx="0" cy="2947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3" name="Straight Connector 4832"/>
          <p:cNvCxnSpPr/>
          <p:nvPr/>
        </p:nvCxnSpPr>
        <p:spPr>
          <a:xfrm flipH="1" flipV="1">
            <a:off x="2650679" y="3177098"/>
            <a:ext cx="0" cy="20809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4" name="Straight Connector 4833"/>
          <p:cNvCxnSpPr/>
          <p:nvPr/>
        </p:nvCxnSpPr>
        <p:spPr>
          <a:xfrm flipH="1">
            <a:off x="2545601" y="3385188"/>
            <a:ext cx="10278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35" name="Group 4834"/>
          <p:cNvGrpSpPr/>
          <p:nvPr/>
        </p:nvGrpSpPr>
        <p:grpSpPr>
          <a:xfrm>
            <a:off x="5473590" y="6222508"/>
            <a:ext cx="259643" cy="279907"/>
            <a:chOff x="5004962" y="5073901"/>
            <a:chExt cx="208906" cy="211466"/>
          </a:xfrm>
        </p:grpSpPr>
        <p:grpSp>
          <p:nvGrpSpPr>
            <p:cNvPr id="8429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8438" name="Straight Connector 8437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9" name="Straight Connector 8438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0" name="Straight Connector 8439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1" name="Straight Connector 8440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2" name="Straight Connector 8441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3" name="Straight Connector 8442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4" name="Straight Connector 8443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5" name="Straight Connector 8444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6" name="Straight Connector 8445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30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8431" name="Straight Connector 8430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2" name="Straight Connector 8431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3" name="Straight Connector 8432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4" name="Straight Connector 8433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5" name="Straight Connector 8434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6" name="Straight Connector 8435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7" name="Straight Connector 8436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36" name="Group 4835"/>
          <p:cNvGrpSpPr/>
          <p:nvPr/>
        </p:nvGrpSpPr>
        <p:grpSpPr>
          <a:xfrm>
            <a:off x="2958475" y="5239927"/>
            <a:ext cx="142984" cy="162776"/>
            <a:chOff x="3372100" y="4328682"/>
            <a:chExt cx="138606" cy="96461"/>
          </a:xfrm>
        </p:grpSpPr>
        <p:cxnSp>
          <p:nvCxnSpPr>
            <p:cNvPr id="8408" name="Straight Connector 8407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9" name="Straight Connector 8408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0" name="Straight Connector 8409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1" name="Straight Connector 8410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2" name="Straight Connector 8411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3" name="Straight Connector 8412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4" name="Straight Connector 8413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5" name="Straight Connector 8414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6" name="Straight Connector 8415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7" name="Straight Connector 8416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8" name="Straight Connector 8417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9" name="Straight Connector 8418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0" name="Straight Connector 8419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1" name="Straight Connector 8420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2" name="Straight Connector 8421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3" name="Straight Connector 8422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4" name="Straight Connector 8423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5" name="Straight Connector 8424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6" name="Straight Connector 8425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7" name="Straight Connector 8426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28" name="Straight Connector 8427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37" name="Straight Connector 4836"/>
          <p:cNvCxnSpPr/>
          <p:nvPr/>
        </p:nvCxnSpPr>
        <p:spPr>
          <a:xfrm flipV="1">
            <a:off x="1600027" y="5719378"/>
            <a:ext cx="944107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8" name="Straight Connector 4837"/>
          <p:cNvCxnSpPr/>
          <p:nvPr/>
        </p:nvCxnSpPr>
        <p:spPr>
          <a:xfrm>
            <a:off x="2884487" y="5405663"/>
            <a:ext cx="627431" cy="59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9" name="Straight Connector 4838"/>
          <p:cNvCxnSpPr/>
          <p:nvPr/>
        </p:nvCxnSpPr>
        <p:spPr>
          <a:xfrm>
            <a:off x="2541175" y="5405663"/>
            <a:ext cx="13614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0" name="Straight Connector 4839"/>
          <p:cNvCxnSpPr/>
          <p:nvPr/>
        </p:nvCxnSpPr>
        <p:spPr>
          <a:xfrm flipH="1" flipV="1">
            <a:off x="3500079" y="4760474"/>
            <a:ext cx="14797" cy="18941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1" name="Straight Connector 4840"/>
          <p:cNvCxnSpPr/>
          <p:nvPr/>
        </p:nvCxnSpPr>
        <p:spPr>
          <a:xfrm>
            <a:off x="2547093" y="6352729"/>
            <a:ext cx="961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2" name="Straight Connector 4841"/>
          <p:cNvCxnSpPr/>
          <p:nvPr/>
        </p:nvCxnSpPr>
        <p:spPr>
          <a:xfrm flipV="1">
            <a:off x="2544135" y="3621950"/>
            <a:ext cx="0" cy="25857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3" name="Straight Connector 4842"/>
          <p:cNvCxnSpPr/>
          <p:nvPr/>
        </p:nvCxnSpPr>
        <p:spPr>
          <a:xfrm flipH="1">
            <a:off x="2541175" y="6204750"/>
            <a:ext cx="1598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4" name="Straight Connector 4843"/>
          <p:cNvCxnSpPr/>
          <p:nvPr/>
        </p:nvCxnSpPr>
        <p:spPr>
          <a:xfrm>
            <a:off x="2700993" y="6198831"/>
            <a:ext cx="0" cy="15389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" name="Straight Connector 4844"/>
          <p:cNvCxnSpPr/>
          <p:nvPr/>
        </p:nvCxnSpPr>
        <p:spPr>
          <a:xfrm flipV="1">
            <a:off x="2754265" y="5242886"/>
            <a:ext cx="435058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6" name="Straight Connector 4845"/>
          <p:cNvCxnSpPr/>
          <p:nvPr/>
        </p:nvCxnSpPr>
        <p:spPr>
          <a:xfrm flipV="1">
            <a:off x="3183404" y="5242886"/>
            <a:ext cx="0" cy="1598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7" name="Straight Connector 4846"/>
          <p:cNvCxnSpPr/>
          <p:nvPr/>
        </p:nvCxnSpPr>
        <p:spPr>
          <a:xfrm flipH="1" flipV="1">
            <a:off x="2757224" y="3180058"/>
            <a:ext cx="0" cy="14185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48" name="Group 4847"/>
          <p:cNvGrpSpPr/>
          <p:nvPr/>
        </p:nvGrpSpPr>
        <p:grpSpPr>
          <a:xfrm>
            <a:off x="2645843" y="3478869"/>
            <a:ext cx="111381" cy="151565"/>
            <a:chOff x="2729784" y="2855033"/>
            <a:chExt cx="85027" cy="121948"/>
          </a:xfrm>
        </p:grpSpPr>
        <p:cxnSp>
          <p:nvCxnSpPr>
            <p:cNvPr id="8393" name="Straight Connector 8392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4" name="Straight Connector 8393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5" name="Straight Connector 8394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6" name="Straight Connector 8395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7" name="Straight Connector 8396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8" name="Straight Connector 8397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9" name="Straight Connector 8398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0" name="Straight Connector 8399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1" name="Straight Connector 8400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2" name="Straight Connector 8401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3" name="Straight Connector 8402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4" name="Straight Connector 8403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5" name="Straight Connector 8404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6" name="Straight Connector 8405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7" name="Straight Connector 8406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49" name="Straight Connector 4848"/>
          <p:cNvCxnSpPr/>
          <p:nvPr/>
        </p:nvCxnSpPr>
        <p:spPr>
          <a:xfrm flipH="1">
            <a:off x="2543965" y="3626040"/>
            <a:ext cx="1007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0" name="Straight Connector 4849"/>
          <p:cNvCxnSpPr/>
          <p:nvPr/>
        </p:nvCxnSpPr>
        <p:spPr>
          <a:xfrm flipH="1">
            <a:off x="2545328" y="3472058"/>
            <a:ext cx="10228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1" name="Straight Connector 4850"/>
          <p:cNvCxnSpPr/>
          <p:nvPr/>
        </p:nvCxnSpPr>
        <p:spPr>
          <a:xfrm flipV="1">
            <a:off x="1614827" y="3177521"/>
            <a:ext cx="31208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3" name="Straight Connector 4852"/>
          <p:cNvCxnSpPr/>
          <p:nvPr/>
        </p:nvCxnSpPr>
        <p:spPr>
          <a:xfrm flipV="1">
            <a:off x="2757224" y="4760474"/>
            <a:ext cx="0" cy="486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4" name="Straight Connector 4853"/>
          <p:cNvCxnSpPr/>
          <p:nvPr/>
        </p:nvCxnSpPr>
        <p:spPr>
          <a:xfrm>
            <a:off x="2757224" y="4594738"/>
            <a:ext cx="1112802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5" name="Straight Connector 4854"/>
          <p:cNvCxnSpPr/>
          <p:nvPr/>
        </p:nvCxnSpPr>
        <p:spPr>
          <a:xfrm>
            <a:off x="2754264" y="4763433"/>
            <a:ext cx="26458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6" name="Straight Connector 4855"/>
          <p:cNvCxnSpPr/>
          <p:nvPr/>
        </p:nvCxnSpPr>
        <p:spPr>
          <a:xfrm>
            <a:off x="4136387" y="4455637"/>
            <a:ext cx="18112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7" name="Straight Connector 4856"/>
          <p:cNvCxnSpPr/>
          <p:nvPr/>
        </p:nvCxnSpPr>
        <p:spPr>
          <a:xfrm>
            <a:off x="3867067" y="4446758"/>
            <a:ext cx="15093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8" name="Straight Connector 4857"/>
          <p:cNvCxnSpPr/>
          <p:nvPr/>
        </p:nvCxnSpPr>
        <p:spPr>
          <a:xfrm>
            <a:off x="3870027" y="4455637"/>
            <a:ext cx="0" cy="1450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9" name="Straight Connector 4858"/>
          <p:cNvCxnSpPr/>
          <p:nvPr/>
        </p:nvCxnSpPr>
        <p:spPr>
          <a:xfrm flipH="1">
            <a:off x="4023925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0" name="Straight Connector 4859"/>
          <p:cNvCxnSpPr/>
          <p:nvPr/>
        </p:nvCxnSpPr>
        <p:spPr>
          <a:xfrm flipH="1">
            <a:off x="4461943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1" name="Straight Connector 4860"/>
          <p:cNvCxnSpPr/>
          <p:nvPr/>
        </p:nvCxnSpPr>
        <p:spPr>
          <a:xfrm>
            <a:off x="4020966" y="3807483"/>
            <a:ext cx="9204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2" name="Straight Connector 4861"/>
          <p:cNvCxnSpPr/>
          <p:nvPr/>
        </p:nvCxnSpPr>
        <p:spPr>
          <a:xfrm>
            <a:off x="5293585" y="3274764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3" name="Straight Connector 4862"/>
          <p:cNvCxnSpPr/>
          <p:nvPr/>
        </p:nvCxnSpPr>
        <p:spPr>
          <a:xfrm>
            <a:off x="5287666" y="3280678"/>
            <a:ext cx="668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4" name="Straight Connector 4863"/>
          <p:cNvCxnSpPr/>
          <p:nvPr/>
        </p:nvCxnSpPr>
        <p:spPr>
          <a:xfrm>
            <a:off x="5953570" y="3277723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5" name="Straight Connector 4864"/>
          <p:cNvCxnSpPr/>
          <p:nvPr/>
        </p:nvCxnSpPr>
        <p:spPr>
          <a:xfrm>
            <a:off x="5691881" y="4741947"/>
            <a:ext cx="0" cy="1477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6" name="Straight Connector 4865"/>
          <p:cNvCxnSpPr/>
          <p:nvPr/>
        </p:nvCxnSpPr>
        <p:spPr>
          <a:xfrm>
            <a:off x="4438266" y="4612495"/>
            <a:ext cx="0" cy="150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7" name="Straight Connector 4866"/>
          <p:cNvCxnSpPr/>
          <p:nvPr/>
        </p:nvCxnSpPr>
        <p:spPr>
          <a:xfrm>
            <a:off x="4239974" y="4609535"/>
            <a:ext cx="1379165" cy="11838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8" name="Straight Connector 4867"/>
          <p:cNvCxnSpPr/>
          <p:nvPr/>
        </p:nvCxnSpPr>
        <p:spPr>
          <a:xfrm>
            <a:off x="5619139" y="4618414"/>
            <a:ext cx="72741" cy="1264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9" name="Straight Connector 4868"/>
          <p:cNvCxnSpPr/>
          <p:nvPr/>
        </p:nvCxnSpPr>
        <p:spPr>
          <a:xfrm>
            <a:off x="5406049" y="6382324"/>
            <a:ext cx="562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0" name="Straight Connector 4869"/>
          <p:cNvCxnSpPr/>
          <p:nvPr/>
        </p:nvCxnSpPr>
        <p:spPr>
          <a:xfrm>
            <a:off x="5459322" y="6219547"/>
            <a:ext cx="239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1" name="Straight Connector 4870"/>
          <p:cNvCxnSpPr/>
          <p:nvPr/>
        </p:nvCxnSpPr>
        <p:spPr>
          <a:xfrm flipH="1">
            <a:off x="5456362" y="6219549"/>
            <a:ext cx="2960" cy="1627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2" name="Straight Connector 4871"/>
          <p:cNvCxnSpPr/>
          <p:nvPr/>
        </p:nvCxnSpPr>
        <p:spPr>
          <a:xfrm flipV="1">
            <a:off x="3136500" y="4753645"/>
            <a:ext cx="0" cy="4821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3" name="Straight Connector 4872"/>
          <p:cNvCxnSpPr/>
          <p:nvPr/>
        </p:nvCxnSpPr>
        <p:spPr>
          <a:xfrm flipV="1">
            <a:off x="2756059" y="4993425"/>
            <a:ext cx="38582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4" name="Straight Connector 4873"/>
          <p:cNvCxnSpPr/>
          <p:nvPr/>
        </p:nvCxnSpPr>
        <p:spPr>
          <a:xfrm flipH="1">
            <a:off x="4940076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5" name="Straight Connector 4874"/>
          <p:cNvCxnSpPr/>
          <p:nvPr/>
        </p:nvCxnSpPr>
        <p:spPr>
          <a:xfrm flipH="1">
            <a:off x="4711794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6" name="Straight Connector 4875"/>
          <p:cNvCxnSpPr/>
          <p:nvPr/>
        </p:nvCxnSpPr>
        <p:spPr>
          <a:xfrm flipH="1">
            <a:off x="5903259" y="2848577"/>
            <a:ext cx="0" cy="3409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7" name="Straight Connector 4876"/>
          <p:cNvCxnSpPr/>
          <p:nvPr/>
        </p:nvCxnSpPr>
        <p:spPr>
          <a:xfrm flipH="1" flipV="1">
            <a:off x="5738715" y="3182020"/>
            <a:ext cx="164544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8" name="Straight Connector 4877"/>
          <p:cNvCxnSpPr/>
          <p:nvPr/>
        </p:nvCxnSpPr>
        <p:spPr>
          <a:xfrm>
            <a:off x="5392962" y="4762663"/>
            <a:ext cx="16047" cy="1746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879" name="Picture 487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586628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0" name="Picture 487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9242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1" name="Picture 488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2618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2" name="Picture 488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599430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3" name="Picture 488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942741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4" name="Picture 488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296095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5" name="Picture 488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2286053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6" name="Picture 488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631467"/>
            <a:ext cx="499383" cy="33784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7" name="Picture 488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982926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88" name="Picture 488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341577" y="1939021"/>
            <a:ext cx="499383" cy="327465"/>
          </a:xfrm>
          <a:prstGeom prst="rect">
            <a:avLst/>
          </a:prstGeom>
        </p:spPr>
      </p:pic>
      <p:cxnSp>
        <p:nvCxnSpPr>
          <p:cNvPr id="4889" name="Straight Connector 4888"/>
          <p:cNvCxnSpPr/>
          <p:nvPr/>
        </p:nvCxnSpPr>
        <p:spPr>
          <a:xfrm>
            <a:off x="1351215" y="1813475"/>
            <a:ext cx="45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0" name="Straight Connector 4889"/>
          <p:cNvCxnSpPr/>
          <p:nvPr/>
        </p:nvCxnSpPr>
        <p:spPr>
          <a:xfrm flipV="1">
            <a:off x="1801517" y="1814190"/>
            <a:ext cx="0" cy="8079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891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484199" y="2348394"/>
            <a:ext cx="227887" cy="313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892" name="Straight Connector 4891"/>
          <p:cNvCxnSpPr/>
          <p:nvPr/>
        </p:nvCxnSpPr>
        <p:spPr>
          <a:xfrm>
            <a:off x="845335" y="2619194"/>
            <a:ext cx="952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4" name="Straight Connector 4893"/>
          <p:cNvCxnSpPr/>
          <p:nvPr/>
        </p:nvCxnSpPr>
        <p:spPr>
          <a:xfrm flipV="1">
            <a:off x="1357580" y="540114"/>
            <a:ext cx="0" cy="2893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01" name="Straight Connector 4900"/>
          <p:cNvCxnSpPr/>
          <p:nvPr/>
        </p:nvCxnSpPr>
        <p:spPr>
          <a:xfrm flipH="1" flipV="1">
            <a:off x="1220064" y="2611649"/>
            <a:ext cx="0" cy="5299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02" name="TextBox 219"/>
          <p:cNvSpPr txBox="1">
            <a:spLocks noChangeArrowheads="1"/>
          </p:cNvSpPr>
          <p:nvPr/>
        </p:nvSpPr>
        <p:spPr bwMode="auto">
          <a:xfrm>
            <a:off x="5294389" y="3973198"/>
            <a:ext cx="691436" cy="405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4903" name="TextBox 4902"/>
          <p:cNvSpPr txBox="1"/>
          <p:nvPr/>
        </p:nvSpPr>
        <p:spPr>
          <a:xfrm>
            <a:off x="5300638" y="3272944"/>
            <a:ext cx="694668" cy="68809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4904" name="TextBox 220"/>
          <p:cNvSpPr txBox="1">
            <a:spLocks noChangeArrowheads="1"/>
          </p:cNvSpPr>
          <p:nvPr/>
        </p:nvSpPr>
        <p:spPr bwMode="auto">
          <a:xfrm>
            <a:off x="3982654" y="3736329"/>
            <a:ext cx="533157" cy="357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905" name="TextBox 222"/>
          <p:cNvSpPr txBox="1">
            <a:spLocks noChangeArrowheads="1"/>
          </p:cNvSpPr>
          <p:nvPr/>
        </p:nvSpPr>
        <p:spPr bwMode="auto">
          <a:xfrm>
            <a:off x="4007905" y="3950294"/>
            <a:ext cx="489950" cy="511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4906" name="TextBox 263"/>
          <p:cNvSpPr txBox="1">
            <a:spLocks noChangeArrowheads="1"/>
          </p:cNvSpPr>
          <p:nvPr/>
        </p:nvSpPr>
        <p:spPr bwMode="auto">
          <a:xfrm rot="16200000">
            <a:off x="4283375" y="4016401"/>
            <a:ext cx="589418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4907" name="TextBox 264"/>
          <p:cNvSpPr txBox="1">
            <a:spLocks noChangeArrowheads="1"/>
          </p:cNvSpPr>
          <p:nvPr/>
        </p:nvSpPr>
        <p:spPr bwMode="auto">
          <a:xfrm rot="16200000">
            <a:off x="4573871" y="3999672"/>
            <a:ext cx="500920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908" name="TextBox 264"/>
          <p:cNvSpPr txBox="1">
            <a:spLocks noChangeArrowheads="1"/>
          </p:cNvSpPr>
          <p:nvPr/>
        </p:nvSpPr>
        <p:spPr bwMode="auto">
          <a:xfrm rot="16200000">
            <a:off x="116398" y="1654876"/>
            <a:ext cx="1216850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4909" name="TextBox 224"/>
          <p:cNvSpPr txBox="1">
            <a:spLocks noChangeArrowheads="1"/>
          </p:cNvSpPr>
          <p:nvPr/>
        </p:nvSpPr>
        <p:spPr bwMode="auto">
          <a:xfrm>
            <a:off x="2703159" y="5688038"/>
            <a:ext cx="662028" cy="30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4910" name="TextBox 4909"/>
          <p:cNvSpPr txBox="1"/>
          <p:nvPr/>
        </p:nvSpPr>
        <p:spPr>
          <a:xfrm>
            <a:off x="7203747" y="6723033"/>
            <a:ext cx="899702" cy="6084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4911" name="TextBox 224"/>
          <p:cNvSpPr txBox="1">
            <a:spLocks noChangeArrowheads="1"/>
          </p:cNvSpPr>
          <p:nvPr/>
        </p:nvSpPr>
        <p:spPr bwMode="auto">
          <a:xfrm rot="16200000">
            <a:off x="5288521" y="5290458"/>
            <a:ext cx="1242737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912" name="TextBox 224"/>
          <p:cNvSpPr txBox="1">
            <a:spLocks noChangeArrowheads="1"/>
          </p:cNvSpPr>
          <p:nvPr/>
        </p:nvSpPr>
        <p:spPr bwMode="auto">
          <a:xfrm>
            <a:off x="4561618" y="4562241"/>
            <a:ext cx="639904" cy="25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4913" name="TextBox 263"/>
          <p:cNvSpPr txBox="1">
            <a:spLocks noChangeArrowheads="1"/>
          </p:cNvSpPr>
          <p:nvPr/>
        </p:nvSpPr>
        <p:spPr bwMode="auto">
          <a:xfrm>
            <a:off x="2699439" y="4987573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4914" name="TextBox 263"/>
          <p:cNvSpPr txBox="1">
            <a:spLocks noChangeArrowheads="1"/>
          </p:cNvSpPr>
          <p:nvPr/>
        </p:nvSpPr>
        <p:spPr bwMode="auto">
          <a:xfrm>
            <a:off x="2699439" y="4756117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915" name="TextBox 263"/>
          <p:cNvSpPr txBox="1">
            <a:spLocks noChangeArrowheads="1"/>
          </p:cNvSpPr>
          <p:nvPr/>
        </p:nvSpPr>
        <p:spPr bwMode="auto">
          <a:xfrm>
            <a:off x="738867" y="3149537"/>
            <a:ext cx="626604" cy="375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4920" name="TextBox 219"/>
          <p:cNvSpPr txBox="1">
            <a:spLocks noChangeArrowheads="1"/>
          </p:cNvSpPr>
          <p:nvPr/>
        </p:nvSpPr>
        <p:spPr bwMode="auto">
          <a:xfrm>
            <a:off x="6737170" y="5930129"/>
            <a:ext cx="201126" cy="112075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4921" name="Group 4920"/>
          <p:cNvGrpSpPr/>
          <p:nvPr/>
        </p:nvGrpSpPr>
        <p:grpSpPr>
          <a:xfrm>
            <a:off x="8501620" y="3529322"/>
            <a:ext cx="475049" cy="690285"/>
            <a:chOff x="7832604" y="3187440"/>
            <a:chExt cx="409034" cy="594360"/>
          </a:xfrm>
        </p:grpSpPr>
        <p:grpSp>
          <p:nvGrpSpPr>
            <p:cNvPr id="8347" name="Group 8346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8351" name="Rectangle 8350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52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8348" name="Group 8347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8349" name="Rectangle 8348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50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6763867" y="3942456"/>
            <a:ext cx="1010376" cy="630724"/>
            <a:chOff x="6763867" y="3942456"/>
            <a:chExt cx="1010376" cy="630724"/>
          </a:xfrm>
        </p:grpSpPr>
        <p:grpSp>
          <p:nvGrpSpPr>
            <p:cNvPr id="7138" name="Group 7137"/>
            <p:cNvGrpSpPr/>
            <p:nvPr/>
          </p:nvGrpSpPr>
          <p:grpSpPr>
            <a:xfrm rot="16200000">
              <a:off x="6475366" y="4230957"/>
              <a:ext cx="628586" cy="51584"/>
              <a:chOff x="949036" y="762001"/>
              <a:chExt cx="3335180" cy="273698"/>
            </a:xfrm>
          </p:grpSpPr>
          <p:grpSp>
            <p:nvGrpSpPr>
              <p:cNvPr id="7511" name="Group 751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9" name="Rounded Rectangle 7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0" name="Block Arc 7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2" name="Group 751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7" name="Rounded Rectangle 7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8" name="Block Arc 7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3" name="Group 751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5" name="Rounded Rectangle 7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6" name="Block Arc 7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4" name="Group 751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3" name="Rounded Rectangle 7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4" name="Block Arc 7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5" name="Group 751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31" name="Rounded Rectangle 7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2" name="Block Arc 7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6" name="Group 751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9" name="Rounded Rectangle 7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0" name="Block Arc 7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7" name="Group 751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7" name="Rounded Rectangle 7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8" name="Block Arc 7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8" name="Group 751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5" name="Rounded Rectangle 7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6" name="Block Arc 7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19" name="Group 751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3" name="Rounded Rectangle 7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4" name="Block Arc 7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20" name="Group 751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21" name="Rounded Rectangle 75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2" name="Block Arc 7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39" name="Group 7138"/>
            <p:cNvGrpSpPr/>
            <p:nvPr/>
          </p:nvGrpSpPr>
          <p:grpSpPr>
            <a:xfrm rot="16200000">
              <a:off x="6555228" y="4230957"/>
              <a:ext cx="628586" cy="51584"/>
              <a:chOff x="949036" y="1185650"/>
              <a:chExt cx="3335180" cy="273698"/>
            </a:xfrm>
          </p:grpSpPr>
          <p:grpSp>
            <p:nvGrpSpPr>
              <p:cNvPr id="7481" name="Group 748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9" name="Rounded Rectangle 7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0" name="Block Arc 7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2" name="Group 748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7" name="Rounded Rectangle 7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8" name="Block Arc 7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3" name="Group 748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5" name="Rounded Rectangle 7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6" name="Block Arc 7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4" name="Group 748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3" name="Rounded Rectangle 7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4" name="Block Arc 7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5" name="Group 748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01" name="Rounded Rectangle 7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2" name="Block Arc 7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6" name="Group 748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9" name="Rounded Rectangle 7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0" name="Block Arc 7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7" name="Group 748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7" name="Rounded Rectangle 7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8" name="Block Arc 7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8" name="Group 748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5" name="Rounded Rectangle 7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6" name="Block Arc 7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89" name="Group 748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3" name="Rounded Rectangle 7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4" name="Block Arc 7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90" name="Group 748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91" name="Rounded Rectangle 7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2" name="Block Arc 7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0" name="Group 7139"/>
            <p:cNvGrpSpPr/>
            <p:nvPr/>
          </p:nvGrpSpPr>
          <p:grpSpPr>
            <a:xfrm rot="16200000">
              <a:off x="6635091" y="4230957"/>
              <a:ext cx="628586" cy="51584"/>
              <a:chOff x="949036" y="1608981"/>
              <a:chExt cx="3335180" cy="273698"/>
            </a:xfrm>
          </p:grpSpPr>
          <p:grpSp>
            <p:nvGrpSpPr>
              <p:cNvPr id="7451" name="Group 745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9" name="Rounded Rectangle 7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" name="Block Arc 7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2" name="Group 745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7" name="Rounded Rectangle 7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8" name="Block Arc 7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3" name="Group 745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5" name="Rounded Rectangle 7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6" name="Block Arc 7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4" name="Group 745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3" name="Rounded Rectangle 7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4" name="Block Arc 7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5" name="Group 745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71" name="Rounded Rectangle 7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2" name="Block Arc 7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6" name="Group 745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9" name="Rounded Rectangle 7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0" name="Block Arc 7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7" name="Group 745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7" name="Rounded Rectangle 7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8" name="Block Arc 7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8" name="Group 745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5" name="Rounded Rectangle 7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6" name="Block Arc 7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59" name="Group 745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3" name="Rounded Rectangle 7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4" name="Block Arc 7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60" name="Group 745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61" name="Rounded Rectangle 74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2" name="Block Arc 7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1" name="Group 7140"/>
            <p:cNvGrpSpPr/>
            <p:nvPr/>
          </p:nvGrpSpPr>
          <p:grpSpPr>
            <a:xfrm rot="16200000">
              <a:off x="6714953" y="4230957"/>
              <a:ext cx="628586" cy="51584"/>
              <a:chOff x="949036" y="2032630"/>
              <a:chExt cx="3335180" cy="273698"/>
            </a:xfrm>
          </p:grpSpPr>
          <p:grpSp>
            <p:nvGrpSpPr>
              <p:cNvPr id="7421" name="Group 742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9" name="Rounded Rectangle 74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0" name="Block Arc 74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2" name="Group 742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7" name="Rounded Rectangle 74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8" name="Block Arc 74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3" name="Group 742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5" name="Rounded Rectangle 74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6" name="Block Arc 74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4" name="Group 742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3" name="Rounded Rectangle 74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4" name="Block Arc 74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5" name="Group 742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41" name="Rounded Rectangle 74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2" name="Block Arc 74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6" name="Group 742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9" name="Rounded Rectangle 74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0" name="Block Arc 74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7" name="Group 742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7" name="Rounded Rectangle 74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8" name="Block Arc 74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8" name="Group 742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5" name="Rounded Rectangle 74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6" name="Block Arc 74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29" name="Group 742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3" name="Rounded Rectangle 74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4" name="Block Arc 74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30" name="Group 742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31" name="Rounded Rectangle 74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2" name="Block Arc 74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2" name="Group 7141"/>
            <p:cNvGrpSpPr/>
            <p:nvPr/>
          </p:nvGrpSpPr>
          <p:grpSpPr>
            <a:xfrm rot="16200000">
              <a:off x="6794816" y="4230957"/>
              <a:ext cx="628586" cy="51584"/>
              <a:chOff x="949033" y="2456700"/>
              <a:chExt cx="3335180" cy="273698"/>
            </a:xfrm>
          </p:grpSpPr>
          <p:grpSp>
            <p:nvGrpSpPr>
              <p:cNvPr id="7391" name="Group 739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9" name="Rounded Rectangle 74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0" name="Block Arc 74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2" name="Group 739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7" name="Rounded Rectangle 74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8" name="Block Arc 74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3" name="Group 739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5" name="Rounded Rectangle 74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6" name="Block Arc 74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4" name="Group 739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3" name="Rounded Rectangle 74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4" name="Block Arc 74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5" name="Group 739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11" name="Rounded Rectangle 74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2" name="Block Arc 74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6" name="Group 739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9" name="Rounded Rectangle 74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0" name="Block Arc 74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7" name="Group 739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7" name="Rounded Rectangle 74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8" name="Block Arc 74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8" name="Group 739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5" name="Rounded Rectangle 74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6" name="Block Arc 74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99" name="Group 739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3" name="Rounded Rectangle 74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4" name="Block Arc 74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400" name="Group 739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401" name="Rounded Rectangle 74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2" name="Block Arc 74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3" name="Group 7142"/>
            <p:cNvGrpSpPr/>
            <p:nvPr/>
          </p:nvGrpSpPr>
          <p:grpSpPr>
            <a:xfrm rot="16200000">
              <a:off x="6874679" y="4230957"/>
              <a:ext cx="628586" cy="51584"/>
              <a:chOff x="947832" y="2880954"/>
              <a:chExt cx="3335180" cy="273698"/>
            </a:xfrm>
          </p:grpSpPr>
          <p:grpSp>
            <p:nvGrpSpPr>
              <p:cNvPr id="7361" name="Group 736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9" name="Rounded Rectangle 7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0" name="Block Arc 7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2" name="Group 736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7" name="Rounded Rectangle 7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8" name="Block Arc 7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3" name="Group 736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5" name="Rounded Rectangle 7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6" name="Block Arc 7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4" name="Group 736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3" name="Rounded Rectangle 7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4" name="Block Arc 7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5" name="Group 736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81" name="Rounded Rectangle 7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2" name="Block Arc 7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6" name="Group 736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9" name="Rounded Rectangle 7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0" name="Block Arc 7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7" name="Group 736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7" name="Rounded Rectangle 7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8" name="Block Arc 7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8" name="Group 736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5" name="Rounded Rectangle 7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6" name="Block Arc 7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69" name="Group 736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3" name="Rounded Rectangle 7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4" name="Block Arc 7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70" name="Group 736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71" name="Rounded Rectangle 73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2" name="Block Arc 7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4" name="Group 7143"/>
            <p:cNvGrpSpPr/>
            <p:nvPr/>
          </p:nvGrpSpPr>
          <p:grpSpPr>
            <a:xfrm rot="16200000">
              <a:off x="6954541" y="4230957"/>
              <a:ext cx="628586" cy="51584"/>
              <a:chOff x="947832" y="3304603"/>
              <a:chExt cx="3335180" cy="273698"/>
            </a:xfrm>
          </p:grpSpPr>
          <p:grpSp>
            <p:nvGrpSpPr>
              <p:cNvPr id="7331" name="Group 733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9" name="Rounded Rectangle 7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0" name="Block Arc 7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2" name="Group 733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7" name="Rounded Rectangle 7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8" name="Block Arc 7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3" name="Group 733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5" name="Rounded Rectangle 7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6" name="Block Arc 7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4" name="Group 733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3" name="Rounded Rectangle 7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4" name="Block Arc 7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5" name="Group 733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51" name="Rounded Rectangle 7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2" name="Block Arc 7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6" name="Group 733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9" name="Rounded Rectangle 7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0" name="Block Arc 7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7" name="Group 733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7" name="Rounded Rectangle 7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8" name="Block Arc 7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8" name="Group 733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5" name="Rounded Rectangle 7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6" name="Block Arc 7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39" name="Group 733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3" name="Rounded Rectangle 7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4" name="Block Arc 7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0" name="Group 733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41" name="Rounded Rectangle 7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2" name="Block Arc 7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5" name="Group 7144"/>
            <p:cNvGrpSpPr/>
            <p:nvPr/>
          </p:nvGrpSpPr>
          <p:grpSpPr>
            <a:xfrm rot="16200000">
              <a:off x="7034404" y="4230957"/>
              <a:ext cx="628586" cy="51584"/>
              <a:chOff x="947832" y="3727934"/>
              <a:chExt cx="3335180" cy="273698"/>
            </a:xfrm>
          </p:grpSpPr>
          <p:grpSp>
            <p:nvGrpSpPr>
              <p:cNvPr id="7301" name="Group 730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9" name="Rounded Rectangle 7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0" name="Block Arc 7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2" name="Group 730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7" name="Rounded Rectangle 7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8" name="Block Arc 7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3" name="Group 730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5" name="Rounded Rectangle 7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6" name="Block Arc 7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4" name="Group 730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3" name="Rounded Rectangle 7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4" name="Block Arc 7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5" name="Group 730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21" name="Rounded Rectangle 7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2" name="Block Arc 7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6" name="Group 730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9" name="Rounded Rectangle 7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0" name="Block Arc 7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7" name="Group 730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7" name="Rounded Rectangle 7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8" name="Block Arc 7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8" name="Group 730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5" name="Rounded Rectangle 7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6" name="Block Arc 7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09" name="Group 730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3" name="Rounded Rectangle 7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4" name="Block Arc 7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10" name="Group 730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311" name="Rounded Rectangle 73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2" name="Block Arc 7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6" name="Group 7145"/>
            <p:cNvGrpSpPr/>
            <p:nvPr/>
          </p:nvGrpSpPr>
          <p:grpSpPr>
            <a:xfrm rot="16200000">
              <a:off x="7114267" y="4230957"/>
              <a:ext cx="628586" cy="51584"/>
              <a:chOff x="947832" y="4151583"/>
              <a:chExt cx="3335180" cy="273698"/>
            </a:xfrm>
          </p:grpSpPr>
          <p:grpSp>
            <p:nvGrpSpPr>
              <p:cNvPr id="7271" name="Group 727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9" name="Rounded Rectangle 7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0" name="Block Arc 7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2" name="Group 727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7" name="Rounded Rectangle 7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8" name="Block Arc 7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3" name="Group 727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5" name="Rounded Rectangle 7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6" name="Block Arc 7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4" name="Group 727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3" name="Rounded Rectangle 7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4" name="Block Arc 7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5" name="Group 727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91" name="Rounded Rectangle 7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2" name="Block Arc 7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6" name="Group 727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9" name="Rounded Rectangle 7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0" name="Block Arc 7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7" name="Group 727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7" name="Rounded Rectangle 7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8" name="Block Arc 7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8" name="Group 727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5" name="Rounded Rectangle 7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6" name="Block Arc 7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79" name="Group 727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3" name="Rounded Rectangle 7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4" name="Block Arc 7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80" name="Group 727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81" name="Rounded Rectangle 7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2" name="Block Arc 7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8" name="Group 7147"/>
            <p:cNvGrpSpPr/>
            <p:nvPr/>
          </p:nvGrpSpPr>
          <p:grpSpPr>
            <a:xfrm rot="16200000">
              <a:off x="7274430" y="4233091"/>
              <a:ext cx="628586" cy="51592"/>
              <a:chOff x="947832" y="3727934"/>
              <a:chExt cx="3335180" cy="273741"/>
            </a:xfrm>
          </p:grpSpPr>
          <p:grpSp>
            <p:nvGrpSpPr>
              <p:cNvPr id="7211" name="Group 721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9" name="Rounded Rectangle 7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0" name="Block Arc 7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2" name="Group 721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37" name="Rounded Rectangle 7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8" name="Block Arc 7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3" name="Group 7212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7235" name="Rounded Rectangle 7234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6" name="Block Arc 7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4" name="Group 7213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7233" name="Rounded Rectangle 7232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4" name="Block Arc 7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5" name="Group 7214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7231" name="Rounded Rectangle 7230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2" name="Block Arc 7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6" name="Group 7215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7229" name="Rounded Rectangle 7228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0" name="Block Arc 7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7" name="Group 7216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7227" name="Rounded Rectangle 7226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8" name="Block Arc 7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8" name="Group 7217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7225" name="Rounded Rectangle 7224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6" name="Block Arc 7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19" name="Group 7218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7223" name="Rounded Rectangle 722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4" name="Block Arc 7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220" name="Group 7219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7221" name="Rounded Rectangle 722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2" name="Block Arc 7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49" name="Group 7148"/>
            <p:cNvGrpSpPr/>
            <p:nvPr/>
          </p:nvGrpSpPr>
          <p:grpSpPr>
            <a:xfrm rot="16200000">
              <a:off x="7354296" y="4233095"/>
              <a:ext cx="628586" cy="51584"/>
              <a:chOff x="947832" y="4151583"/>
              <a:chExt cx="3335180" cy="273698"/>
            </a:xfrm>
          </p:grpSpPr>
          <p:grpSp>
            <p:nvGrpSpPr>
              <p:cNvPr id="7181" name="Group 718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9" name="Rounded Rectangle 7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0" name="Block Arc 7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2" name="Group 718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7" name="Rounded Rectangle 7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8" name="Block Arc 7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3" name="Group 718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5" name="Rounded Rectangle 7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6" name="Block Arc 7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4" name="Group 718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3" name="Rounded Rectangle 7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4" name="Block Arc 7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5" name="Group 718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201" name="Rounded Rectangle 7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2" name="Block Arc 7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6" name="Group 718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9" name="Rounded Rectangle 7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0" name="Block Arc 7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7" name="Group 718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7" name="Rounded Rectangle 7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8" name="Block Arc 7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8" name="Group 718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5" name="Rounded Rectangle 7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6" name="Block Arc 7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89" name="Group 718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3" name="Rounded Rectangle 7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4" name="Block Arc 7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90" name="Group 718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91" name="Rounded Rectangle 7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2" name="Block Arc 7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150" name="Group 7149"/>
            <p:cNvGrpSpPr/>
            <p:nvPr/>
          </p:nvGrpSpPr>
          <p:grpSpPr>
            <a:xfrm>
              <a:off x="7722659" y="3944594"/>
              <a:ext cx="51584" cy="628586"/>
              <a:chOff x="2292480" y="2962485"/>
              <a:chExt cx="75039" cy="914400"/>
            </a:xfrm>
          </p:grpSpPr>
          <p:grpSp>
            <p:nvGrpSpPr>
              <p:cNvPr id="7151" name="Group 7150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7179" name="Rounded Rectangle 7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0" name="Block Arc 7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2" name="Group 7151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7177" name="Rounded Rectangle 7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8" name="Block Arc 7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3" name="Group 7152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7175" name="Rounded Rectangle 7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6" name="Block Arc 7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4" name="Group 7153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7173" name="Rounded Rectangle 7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4" name="Block Arc 7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5" name="Group 7154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7171" name="Rounded Rectangle 7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2" name="Block Arc 7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6" name="Group 7155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7169" name="Rounded Rectangle 7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0" name="Block Arc 7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7" name="Group 7156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7167" name="Rounded Rectangle 7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8" name="Block Arc 7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8" name="Group 7157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7165" name="Rounded Rectangle 7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6" name="Block Arc 7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59" name="Group 7158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7163" name="Rounded Rectangle 7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4" name="Block Arc 7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60" name="Group 7159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7161" name="Rounded Rectangle 71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2" name="Block Arc 7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25" name="Group 4924"/>
          <p:cNvGrpSpPr>
            <a:grpSpLocks noChangeAspect="1"/>
          </p:cNvGrpSpPr>
          <p:nvPr/>
        </p:nvGrpSpPr>
        <p:grpSpPr>
          <a:xfrm>
            <a:off x="6763868" y="4687223"/>
            <a:ext cx="1010376" cy="630724"/>
            <a:chOff x="897731" y="1806850"/>
            <a:chExt cx="1469788" cy="917510"/>
          </a:xfrm>
        </p:grpSpPr>
        <p:grpSp>
          <p:nvGrpSpPr>
            <p:cNvPr id="6735" name="Group 6734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108" name="Group 7107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6" name="Rounded Rectangle 71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7" name="Block Arc 71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9" name="Group 7108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4" name="Rounded Rectangle 7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5" name="Block Arc 7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0" name="Group 7109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2" name="Rounded Rectangle 7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3" name="Block Arc 7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1" name="Group 7110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30" name="Rounded Rectangle 7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1" name="Block Arc 7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2" name="Group 7111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8" name="Rounded Rectangle 7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9" name="Block Arc 7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3" name="Group 7112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6" name="Rounded Rectangle 7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7" name="Block Arc 7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4" name="Group 7113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4" name="Rounded Rectangle 7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5" name="Block Arc 7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5" name="Group 7114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2" name="Rounded Rectangle 7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3" name="Block Arc 7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6" name="Group 7115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0" name="Rounded Rectangle 7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1" name="Block Arc 7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17" name="Group 7116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8" name="Rounded Rectangle 71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9" name="Block Arc 7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6" name="Group 6735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078" name="Group 7077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6" name="Rounded Rectangle 7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7" name="Block Arc 7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9" name="Group 7078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4" name="Rounded Rectangle 7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5" name="Block Arc 7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0" name="Group 7079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2" name="Rounded Rectangle 7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3" name="Block Arc 7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1" name="Group 7080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0" name="Rounded Rectangle 7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1" name="Block Arc 7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2" name="Group 7081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8" name="Rounded Rectangle 7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9" name="Block Arc 7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3" name="Group 7082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6" name="Rounded Rectangle 7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7" name="Block Arc 7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4" name="Group 7083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4" name="Rounded Rectangle 7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5" name="Block Arc 7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5" name="Group 7084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2" name="Rounded Rectangle 7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3" name="Block Arc 7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6" name="Group 7085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0" name="Rounded Rectangle 7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1" name="Block Arc 7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87" name="Group 7086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8" name="Rounded Rectangle 7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9" name="Block Arc 7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7" name="Group 6736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048" name="Group 7047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6" name="Rounded Rectangle 7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7" name="Block Arc 7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9" name="Group 7048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4" name="Rounded Rectangle 7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5" name="Block Arc 7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0" name="Group 7049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2" name="Rounded Rectangle 7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3" name="Block Arc 7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1" name="Group 7050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0" name="Rounded Rectangle 7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1" name="Block Arc 7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2" name="Group 7051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8" name="Rounded Rectangle 70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9" name="Block Arc 70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3" name="Group 7052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6" name="Rounded Rectangle 70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7" name="Block Arc 70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4" name="Group 7053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4" name="Rounded Rectangle 70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5" name="Block Arc 70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5" name="Group 7054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2" name="Rounded Rectangle 70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3" name="Block Arc 70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6" name="Group 7055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0" name="Rounded Rectangle 7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1" name="Block Arc 7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57" name="Group 7056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8" name="Rounded Rectangle 70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9" name="Block Arc 7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8" name="Group 6737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018" name="Group 7017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6" name="Rounded Rectangle 7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7" name="Block Arc 7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9" name="Group 7018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4" name="Rounded Rectangle 7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5" name="Block Arc 7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0" name="Group 7019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2" name="Rounded Rectangle 70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3" name="Block Arc 7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1" name="Group 7020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0" name="Rounded Rectangle 70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1" name="Block Arc 70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2" name="Group 7021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8" name="Rounded Rectangle 70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9" name="Block Arc 70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3" name="Group 7022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6" name="Rounded Rectangle 70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7" name="Block Arc 70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4" name="Group 7023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4" name="Rounded Rectangle 70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5" name="Block Arc 70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5" name="Group 7024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2" name="Rounded Rectangle 70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3" name="Block Arc 70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6" name="Group 7025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0" name="Rounded Rectangle 7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1" name="Block Arc 7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27" name="Group 7026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8" name="Rounded Rectangle 7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9" name="Block Arc 7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9" name="Group 6738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6988" name="Group 6987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6" name="Rounded Rectangle 70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7" name="Block Arc 701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9" name="Group 6988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4" name="Rounded Rectangle 70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5" name="Block Arc 70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0" name="Group 6989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2" name="Rounded Rectangle 70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3" name="Block Arc 70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1" name="Group 6990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0" name="Rounded Rectangle 70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1" name="Block Arc 70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2" name="Group 6991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8" name="Rounded Rectangle 70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9" name="Block Arc 70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3" name="Group 6992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6" name="Rounded Rectangle 70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7" name="Block Arc 70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4" name="Group 6993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4" name="Rounded Rectangle 70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5" name="Block Arc 70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5" name="Group 6994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2" name="Rounded Rectangle 70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3" name="Block Arc 70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6" name="Group 6995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0" name="Rounded Rectangle 6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1" name="Block Arc 7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97" name="Group 6996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8" name="Rounded Rectangle 6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9" name="Block Arc 6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0" name="Group 6739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6958" name="Group 6957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6" name="Rounded Rectangle 69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7" name="Block Arc 69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9" name="Group 6958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4" name="Rounded Rectangle 69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5" name="Block Arc 69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0" name="Group 6959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2" name="Rounded Rectangle 69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3" name="Block Arc 69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1" name="Group 6960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0" name="Rounded Rectangle 69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1" name="Block Arc 69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2" name="Group 6961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8" name="Rounded Rectangle 69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9" name="Block Arc 69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3" name="Group 6962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6" name="Rounded Rectangle 69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7" name="Block Arc 69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4" name="Group 6963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4" name="Rounded Rectangle 69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5" name="Block Arc 69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5" name="Group 6964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2" name="Rounded Rectangle 69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3" name="Block Arc 69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6" name="Group 6965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0" name="Rounded Rectangle 6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1" name="Block Arc 6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67" name="Group 6966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8" name="Rounded Rectangle 696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9" name="Block Arc 6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1" name="Group 6740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6928" name="Group 6927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6" name="Rounded Rectangle 6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7" name="Block Arc 6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9" name="Group 6928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4" name="Rounded Rectangle 6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5" name="Block Arc 6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0" name="Group 6929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2" name="Rounded Rectangle 69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3" name="Block Arc 6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1" name="Group 6930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0" name="Rounded Rectangle 69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1" name="Block Arc 69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2" name="Group 6931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8" name="Rounded Rectangle 69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9" name="Block Arc 69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3" name="Group 6932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6" name="Rounded Rectangle 69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7" name="Block Arc 69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4" name="Group 6933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4" name="Rounded Rectangle 69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5" name="Block Arc 69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5" name="Group 6934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2" name="Rounded Rectangle 69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3" name="Block Arc 69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6" name="Group 6935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0" name="Rounded Rectangle 6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1" name="Block Arc 6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37" name="Group 6936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8" name="Rounded Rectangle 6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9" name="Block Arc 6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2" name="Group 6741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6898" name="Group 689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6" name="Rounded Rectangle 6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7" name="Block Arc 6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9" name="Group 689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4" name="Rounded Rectangle 6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5" name="Block Arc 6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0" name="Group 689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2" name="Rounded Rectangle 6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3" name="Block Arc 6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1" name="Group 690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0" name="Rounded Rectangle 69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1" name="Block Arc 69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2" name="Group 690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8" name="Rounded Rectangle 69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9" name="Block Arc 69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3" name="Group 690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6" name="Rounded Rectangle 69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7" name="Block Arc 69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4" name="Group 690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4" name="Rounded Rectangle 69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5" name="Block Arc 69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5" name="Group 690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2" name="Rounded Rectangle 69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3" name="Block Arc 69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6" name="Group 690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0" name="Rounded Rectangle 6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1" name="Block Arc 6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07" name="Group 690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8" name="Rounded Rectangle 69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9" name="Block Arc 6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3" name="Group 6742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6868" name="Group 686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6" name="Rounded Rectangle 6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7" name="Block Arc 6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9" name="Group 686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4" name="Rounded Rectangle 6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5" name="Block Arc 6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0" name="Group 686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2" name="Rounded Rectangle 68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3" name="Block Arc 6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1" name="Group 687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0" name="Rounded Rectangle 68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1" name="Block Arc 68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2" name="Group 687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8" name="Rounded Rectangle 68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9" name="Block Arc 68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3" name="Group 687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6" name="Rounded Rectangle 68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7" name="Block Arc 68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4" name="Group 687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4" name="Rounded Rectangle 68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5" name="Block Arc 68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5" name="Group 687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2" name="Rounded Rectangle 68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3" name="Block Arc 68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6" name="Group 687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0" name="Rounded Rectangle 6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1" name="Block Arc 6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77" name="Group 687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8" name="Rounded Rectangle 6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9" name="Block Arc 6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4" name="Group 6743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6838" name="Group 683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6" name="Rounded Rectangle 6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7" name="Block Arc 6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9" name="Group 683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4" name="Rounded Rectangle 6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5" name="Block Arc 6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0" name="Group 683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2" name="Rounded Rectangle 6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3" name="Block Arc 6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1" name="Group 684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0" name="Rounded Rectangle 68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1" name="Block Arc 68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2" name="Group 684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8" name="Rounded Rectangle 68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9" name="Block Arc 68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3" name="Group 684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6" name="Rounded Rectangle 68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7" name="Block Arc 68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4" name="Group 684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4" name="Rounded Rectangle 68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5" name="Block Arc 68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5" name="Group 684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2" name="Rounded Rectangle 68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3" name="Block Arc 68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6" name="Group 684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0" name="Rounded Rectangle 6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1" name="Block Arc 6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47" name="Group 684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8" name="Rounded Rectangle 68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9" name="Block Arc 6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5" name="Group 6744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6808" name="Group 6807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6" name="Rounded Rectangle 6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7" name="Block Arc 6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09" name="Group 6808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4" name="Rounded Rectangle 6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5" name="Block Arc 6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0" name="Group 6809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2" name="Rounded Rectangle 68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3" name="Block Arc 6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1" name="Group 6810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0" name="Rounded Rectangle 68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1" name="Block Arc 68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2" name="Group 6811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8" name="Rounded Rectangle 68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9" name="Block Arc 68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3" name="Group 6812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6" name="Rounded Rectangle 68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7" name="Block Arc 68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4" name="Group 6813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4" name="Rounded Rectangle 68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5" name="Block Arc 68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5" name="Group 6814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2" name="Rounded Rectangle 68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3" name="Block Arc 68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6" name="Group 6815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0" name="Rounded Rectangle 6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1" name="Block Arc 6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17" name="Group 6816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8" name="Rounded Rectangle 681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9" name="Block Arc 6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6" name="Group 6745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6778" name="Group 6777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6" name="Rounded Rectangle 6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7" name="Block Arc 6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79" name="Group 6778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4" name="Rounded Rectangle 6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5" name="Block Arc 6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0" name="Group 6779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2" name="Rounded Rectangle 68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3" name="Block Arc 6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1" name="Group 6780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0" name="Rounded Rectangle 67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1" name="Block Arc 68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2" name="Group 6781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8" name="Rounded Rectangle 67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9" name="Block Arc 67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3" name="Group 6782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6" name="Rounded Rectangle 67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7" name="Block Arc 67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4" name="Group 6783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4" name="Rounded Rectangle 67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5" name="Block Arc 67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5" name="Group 6784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2" name="Rounded Rectangle 67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3" name="Block Arc 67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6" name="Group 6785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0" name="Rounded Rectangle 6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1" name="Block Arc 6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87" name="Group 6786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8" name="Rounded Rectangle 6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9" name="Block Arc 6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47" name="Group 6746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6748" name="Group 6747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6" name="Rounded Rectangle 6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7" name="Block Arc 6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49" name="Group 6748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4" name="Rounded Rectangle 6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5" name="Block Arc 6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0" name="Group 6749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2" name="Rounded Rectangle 6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3" name="Block Arc 6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1" name="Group 6750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0" name="Rounded Rectangle 67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1" name="Block Arc 67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2" name="Group 6751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8" name="Rounded Rectangle 67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9" name="Block Arc 67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3" name="Group 6752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6" name="Rounded Rectangle 67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7" name="Block Arc 67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4" name="Group 6753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4" name="Rounded Rectangle 67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5" name="Block Arc 67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5" name="Group 6754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2" name="Rounded Rectangle 67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3" name="Block Arc 67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6" name="Group 6755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0" name="Rounded Rectangle 6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1" name="Block Arc 6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57" name="Group 6756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8" name="Rounded Rectangle 67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9" name="Block Arc 6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26" name="Group 4925"/>
          <p:cNvGrpSpPr>
            <a:grpSpLocks noChangeAspect="1"/>
          </p:cNvGrpSpPr>
          <p:nvPr/>
        </p:nvGrpSpPr>
        <p:grpSpPr>
          <a:xfrm>
            <a:off x="7941936" y="3163954"/>
            <a:ext cx="452432" cy="630724"/>
            <a:chOff x="7329811" y="2611603"/>
            <a:chExt cx="537854" cy="749808"/>
          </a:xfrm>
        </p:grpSpPr>
        <p:grpSp>
          <p:nvGrpSpPr>
            <p:cNvPr id="6549" name="Group 6548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705" name="Group 6704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3" name="Rounded Rectangle 6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4" name="Block Arc 6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6" name="Group 6705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31" name="Rounded Rectangle 6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2" name="Block Arc 6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7" name="Group 6706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9" name="Rounded Rectangle 6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0" name="Block Arc 6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8" name="Group 6707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7" name="Rounded Rectangle 6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8" name="Block Arc 6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09" name="Group 6708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5" name="Rounded Rectangle 6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6" name="Block Arc 6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0" name="Group 6709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3" name="Rounded Rectangle 6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4" name="Block Arc 6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1" name="Group 6710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21" name="Rounded Rectangle 6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2" name="Block Arc 6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2" name="Group 6711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9" name="Rounded Rectangle 6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0" name="Block Arc 6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3" name="Group 6712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7" name="Rounded Rectangle 6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8" name="Block Arc 6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14" name="Group 6713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5" name="Rounded Rectangle 67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6" name="Block Arc 6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50" name="Group 6549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675" name="Group 6674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3" name="Rounded Rectangle 6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4" name="Block Arc 6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6" name="Group 6675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1" name="Rounded Rectangle 6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2" name="Block Arc 6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7" name="Group 6676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9" name="Rounded Rectangle 6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0" name="Block Arc 6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8" name="Group 6677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7" name="Rounded Rectangle 6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8" name="Block Arc 6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79" name="Group 6678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5" name="Rounded Rectangle 6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6" name="Block Arc 6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0" name="Group 6679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3" name="Rounded Rectangle 6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4" name="Block Arc 6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1" name="Group 6680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1" name="Rounded Rectangle 6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2" name="Block Arc 6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2" name="Group 6681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9" name="Rounded Rectangle 6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0" name="Block Arc 6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3" name="Group 6682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7" name="Rounded Rectangle 6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8" name="Block Arc 6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84" name="Group 6683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5" name="Rounded Rectangle 6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6" name="Block Arc 6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51" name="Group 6550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6645" name="Group 664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3" name="Rounded Rectangle 6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74" name="Block Arc 6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46" name="Group 664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1" name="Rounded Rectangle 6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72" name="Block Arc 6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47" name="Group 664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9" name="Rounded Rectangle 6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70" name="Block Arc 6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48" name="Group 664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7" name="Rounded Rectangle 6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68" name="Block Arc 6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49" name="Group 664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5" name="Rounded Rectangle 6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66" name="Block Arc 6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50" name="Group 664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3" name="Rounded Rectangle 6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64" name="Block Arc 6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51" name="Group 665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1" name="Rounded Rectangle 6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62" name="Block Arc 6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52" name="Group 665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9" name="Rounded Rectangle 6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60" name="Block Arc 6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53" name="Group 665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7" name="Rounded Rectangle 6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8" name="Block Arc 6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54" name="Group 665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5" name="Rounded Rectangle 66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6" name="Block Arc 6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6552" name="Group 6551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6615" name="Group 661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3" name="Rounded Rectangle 6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4" name="Block Arc 6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6" name="Group 661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1" name="Rounded Rectangle 6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2" name="Block Arc 6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7" name="Group 661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9" name="Rounded Rectangle 6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0" name="Block Arc 6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8" name="Group 661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7" name="Rounded Rectangle 6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8" name="Block Arc 6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19" name="Group 661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5" name="Rounded Rectangle 6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6" name="Block Arc 6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0" name="Group 661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3" name="Rounded Rectangle 6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4" name="Block Arc 6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1" name="Group 662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1" name="Rounded Rectangle 6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2" name="Block Arc 6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2" name="Group 662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9" name="Rounded Rectangle 6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0" name="Block Arc 6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3" name="Group 662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7" name="Rounded Rectangle 6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8" name="Block Arc 6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24" name="Group 662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5" name="Rounded Rectangle 6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6" name="Block Arc 6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53" name="Group 6552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6585" name="Group 658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3" name="Rounded Rectangle 6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4" name="Block Arc 6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6" name="Group 658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1" name="Rounded Rectangle 6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2" name="Block Arc 6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7" name="Group 658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9" name="Rounded Rectangle 6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0" name="Block Arc 6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8" name="Group 658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7" name="Rounded Rectangle 6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8" name="Block Arc 6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89" name="Group 658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5" name="Rounded Rectangle 66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6" name="Block Arc 66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0" name="Group 658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3" name="Rounded Rectangle 6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4" name="Block Arc 66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1" name="Group 659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1" name="Rounded Rectangle 6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2" name="Block Arc 66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2" name="Group 659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9" name="Rounded Rectangle 6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0" name="Block Arc 6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3" name="Group 659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7" name="Rounded Rectangle 6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8" name="Block Arc 6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94" name="Group 659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5" name="Rounded Rectangle 6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6" name="Block Arc 6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54" name="Group 6553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6555" name="Group 655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3" name="Rounded Rectangle 6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4" name="Block Arc 6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6" name="Group 655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1" name="Rounded Rectangle 6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2" name="Block Arc 6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7" name="Group 655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9" name="Rounded Rectangle 6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0" name="Block Arc 6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8" name="Group 655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7" name="Rounded Rectangle 6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8" name="Block Arc 6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59" name="Group 655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5" name="Rounded Rectangle 6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6" name="Block Arc 6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0" name="Group 655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3" name="Rounded Rectangle 6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4" name="Block Arc 6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1" name="Group 656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1" name="Rounded Rectangle 6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2" name="Block Arc 6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2" name="Group 656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9" name="Rounded Rectangle 6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0" name="Block Arc 6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3" name="Group 656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7" name="Rounded Rectangle 6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8" name="Block Arc 6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64" name="Group 656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5" name="Rounded Rectangle 65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6" name="Block Arc 6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27" name="Group 4926"/>
          <p:cNvGrpSpPr>
            <a:grpSpLocks noChangeAspect="1"/>
          </p:cNvGrpSpPr>
          <p:nvPr/>
        </p:nvGrpSpPr>
        <p:grpSpPr>
          <a:xfrm>
            <a:off x="7941935" y="4687223"/>
            <a:ext cx="452428" cy="630724"/>
            <a:chOff x="3205247" y="660767"/>
            <a:chExt cx="655916" cy="914400"/>
          </a:xfrm>
        </p:grpSpPr>
        <p:grpSp>
          <p:nvGrpSpPr>
            <p:cNvPr id="6363" name="Group 6362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6519" name="Group 651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7" name="Rounded Rectangle 6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8" name="Block Arc 6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0" name="Group 651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5" name="Rounded Rectangle 6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6" name="Block Arc 6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1" name="Group 652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3" name="Rounded Rectangle 6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4" name="Block Arc 6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2" name="Group 652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1" name="Rounded Rectangle 6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2" name="Block Arc 6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3" name="Group 652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9" name="Rounded Rectangle 6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0" name="Block Arc 6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4" name="Group 652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7" name="Rounded Rectangle 6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8" name="Block Arc 6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5" name="Group 652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5" name="Rounded Rectangle 6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6" name="Block Arc 6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6" name="Group 652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3" name="Rounded Rectangle 65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4" name="Block Arc 65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7" name="Group 652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1" name="Rounded Rectangle 6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2" name="Block Arc 6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28" name="Group 652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9" name="Rounded Rectangle 6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0" name="Block Arc 6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64" name="Group 6363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6489" name="Group 648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7" name="Rounded Rectangle 6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8" name="Block Arc 6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0" name="Group 648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5" name="Rounded Rectangle 6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6" name="Block Arc 6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1" name="Group 649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3" name="Rounded Rectangle 6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4" name="Block Arc 6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2" name="Group 649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1" name="Rounded Rectangle 65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2" name="Block Arc 65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3" name="Group 649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9" name="Rounded Rectangle 65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0" name="Block Arc 65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4" name="Group 649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7" name="Rounded Rectangle 65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8" name="Block Arc 65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5" name="Group 649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5" name="Rounded Rectangle 65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6" name="Block Arc 65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6" name="Group 649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3" name="Rounded Rectangle 65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4" name="Block Arc 65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7" name="Group 649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1" name="Rounded Rectangle 6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2" name="Block Arc 6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98" name="Group 649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9" name="Rounded Rectangle 64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0" name="Block Arc 6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65" name="Group 6364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6459" name="Group 645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7" name="Rounded Rectangle 6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8" name="Block Arc 6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0" name="Group 645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5" name="Rounded Rectangle 6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6" name="Block Arc 6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1" name="Group 646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3" name="Rounded Rectangle 64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4" name="Block Arc 6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2" name="Group 646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1" name="Rounded Rectangle 64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2" name="Block Arc 64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3" name="Group 646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9" name="Rounded Rectangle 64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0" name="Block Arc 64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4" name="Group 646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7" name="Rounded Rectangle 64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8" name="Block Arc 64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5" name="Group 646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5" name="Rounded Rectangle 64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6" name="Block Arc 64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6" name="Group 646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3" name="Rounded Rectangle 64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4" name="Block Arc 64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7" name="Group 646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1" name="Rounded Rectangle 6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2" name="Block Arc 6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68" name="Group 646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9" name="Rounded Rectangle 6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0" name="Block Arc 6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66" name="Group 6365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6429" name="Group 642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7" name="Rounded Rectangle 64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8" name="Block Arc 64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0" name="Group 642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5" name="Rounded Rectangle 64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6" name="Block Arc 64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1" name="Group 643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3" name="Rounded Rectangle 64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4" name="Block Arc 64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2" name="Group 643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1" name="Rounded Rectangle 64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2" name="Block Arc 64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3" name="Group 643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9" name="Rounded Rectangle 64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0" name="Block Arc 64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4" name="Group 643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7" name="Rounded Rectangle 64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8" name="Block Arc 64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5" name="Group 643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5" name="Rounded Rectangle 64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6" name="Block Arc 64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6" name="Group 643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3" name="Rounded Rectangle 64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4" name="Block Arc 64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7" name="Group 643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1" name="Rounded Rectangle 64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2" name="Block Arc 64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38" name="Group 643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9" name="Rounded Rectangle 64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0" name="Block Arc 64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67" name="Group 6366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6399" name="Group 639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7" name="Rounded Rectangle 64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8" name="Block Arc 64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0" name="Group 639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5" name="Rounded Rectangle 64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6" name="Block Arc 64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1" name="Group 640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3" name="Rounded Rectangle 64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4" name="Block Arc 64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2" name="Group 640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1" name="Rounded Rectangle 64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2" name="Block Arc 64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3" name="Group 640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9" name="Rounded Rectangle 64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0" name="Block Arc 64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4" name="Group 640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7" name="Rounded Rectangle 64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8" name="Block Arc 64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5" name="Group 640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5" name="Rounded Rectangle 64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6" name="Block Arc 64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6" name="Group 640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3" name="Rounded Rectangle 64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4" name="Block Arc 64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7" name="Group 640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1" name="Rounded Rectangle 6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2" name="Block Arc 6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08" name="Group 640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9" name="Rounded Rectangle 64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0" name="Block Arc 6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68" name="Group 6367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6369" name="Group 6368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7" name="Rounded Rectangle 6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8" name="Block Arc 6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0" name="Group 6369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5" name="Rounded Rectangle 6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6" name="Block Arc 6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1" name="Group 6370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3" name="Rounded Rectangle 63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4" name="Block Arc 6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2" name="Group 6371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1" name="Rounded Rectangle 63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2" name="Block Arc 63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3" name="Group 6372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9" name="Rounded Rectangle 63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0" name="Block Arc 63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4" name="Group 6373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7" name="Rounded Rectangle 63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8" name="Block Arc 63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5" name="Group 6374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5" name="Rounded Rectangle 63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6" name="Block Arc 63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6" name="Group 6375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3" name="Rounded Rectangle 63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4" name="Block Arc 63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7" name="Group 6376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1" name="Rounded Rectangle 6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2" name="Block Arc 6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78" name="Group 6377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9" name="Rounded Rectangle 6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0" name="Block Arc 6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28" name="Group 4927"/>
          <p:cNvGrpSpPr>
            <a:grpSpLocks noChangeAspect="1"/>
          </p:cNvGrpSpPr>
          <p:nvPr/>
        </p:nvGrpSpPr>
        <p:grpSpPr>
          <a:xfrm>
            <a:off x="7941936" y="3942456"/>
            <a:ext cx="452432" cy="630724"/>
            <a:chOff x="7329811" y="2611603"/>
            <a:chExt cx="537854" cy="749808"/>
          </a:xfrm>
        </p:grpSpPr>
        <p:grpSp>
          <p:nvGrpSpPr>
            <p:cNvPr id="6177" name="Group 6176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333" name="Group 633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1" name="Rounded Rectangle 63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2" name="Block Arc 63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4" name="Group 633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9" name="Rounded Rectangle 63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0" name="Block Arc 63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5" name="Group 633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7" name="Rounded Rectangle 63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8" name="Block Arc 63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6" name="Group 633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5" name="Rounded Rectangle 63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6" name="Block Arc 63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7" name="Group 633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3" name="Rounded Rectangle 63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4" name="Block Arc 63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8" name="Group 633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51" name="Rounded Rectangle 63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2" name="Block Arc 63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39" name="Group 633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9" name="Rounded Rectangle 63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0" name="Block Arc 63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0" name="Group 633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7" name="Rounded Rectangle 63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8" name="Block Arc 63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1" name="Group 634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5" name="Rounded Rectangle 6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6" name="Block Arc 6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42" name="Group 634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3" name="Rounded Rectangle 63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4" name="Block Arc 6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78" name="Group 6177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303" name="Group 630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1" name="Rounded Rectangle 6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2" name="Block Arc 6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4" name="Group 630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9" name="Rounded Rectangle 6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0" name="Block Arc 6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5" name="Group 630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7" name="Rounded Rectangle 6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8" name="Block Arc 6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6" name="Group 630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5" name="Rounded Rectangle 6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6" name="Block Arc 6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7" name="Group 630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3" name="Rounded Rectangle 6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4" name="Block Arc 6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8" name="Group 630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1" name="Rounded Rectangle 6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2" name="Block Arc 6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09" name="Group 630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9" name="Rounded Rectangle 6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0" name="Block Arc 6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0" name="Group 630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7" name="Rounded Rectangle 6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8" name="Block Arc 6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1" name="Group 631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5" name="Rounded Rectangle 6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6" name="Block Arc 6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2" name="Group 631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3" name="Rounded Rectangle 6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4" name="Block Arc 6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79" name="Group 6178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6273" name="Group 627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1" name="Rounded Rectangle 6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302" name="Block Arc 6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4" name="Group 627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9" name="Rounded Rectangle 6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300" name="Block Arc 6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5" name="Group 627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7" name="Rounded Rectangle 6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98" name="Block Arc 6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6" name="Group 627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5" name="Rounded Rectangle 6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96" name="Block Arc 6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7" name="Group 627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3" name="Rounded Rectangle 6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94" name="Block Arc 6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8" name="Group 627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1" name="Rounded Rectangle 6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92" name="Block Arc 6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79" name="Group 627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9" name="Rounded Rectangle 6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90" name="Block Arc 6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80" name="Group 627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7" name="Rounded Rectangle 6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8" name="Block Arc 6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81" name="Group 628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5" name="Rounded Rectangle 6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6" name="Block Arc 6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82" name="Group 628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3" name="Rounded Rectangle 62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4" name="Block Arc 6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6180" name="Group 6179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6243" name="Group 624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1" name="Rounded Rectangle 6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2" name="Block Arc 6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4" name="Group 624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9" name="Rounded Rectangle 6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70" name="Block Arc 6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5" name="Group 624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7" name="Rounded Rectangle 6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8" name="Block Arc 6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6" name="Group 624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5" name="Rounded Rectangle 6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6" name="Block Arc 6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7" name="Group 624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3" name="Rounded Rectangle 6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4" name="Block Arc 6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8" name="Group 624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1" name="Rounded Rectangle 6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2" name="Block Arc 6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49" name="Group 624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9" name="Rounded Rectangle 6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0" name="Block Arc 6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0" name="Group 624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7" name="Rounded Rectangle 6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8" name="Block Arc 6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1" name="Group 625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5" name="Rounded Rectangle 6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6" name="Block Arc 6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52" name="Group 625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3" name="Rounded Rectangle 6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4" name="Block Arc 6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81" name="Group 6180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6213" name="Group 621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1" name="Rounded Rectangle 62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2" name="Block Arc 62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4" name="Group 621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9" name="Rounded Rectangle 62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0" name="Block Arc 62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5" name="Group 621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7" name="Rounded Rectangle 62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8" name="Block Arc 62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6" name="Group 621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5" name="Rounded Rectangle 62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6" name="Block Arc 62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7" name="Group 621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3" name="Rounded Rectangle 62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4" name="Block Arc 62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8" name="Group 621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1" name="Rounded Rectangle 62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2" name="Block Arc 62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19" name="Group 621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9" name="Rounded Rectangle 62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0" name="Block Arc 62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0" name="Group 621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7" name="Rounded Rectangle 62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8" name="Block Arc 62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1" name="Group 622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5" name="Rounded Rectangle 62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6" name="Block Arc 62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2" name="Group 622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3" name="Rounded Rectangle 62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4" name="Block Arc 62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82" name="Group 6181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6183" name="Group 618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1" name="Rounded Rectangle 62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2" name="Block Arc 62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4" name="Group 618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9" name="Rounded Rectangle 62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0" name="Block Arc 62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5" name="Group 618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7" name="Rounded Rectangle 62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8" name="Block Arc 62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6" name="Group 618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5" name="Rounded Rectangle 6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6" name="Block Arc 6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7" name="Group 618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3" name="Rounded Rectangle 6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4" name="Block Arc 6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8" name="Group 618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1" name="Rounded Rectangle 6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2" name="Block Arc 6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89" name="Group 618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9" name="Rounded Rectangle 6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0" name="Block Arc 6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0" name="Group 618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7" name="Rounded Rectangle 6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8" name="Block Arc 6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1" name="Group 619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5" name="Rounded Rectangle 6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6" name="Block Arc 6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2" name="Group 619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3" name="Rounded Rectangle 61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4" name="Block Arc 6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930" name="TextBox 219"/>
          <p:cNvSpPr txBox="1">
            <a:spLocks noChangeArrowheads="1"/>
          </p:cNvSpPr>
          <p:nvPr/>
        </p:nvSpPr>
        <p:spPr bwMode="auto">
          <a:xfrm>
            <a:off x="8007646" y="3370807"/>
            <a:ext cx="329532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4931" name="TextBox 219"/>
          <p:cNvSpPr txBox="1">
            <a:spLocks noChangeArrowheads="1"/>
          </p:cNvSpPr>
          <p:nvPr/>
        </p:nvSpPr>
        <p:spPr bwMode="auto">
          <a:xfrm>
            <a:off x="8021502" y="4152846"/>
            <a:ext cx="310785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4932" name="TextBox 219"/>
          <p:cNvSpPr txBox="1">
            <a:spLocks noChangeArrowheads="1"/>
          </p:cNvSpPr>
          <p:nvPr/>
        </p:nvSpPr>
        <p:spPr bwMode="auto">
          <a:xfrm>
            <a:off x="7958117" y="4879178"/>
            <a:ext cx="429380" cy="243593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8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800" dirty="0">
                <a:solidFill>
                  <a:srgbClr val="663A2A"/>
                </a:solidFill>
                <a:cs typeface="Arial" panose="020B0604020202020204" pitchFamily="34" charset="0"/>
              </a:rPr>
              <a:t>Faculty&amp; Staff</a:t>
            </a:r>
          </a:p>
        </p:txBody>
      </p:sp>
      <p:grpSp>
        <p:nvGrpSpPr>
          <p:cNvPr id="4933" name="Group 4932"/>
          <p:cNvGrpSpPr/>
          <p:nvPr/>
        </p:nvGrpSpPr>
        <p:grpSpPr>
          <a:xfrm>
            <a:off x="6759713" y="1893379"/>
            <a:ext cx="1670557" cy="372296"/>
            <a:chOff x="5878085" y="3170352"/>
            <a:chExt cx="1985968" cy="442587"/>
          </a:xfrm>
        </p:grpSpPr>
        <p:grpSp>
          <p:nvGrpSpPr>
            <p:cNvPr id="5526" name="Group 5525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961" name="Group 596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9" name="Rounded Rectangle 5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0" name="Block Arc 5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2" name="Group 596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7" name="Rounded Rectangle 5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8" name="Block Arc 5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3" name="Group 596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5" name="Rounded Rectangle 5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6" name="Block Arc 5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4" name="Group 596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3" name="Rounded Rectangle 5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4" name="Block Arc 5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5" name="Group 596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81" name="Rounded Rectangle 5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2" name="Block Arc 5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6" name="Group 596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9" name="Rounded Rectangle 5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0" name="Block Arc 5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7" name="Group 596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7" name="Rounded Rectangle 5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8" name="Block Arc 5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8" name="Group 596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5" name="Rounded Rectangle 5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6" name="Block Arc 5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69" name="Group 596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3" name="Rounded Rectangle 5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4" name="Block Arc 5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70" name="Group 596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1" name="Rounded Rectangle 59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2" name="Block Arc 5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7" name="Group 5526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931" name="Group 593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9" name="Rounded Rectangle 5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0" name="Block Arc 5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2" name="Group 593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7" name="Rounded Rectangle 5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8" name="Block Arc 5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3" name="Group 593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5" name="Rounded Rectangle 5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6" name="Block Arc 5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4" name="Group 593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3" name="Rounded Rectangle 5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4" name="Block Arc 5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5" name="Group 593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1" name="Rounded Rectangle 5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2" name="Block Arc 5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6" name="Group 593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9" name="Rounded Rectangle 5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0" name="Block Arc 5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7" name="Group 593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7" name="Rounded Rectangle 5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8" name="Block Arc 5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8" name="Group 593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5" name="Rounded Rectangle 5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6" name="Block Arc 5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39" name="Group 593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3" name="Rounded Rectangle 5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4" name="Block Arc 5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0" name="Group 593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1" name="Rounded Rectangle 5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2" name="Block Arc 5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8" name="Group 5527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901" name="Group 590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9" name="Rounded Rectangle 59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0" name="Block Arc 59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2" name="Group 590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7" name="Rounded Rectangle 59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8" name="Block Arc 59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3" name="Group 590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5" name="Rounded Rectangle 59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6" name="Block Arc 59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4" name="Group 590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3" name="Rounded Rectangle 59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4" name="Block Arc 59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5" name="Group 590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1" name="Rounded Rectangle 59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2" name="Block Arc 59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6" name="Group 590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9" name="Rounded Rectangle 59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0" name="Block Arc 59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7" name="Group 590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7" name="Rounded Rectangle 5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8" name="Block Arc 59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8" name="Group 590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5" name="Rounded Rectangle 59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6" name="Block Arc 59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09" name="Group 590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3" name="Rounded Rectangle 5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4" name="Block Arc 5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0" name="Group 590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1" name="Rounded Rectangle 5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2" name="Block Arc 5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9" name="Group 5528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871" name="Group 587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9" name="Rounded Rectangle 5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0" name="Block Arc 5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2" name="Group 587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7" name="Rounded Rectangle 5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8" name="Block Arc 5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3" name="Group 587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5" name="Rounded Rectangle 5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6" name="Block Arc 5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4" name="Group 587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3" name="Rounded Rectangle 5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4" name="Block Arc 5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5" name="Group 587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1" name="Rounded Rectangle 5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2" name="Block Arc 5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6" name="Group 587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9" name="Rounded Rectangle 5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0" name="Block Arc 5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7" name="Group 587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7" name="Rounded Rectangle 5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8" name="Block Arc 5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8" name="Group 587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5" name="Rounded Rectangle 5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6" name="Block Arc 5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79" name="Group 587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3" name="Rounded Rectangle 5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4" name="Block Arc 5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0" name="Group 587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1" name="Rounded Rectangle 58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2" name="Block Arc 5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0" name="Group 5529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841" name="Group 584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9" name="Rounded Rectangle 5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0" name="Block Arc 5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2" name="Group 584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7" name="Rounded Rectangle 5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8" name="Block Arc 5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3" name="Group 584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5" name="Rounded Rectangle 5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6" name="Block Arc 5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4" name="Group 584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3" name="Rounded Rectangle 5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4" name="Block Arc 5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5" name="Group 584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1" name="Rounded Rectangle 5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2" name="Block Arc 5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6" name="Group 584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9" name="Rounded Rectangle 5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0" name="Block Arc 5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7" name="Group 584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7" name="Rounded Rectangle 5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8" name="Block Arc 5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8" name="Group 584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5" name="Rounded Rectangle 5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6" name="Block Arc 5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49" name="Group 584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3" name="Rounded Rectangle 5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4" name="Block Arc 5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0" name="Group 584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1" name="Rounded Rectangle 5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2" name="Block Arc 5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1" name="Group 5530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811" name="Group 581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9" name="Rounded Rectangle 5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0" name="Block Arc 5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2" name="Group 581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7" name="Rounded Rectangle 5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8" name="Block Arc 5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3" name="Group 581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5" name="Rounded Rectangle 5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6" name="Block Arc 5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4" name="Group 581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3" name="Rounded Rectangle 5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4" name="Block Arc 5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5" name="Group 581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1" name="Rounded Rectangle 5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2" name="Block Arc 5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6" name="Group 581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9" name="Rounded Rectangle 5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0" name="Block Arc 5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7" name="Group 581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7" name="Rounded Rectangle 5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8" name="Block Arc 5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8" name="Group 581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5" name="Rounded Rectangle 5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6" name="Block Arc 5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19" name="Group 581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3" name="Rounded Rectangle 5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4" name="Block Arc 5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0" name="Group 581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1" name="Rounded Rectangle 58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2" name="Block Arc 5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2" name="Group 5531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781" name="Group 578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9" name="Rounded Rectangle 5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0" name="Block Arc 5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2" name="Group 578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7" name="Rounded Rectangle 5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8" name="Block Arc 5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3" name="Group 578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5" name="Rounded Rectangle 58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6" name="Block Arc 5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4" name="Group 578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3" name="Rounded Rectangle 58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4" name="Block Arc 58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5" name="Group 578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1" name="Rounded Rectangle 5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2" name="Block Arc 5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6" name="Group 578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9" name="Rounded Rectangle 5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0" name="Block Arc 5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7" name="Group 578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7" name="Rounded Rectangle 5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8" name="Block Arc 5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8" name="Group 578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5" name="Rounded Rectangle 5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6" name="Block Arc 5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89" name="Group 578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3" name="Rounded Rectangle 5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4" name="Block Arc 5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0" name="Group 578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1" name="Rounded Rectangle 5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2" name="Block Arc 5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3" name="Group 5532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751" name="Group 575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9" name="Rounded Rectangle 57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0" name="Block Arc 57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2" name="Group 575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7" name="Rounded Rectangle 57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8" name="Block Arc 57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3" name="Group 575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5" name="Rounded Rectangle 57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6" name="Block Arc 57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4" name="Group 575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3" name="Rounded Rectangle 57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4" name="Block Arc 57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5" name="Group 575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1" name="Rounded Rectangle 57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2" name="Block Arc 57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6" name="Group 575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9" name="Rounded Rectangle 57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0" name="Block Arc 57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7" name="Group 575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7" name="Rounded Rectangle 5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8" name="Block Arc 57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8" name="Group 575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5" name="Rounded Rectangle 57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6" name="Block Arc 57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59" name="Group 575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3" name="Rounded Rectangle 5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4" name="Block Arc 57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0" name="Group 575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1" name="Rounded Rectangle 57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2" name="Block Arc 57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4" name="Group 5533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721" name="Group 572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9" name="Rounded Rectangle 5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0" name="Block Arc 5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2" name="Group 572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7" name="Rounded Rectangle 5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8" name="Block Arc 5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3" name="Group 572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5" name="Rounded Rectangle 5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6" name="Block Arc 5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4" name="Group 572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3" name="Rounded Rectangle 5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4" name="Block Arc 5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5" name="Group 572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1" name="Rounded Rectangle 5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2" name="Block Arc 5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6" name="Group 572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9" name="Rounded Rectangle 5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0" name="Block Arc 5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7" name="Group 572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7" name="Rounded Rectangle 5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8" name="Block Arc 5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8" name="Group 572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5" name="Rounded Rectangle 5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6" name="Block Arc 5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29" name="Group 572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3" name="Rounded Rectangle 5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4" name="Block Arc 5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0" name="Group 572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1" name="Rounded Rectangle 57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2" name="Block Arc 5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5" name="Group 5534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691" name="Group 569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9" name="Rounded Rectangle 5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0" name="Block Arc 5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2" name="Group 569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7" name="Rounded Rectangle 5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8" name="Block Arc 5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3" name="Group 569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5" name="Rounded Rectangle 5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6" name="Block Arc 5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4" name="Group 569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3" name="Rounded Rectangle 5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4" name="Block Arc 5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5" name="Group 569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1" name="Rounded Rectangle 5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2" name="Block Arc 5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6" name="Group 569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9" name="Rounded Rectangle 5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0" name="Block Arc 5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7" name="Group 569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7" name="Rounded Rectangle 5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708" name="Block Arc 5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8" name="Group 569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5" name="Rounded Rectangle 5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6" name="Block Arc 5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99" name="Group 569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3" name="Rounded Rectangle 5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4" name="Block Arc 5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0" name="Group 569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1" name="Rounded Rectangle 5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2" name="Block Arc 5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6" name="Group 5535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661" name="Group 566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9" name="Rounded Rectangle 5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0" name="Block Arc 5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2" name="Group 566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7" name="Rounded Rectangle 5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8" name="Block Arc 5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3" name="Group 566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5" name="Rounded Rectangle 5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6" name="Block Arc 5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4" name="Group 566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3" name="Rounded Rectangle 5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4" name="Block Arc 5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5" name="Group 566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1" name="Rounded Rectangle 5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2" name="Block Arc 5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6" name="Group 566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9" name="Rounded Rectangle 5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0" name="Block Arc 5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7" name="Group 566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7" name="Rounded Rectangle 5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8" name="Block Arc 5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8" name="Group 566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5" name="Rounded Rectangle 5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6" name="Block Arc 5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69" name="Group 566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3" name="Rounded Rectangle 5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4" name="Block Arc 5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0" name="Group 566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1" name="Rounded Rectangle 56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2" name="Block Arc 5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7" name="Group 5536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631" name="Group 563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9" name="Rounded Rectangle 5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0" name="Block Arc 5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2" name="Group 563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7" name="Rounded Rectangle 5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8" name="Block Arc 5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3" name="Group 563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5" name="Rounded Rectangle 5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6" name="Block Arc 5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4" name="Group 563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3" name="Rounded Rectangle 5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4" name="Block Arc 5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5" name="Group 563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1" name="Rounded Rectangle 5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2" name="Block Arc 5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6" name="Group 563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9" name="Rounded Rectangle 5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0" name="Block Arc 5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7" name="Group 563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7" name="Rounded Rectangle 5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8" name="Block Arc 5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8" name="Group 563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5" name="Rounded Rectangle 5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6" name="Block Arc 5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39" name="Group 563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3" name="Rounded Rectangle 5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4" name="Block Arc 5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0" name="Group 563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1" name="Rounded Rectangle 5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2" name="Block Arc 5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8" name="Group 5537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601" name="Group 560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9" name="Rounded Rectangle 56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0" name="Block Arc 56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2" name="Group 560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7" name="Rounded Rectangle 56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8" name="Block Arc 56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3" name="Group 560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5" name="Rounded Rectangle 56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6" name="Block Arc 56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4" name="Group 560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3" name="Rounded Rectangle 56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4" name="Block Arc 56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5" name="Group 560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1" name="Rounded Rectangle 56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2" name="Block Arc 56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6" name="Group 560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9" name="Rounded Rectangle 56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0" name="Block Arc 56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7" name="Group 560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7" name="Rounded Rectangle 56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8" name="Block Arc 56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8" name="Group 560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5" name="Rounded Rectangle 56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6" name="Block Arc 56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09" name="Group 560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3" name="Rounded Rectangle 5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4" name="Block Arc 5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0" name="Group 560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1" name="Rounded Rectangle 5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2" name="Block Arc 5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39" name="Group 5538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571" name="Group 557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9" name="Rounded Rectangle 55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0" name="Block Arc 55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2" name="Group 557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7" name="Rounded Rectangle 55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8" name="Block Arc 55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3" name="Group 557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5" name="Rounded Rectangle 55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6" name="Block Arc 55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4" name="Group 557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3" name="Rounded Rectangle 55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4" name="Block Arc 55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5" name="Group 557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1" name="Rounded Rectangle 5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2" name="Block Arc 5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6" name="Group 557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9" name="Rounded Rectangle 5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0" name="Block Arc 5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7" name="Group 557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7" name="Rounded Rectangle 5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8" name="Block Arc 5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8" name="Group 557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5" name="Rounded Rectangle 5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6" name="Block Arc 5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79" name="Group 557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3" name="Rounded Rectangle 5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4" name="Block Arc 5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0" name="Group 557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1" name="Rounded Rectangle 5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2" name="Block Arc 5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40" name="Group 5539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541" name="Group 554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9" name="Rounded Rectangle 5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0" name="Block Arc 5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2" name="Group 554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7" name="Rounded Rectangle 5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8" name="Block Arc 5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3" name="Group 554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5" name="Rounded Rectangle 5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6" name="Block Arc 5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4" name="Group 554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3" name="Rounded Rectangle 5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4" name="Block Arc 5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5" name="Group 554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1" name="Rounded Rectangle 5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2" name="Block Arc 5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6" name="Group 554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9" name="Rounded Rectangle 5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0" name="Block Arc 5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7" name="Group 554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7" name="Rounded Rectangle 5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8" name="Block Arc 5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8" name="Group 554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5" name="Rounded Rectangle 5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6" name="Block Arc 5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49" name="Group 554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3" name="Rounded Rectangle 5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4" name="Block Arc 5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0" name="Group 554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1" name="Rounded Rectangle 5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2" name="Block Arc 5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34" name="Group 4933"/>
          <p:cNvGrpSpPr/>
          <p:nvPr/>
        </p:nvGrpSpPr>
        <p:grpSpPr>
          <a:xfrm flipV="1">
            <a:off x="6759713" y="5451436"/>
            <a:ext cx="1670557" cy="372296"/>
            <a:chOff x="5878085" y="3170352"/>
            <a:chExt cx="1985968" cy="442587"/>
          </a:xfrm>
        </p:grpSpPr>
        <p:grpSp>
          <p:nvGrpSpPr>
            <p:cNvPr id="5061" name="Group 5060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496" name="Group 549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4" name="Rounded Rectangle 55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5" name="Block Arc 55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7" name="Group 549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2" name="Rounded Rectangle 55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3" name="Block Arc 55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8" name="Group 549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20" name="Rounded Rectangle 55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1" name="Block Arc 55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99" name="Group 549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8" name="Rounded Rectangle 55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9" name="Block Arc 55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0" name="Group 549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6" name="Rounded Rectangle 55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7" name="Block Arc 55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1" name="Group 550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4" name="Rounded Rectangle 55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5" name="Block Arc 55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2" name="Group 550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2" name="Rounded Rectangle 55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3" name="Block Arc 55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3" name="Group 550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10" name="Rounded Rectangle 55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1" name="Block Arc 55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4" name="Group 550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8" name="Rounded Rectangle 5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9" name="Block Arc 5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05" name="Group 550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6" name="Rounded Rectangle 55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7" name="Block Arc 5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2" name="Group 5061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466" name="Group 546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4" name="Rounded Rectangle 5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5" name="Block Arc 5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7" name="Group 546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2" name="Rounded Rectangle 5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3" name="Block Arc 5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8" name="Group 546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0" name="Rounded Rectangle 54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1" name="Block Arc 5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69" name="Group 546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8" name="Rounded Rectangle 54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9" name="Block Arc 54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0" name="Group 546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6" name="Rounded Rectangle 54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7" name="Block Arc 54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1" name="Group 547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4" name="Rounded Rectangle 54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5" name="Block Arc 54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2" name="Group 547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2" name="Rounded Rectangle 54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3" name="Block Arc 54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3" name="Group 547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80" name="Rounded Rectangle 54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1" name="Block Arc 54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4" name="Group 547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8" name="Rounded Rectangle 5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9" name="Block Arc 5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75" name="Group 547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6" name="Rounded Rectangle 5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7" name="Block Arc 5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3" name="Group 5062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436" name="Group 543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4" name="Rounded Rectangle 54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5" name="Block Arc 54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7" name="Group 543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2" name="Rounded Rectangle 54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3" name="Block Arc 54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8" name="Group 543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0" name="Rounded Rectangle 54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1" name="Block Arc 54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39" name="Group 543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8" name="Rounded Rectangle 54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9" name="Block Arc 54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0" name="Group 543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6" name="Rounded Rectangle 54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7" name="Block Arc 54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1" name="Group 544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4" name="Rounded Rectangle 54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5" name="Block Arc 54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2" name="Group 544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2" name="Rounded Rectangle 54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3" name="Block Arc 54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3" name="Group 544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50" name="Rounded Rectangle 54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1" name="Block Arc 54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4" name="Group 544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8" name="Rounded Rectangle 54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9" name="Block Arc 54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45" name="Group 544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6" name="Rounded Rectangle 54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7" name="Block Arc 54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4" name="Group 5063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406" name="Group 540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4" name="Rounded Rectangle 54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5" name="Block Arc 54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7" name="Group 540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2" name="Rounded Rectangle 54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3" name="Block Arc 54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8" name="Group 540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0" name="Rounded Rectangle 54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1" name="Block Arc 54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09" name="Group 540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8" name="Rounded Rectangle 54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9" name="Block Arc 54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0" name="Group 540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6" name="Rounded Rectangle 54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7" name="Block Arc 54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1" name="Group 541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4" name="Rounded Rectangle 54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5" name="Block Arc 54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2" name="Group 541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2" name="Rounded Rectangle 54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3" name="Block Arc 54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3" name="Group 541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20" name="Rounded Rectangle 54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1" name="Block Arc 54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4" name="Group 541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8" name="Rounded Rectangle 5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9" name="Block Arc 5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5" name="Group 541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6" name="Rounded Rectangle 54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7" name="Block Arc 5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5" name="Group 5064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376" name="Group 537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4" name="Rounded Rectangle 54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5" name="Block Arc 5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7" name="Group 537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2" name="Rounded Rectangle 54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3" name="Block Arc 54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8" name="Group 537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0" name="Rounded Rectangle 53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1" name="Block Arc 54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79" name="Group 537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8" name="Rounded Rectangle 53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9" name="Block Arc 53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0" name="Group 537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6" name="Rounded Rectangle 53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7" name="Block Arc 53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1" name="Group 538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4" name="Rounded Rectangle 53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5" name="Block Arc 53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2" name="Group 538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2" name="Rounded Rectangle 53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3" name="Block Arc 53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3" name="Group 538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90" name="Rounded Rectangle 53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1" name="Block Arc 53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4" name="Group 538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8" name="Rounded Rectangle 5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9" name="Block Arc 5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85" name="Group 538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6" name="Rounded Rectangle 5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7" name="Block Arc 5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6" name="Group 5065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346" name="Group 534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4" name="Rounded Rectangle 5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5" name="Block Arc 5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7" name="Group 534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2" name="Rounded Rectangle 53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3" name="Block Arc 5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8" name="Group 534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0" name="Rounded Rectangle 5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1" name="Block Arc 5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49" name="Group 534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8" name="Rounded Rectangle 53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9" name="Block Arc 53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0" name="Group 534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6" name="Rounded Rectangle 53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7" name="Block Arc 53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1" name="Group 535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4" name="Rounded Rectangle 53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5" name="Block Arc 53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2" name="Group 535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2" name="Rounded Rectangle 53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3" name="Block Arc 53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3" name="Group 535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60" name="Rounded Rectangle 53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1" name="Block Arc 53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4" name="Group 535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8" name="Rounded Rectangle 5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9" name="Block Arc 5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55" name="Group 535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6" name="Rounded Rectangle 53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7" name="Block Arc 5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7" name="Group 5066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316" name="Group 531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4" name="Rounded Rectangle 5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5" name="Block Arc 5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7" name="Group 531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2" name="Rounded Rectangle 5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3" name="Block Arc 5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8" name="Group 531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0" name="Rounded Rectangle 53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1" name="Block Arc 5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19" name="Group 531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8" name="Rounded Rectangle 53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9" name="Block Arc 53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0" name="Group 531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6" name="Rounded Rectangle 53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7" name="Block Arc 53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1" name="Group 532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4" name="Rounded Rectangle 53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5" name="Block Arc 53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2" name="Group 532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2" name="Rounded Rectangle 53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3" name="Block Arc 53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3" name="Group 532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30" name="Rounded Rectangle 53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1" name="Block Arc 53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4" name="Group 532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8" name="Rounded Rectangle 5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9" name="Block Arc 5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25" name="Group 532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6" name="Rounded Rectangle 5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7" name="Block Arc 5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8" name="Group 5067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286" name="Group 528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4" name="Rounded Rectangle 531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5" name="Block Arc 531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7" name="Group 528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2" name="Rounded Rectangle 531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3" name="Block Arc 531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8" name="Group 528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0" name="Rounded Rectangle 530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1" name="Block Arc 531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89" name="Group 528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8" name="Rounded Rectangle 530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9" name="Block Arc 530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0" name="Group 528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6" name="Rounded Rectangle 53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7" name="Block Arc 530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1" name="Group 529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4" name="Rounded Rectangle 530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5" name="Block Arc 530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2" name="Group 529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2" name="Rounded Rectangle 53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3" name="Block Arc 530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3" name="Group 529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00" name="Rounded Rectangle 52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1" name="Block Arc 53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4" name="Group 529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8" name="Rounded Rectangle 52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9" name="Block Arc 52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95" name="Group 529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6" name="Rounded Rectangle 52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7" name="Block Arc 52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69" name="Group 5068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256" name="Group 525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4" name="Rounded Rectangle 52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5" name="Block Arc 52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7" name="Group 525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2" name="Rounded Rectangle 52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3" name="Block Arc 52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8" name="Group 525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0" name="Rounded Rectangle 52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1" name="Block Arc 52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59" name="Group 525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8" name="Rounded Rectangle 52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9" name="Block Arc 52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0" name="Group 525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6" name="Rounded Rectangle 52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7" name="Block Arc 52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1" name="Group 526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4" name="Rounded Rectangle 52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5" name="Block Arc 52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2" name="Group 526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2" name="Rounded Rectangle 52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3" name="Block Arc 52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3" name="Group 526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70" name="Rounded Rectangle 52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1" name="Block Arc 52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4" name="Group 526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8" name="Rounded Rectangle 5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9" name="Block Arc 5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65" name="Group 526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6" name="Rounded Rectangle 526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7" name="Block Arc 5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0" name="Group 5069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226" name="Group 522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4" name="Rounded Rectangle 5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5" name="Block Arc 5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7" name="Group 522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2" name="Rounded Rectangle 5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3" name="Block Arc 5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8" name="Group 522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0" name="Rounded Rectangle 52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1" name="Block Arc 5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29" name="Group 522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8" name="Rounded Rectangle 52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9" name="Block Arc 52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0" name="Group 522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6" name="Rounded Rectangle 52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7" name="Block Arc 52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1" name="Group 523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4" name="Rounded Rectangle 52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5" name="Block Arc 52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2" name="Group 523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2" name="Rounded Rectangle 52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3" name="Block Arc 52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3" name="Group 523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40" name="Rounded Rectangle 52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1" name="Block Arc 52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4" name="Group 523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8" name="Rounded Rectangle 5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9" name="Block Arc 5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35" name="Group 523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6" name="Rounded Rectangle 5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7" name="Block Arc 5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1" name="Group 5070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196" name="Group 5195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4" name="Rounded Rectangle 5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5" name="Block Arc 5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7" name="Group 5196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2" name="Rounded Rectangle 5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3" name="Block Arc 5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8" name="Group 5197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0" name="Rounded Rectangle 5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1" name="Block Arc 5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99" name="Group 5198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8" name="Rounded Rectangle 52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9" name="Block Arc 52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0" name="Group 5199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6" name="Rounded Rectangle 52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7" name="Block Arc 52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1" name="Group 5200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4" name="Rounded Rectangle 52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5" name="Block Arc 52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2" name="Group 5201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2" name="Rounded Rectangle 52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3" name="Block Arc 52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3" name="Group 5202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10" name="Rounded Rectangle 52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1" name="Block Arc 52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4" name="Group 5203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8" name="Rounded Rectangle 5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9" name="Block Arc 5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05" name="Group 5204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6" name="Rounded Rectangle 520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7" name="Block Arc 5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2" name="Group 5071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166" name="Group 5165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4" name="Rounded Rectangle 5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5" name="Block Arc 5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7" name="Group 5166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2" name="Rounded Rectangle 5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3" name="Block Arc 5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8" name="Group 5167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0" name="Rounded Rectangle 51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1" name="Block Arc 5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69" name="Group 5168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8" name="Rounded Rectangle 51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9" name="Block Arc 51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0" name="Group 5169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6" name="Rounded Rectangle 51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7" name="Block Arc 51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1" name="Group 5170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4" name="Rounded Rectangle 51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5" name="Block Arc 51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2" name="Group 5171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2" name="Rounded Rectangle 51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3" name="Block Arc 51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3" name="Group 5172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80" name="Rounded Rectangle 51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1" name="Block Arc 51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4" name="Group 5173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8" name="Rounded Rectangle 5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9" name="Block Arc 5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75" name="Group 5174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6" name="Rounded Rectangle 5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7" name="Block Arc 5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3" name="Group 5072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136" name="Group 5135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4" name="Rounded Rectangle 516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5" name="Block Arc 516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7" name="Group 5136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2" name="Rounded Rectangle 516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3" name="Block Arc 516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8" name="Group 5137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0" name="Rounded Rectangle 515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1" name="Block Arc 516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39" name="Group 5138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8" name="Rounded Rectangle 515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9" name="Block Arc 515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0" name="Group 5139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6" name="Rounded Rectangle 515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7" name="Block Arc 515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1" name="Group 5140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4" name="Rounded Rectangle 515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5" name="Block Arc 515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2" name="Group 5141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2" name="Rounded Rectangle 51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3" name="Block Arc 515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3" name="Group 5142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50" name="Rounded Rectangle 51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1" name="Block Arc 515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4" name="Group 5143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8" name="Rounded Rectangle 5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9" name="Block Arc 5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45" name="Group 5144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6" name="Rounded Rectangle 51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7" name="Block Arc 51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4" name="Group 5073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106" name="Group 5105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4" name="Rounded Rectangle 51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5" name="Block Arc 51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7" name="Group 5106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2" name="Rounded Rectangle 51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3" name="Block Arc 51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8" name="Group 5107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0" name="Rounded Rectangle 51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1" name="Block Arc 51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09" name="Group 5108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8" name="Rounded Rectangle 51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9" name="Block Arc 51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0" name="Group 5109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6" name="Rounded Rectangle 51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7" name="Block Arc 51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1" name="Group 5110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4" name="Rounded Rectangle 51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5" name="Block Arc 51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2" name="Group 5111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2" name="Rounded Rectangle 51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3" name="Block Arc 51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3" name="Group 5112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20" name="Rounded Rectangle 5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21" name="Block Arc 5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4" name="Group 5113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8" name="Rounded Rectangle 5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9" name="Block Arc 5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15" name="Group 5114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6" name="Rounded Rectangle 511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7" name="Block Arc 5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75" name="Group 5074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076" name="Group 5075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4" name="Rounded Rectangle 5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5" name="Block Arc 5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7" name="Group 5076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2" name="Rounded Rectangle 5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3" name="Block Arc 5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8" name="Group 5077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0" name="Rounded Rectangle 50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1" name="Block Arc 5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79" name="Group 5078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8" name="Rounded Rectangle 50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9" name="Block Arc 50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0" name="Group 5079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6" name="Rounded Rectangle 50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7" name="Block Arc 50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1" name="Group 5080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4" name="Rounded Rectangle 50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5" name="Block Arc 50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2" name="Group 5081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2" name="Rounded Rectangle 50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3" name="Block Arc 50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3" name="Group 5082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90" name="Rounded Rectangle 5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1" name="Block Arc 5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4" name="Group 5083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8" name="Rounded Rectangle 5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9" name="Block Arc 5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85" name="Group 5084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6" name="Rounded Rectangle 5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7" name="Block Arc 5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35" name="Group 4934"/>
          <p:cNvGrpSpPr>
            <a:grpSpLocks noChangeAspect="1"/>
          </p:cNvGrpSpPr>
          <p:nvPr/>
        </p:nvGrpSpPr>
        <p:grpSpPr>
          <a:xfrm>
            <a:off x="7693512" y="1650849"/>
            <a:ext cx="461505" cy="146818"/>
            <a:chOff x="411004" y="628649"/>
            <a:chExt cx="4541996" cy="1444941"/>
          </a:xfrm>
        </p:grpSpPr>
        <p:grpSp>
          <p:nvGrpSpPr>
            <p:cNvPr id="5047" name="Group 504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59" name="Rectangle 505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60" name="Rectangle 505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48" name="Group 504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57" name="Rectangle 505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58" name="Rectangle 505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49" name="Group 504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55" name="Rectangle 505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56" name="Rectangle 505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50" name="Rectangle 504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1" name="Rectangle 505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2" name="Rectangle 505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3" name="Rectangle 505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4" name="Rectangle 505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36" name="Group 4935"/>
          <p:cNvGrpSpPr>
            <a:grpSpLocks noChangeAspect="1"/>
          </p:cNvGrpSpPr>
          <p:nvPr/>
        </p:nvGrpSpPr>
        <p:grpSpPr>
          <a:xfrm>
            <a:off x="7043588" y="1653830"/>
            <a:ext cx="461505" cy="146818"/>
            <a:chOff x="411004" y="628649"/>
            <a:chExt cx="4541996" cy="1444941"/>
          </a:xfrm>
        </p:grpSpPr>
        <p:grpSp>
          <p:nvGrpSpPr>
            <p:cNvPr id="5033" name="Group 503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45" name="Rectangle 504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6" name="Rectangle 504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34" name="Group 503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43" name="Rectangle 504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4" name="Rectangle 504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35" name="Group 503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41" name="Rectangle 504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2" name="Rectangle 504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36" name="Rectangle 503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7" name="Rectangle 503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8" name="Rectangle 503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9" name="Rectangle 503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0" name="Rectangle 503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37" name="Group 4936"/>
          <p:cNvGrpSpPr>
            <a:grpSpLocks noChangeAspect="1"/>
          </p:cNvGrpSpPr>
          <p:nvPr/>
        </p:nvGrpSpPr>
        <p:grpSpPr>
          <a:xfrm rot="16200000">
            <a:off x="6375779" y="2636525"/>
            <a:ext cx="461506" cy="146817"/>
            <a:chOff x="411004" y="628649"/>
            <a:chExt cx="4541996" cy="1444941"/>
          </a:xfrm>
        </p:grpSpPr>
        <p:grpSp>
          <p:nvGrpSpPr>
            <p:cNvPr id="5019" name="Group 501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31" name="Rectangle 503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32" name="Rectangle 503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20" name="Group 501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29" name="Rectangle 502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30" name="Rectangle 502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21" name="Group 502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27" name="Rectangle 502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28" name="Rectangle 502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22" name="Rectangle 502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3" name="Rectangle 502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4" name="Rectangle 502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5" name="Rectangle 502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6" name="Rectangle 502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38" name="Group 4937"/>
          <p:cNvGrpSpPr>
            <a:grpSpLocks noChangeAspect="1"/>
          </p:cNvGrpSpPr>
          <p:nvPr/>
        </p:nvGrpSpPr>
        <p:grpSpPr>
          <a:xfrm>
            <a:off x="7693512" y="5920072"/>
            <a:ext cx="461505" cy="146818"/>
            <a:chOff x="411004" y="628649"/>
            <a:chExt cx="4541996" cy="1444941"/>
          </a:xfrm>
        </p:grpSpPr>
        <p:grpSp>
          <p:nvGrpSpPr>
            <p:cNvPr id="5005" name="Group 500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17" name="Rectangle 501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8" name="Rectangle 501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06" name="Group 500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15" name="Rectangle 501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6" name="Rectangle 501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07" name="Group 500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13" name="Rectangle 501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4" name="Rectangle 501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08" name="Rectangle 500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9" name="Rectangle 500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0" name="Rectangle 500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1" name="Rectangle 501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2" name="Rectangle 501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39" name="Group 4938"/>
          <p:cNvGrpSpPr>
            <a:grpSpLocks noChangeAspect="1"/>
          </p:cNvGrpSpPr>
          <p:nvPr/>
        </p:nvGrpSpPr>
        <p:grpSpPr>
          <a:xfrm>
            <a:off x="7043588" y="5923053"/>
            <a:ext cx="461505" cy="146818"/>
            <a:chOff x="411004" y="628649"/>
            <a:chExt cx="4541996" cy="1444941"/>
          </a:xfrm>
        </p:grpSpPr>
        <p:grpSp>
          <p:nvGrpSpPr>
            <p:cNvPr id="4991" name="Group 499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03" name="Rectangle 500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04" name="Rectangle 500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92" name="Group 499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01" name="Rectangle 500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02" name="Rectangle 500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93" name="Group 499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99" name="Rectangle 499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00" name="Rectangle 499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94" name="Rectangle 499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5" name="Rectangle 499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6" name="Rectangle 499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7" name="Rectangle 499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8" name="Rectangle 499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40" name="Group 4939"/>
          <p:cNvGrpSpPr>
            <a:grpSpLocks noChangeAspect="1"/>
          </p:cNvGrpSpPr>
          <p:nvPr/>
        </p:nvGrpSpPr>
        <p:grpSpPr>
          <a:xfrm rot="16200000">
            <a:off x="6375779" y="3405908"/>
            <a:ext cx="461506" cy="146817"/>
            <a:chOff x="411004" y="628649"/>
            <a:chExt cx="4541996" cy="1444941"/>
          </a:xfrm>
        </p:grpSpPr>
        <p:grpSp>
          <p:nvGrpSpPr>
            <p:cNvPr id="4977" name="Group 497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89" name="Rectangle 498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90" name="Rectangle 498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78" name="Group 497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87" name="Rectangle 498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88" name="Rectangle 498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79" name="Group 497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85" name="Rectangle 498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86" name="Rectangle 498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80" name="Rectangle 497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1" name="Rectangle 498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2" name="Rectangle 498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3" name="Rectangle 498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4" name="Rectangle 498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41" name="Group 4940"/>
          <p:cNvGrpSpPr>
            <a:grpSpLocks noChangeAspect="1"/>
          </p:cNvGrpSpPr>
          <p:nvPr/>
        </p:nvGrpSpPr>
        <p:grpSpPr>
          <a:xfrm rot="16200000">
            <a:off x="6375779" y="4184410"/>
            <a:ext cx="461506" cy="146817"/>
            <a:chOff x="411004" y="628649"/>
            <a:chExt cx="4542000" cy="1444941"/>
          </a:xfrm>
        </p:grpSpPr>
        <p:grpSp>
          <p:nvGrpSpPr>
            <p:cNvPr id="4963" name="Group 496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75" name="Rectangle 497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6" name="Rectangle 497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64" name="Group 496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73" name="Rectangle 497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4" name="Rectangle 497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65" name="Group 496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71" name="Rectangle 497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2" name="Rectangle 497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66" name="Rectangle 496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7" name="Rectangle 496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8" name="Rectangle 4967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9" name="Rectangle 496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0" name="Rectangle 496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42" name="Group 4941"/>
          <p:cNvGrpSpPr>
            <a:grpSpLocks noChangeAspect="1"/>
          </p:cNvGrpSpPr>
          <p:nvPr/>
        </p:nvGrpSpPr>
        <p:grpSpPr>
          <a:xfrm rot="16200000">
            <a:off x="6375779" y="4929177"/>
            <a:ext cx="461506" cy="146817"/>
            <a:chOff x="411004" y="628649"/>
            <a:chExt cx="4541996" cy="1444941"/>
          </a:xfrm>
        </p:grpSpPr>
        <p:grpSp>
          <p:nvGrpSpPr>
            <p:cNvPr id="4949" name="Group 494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61" name="Rectangle 496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62" name="Rectangle 496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50" name="Group 494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59" name="Rectangle 495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60" name="Rectangle 495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51" name="Group 495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57" name="Rectangle 495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58" name="Rectangle 495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52" name="Rectangle 495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3" name="Rectangle 495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4" name="Rectangle 495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5" name="Rectangle 495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6" name="Rectangle 495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46" name="Rectangle 4945"/>
          <p:cNvSpPr>
            <a:spLocks/>
          </p:cNvSpPr>
          <p:nvPr/>
        </p:nvSpPr>
        <p:spPr>
          <a:xfrm>
            <a:off x="8594237" y="4503531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47" name="TextBox 219"/>
          <p:cNvSpPr txBox="1">
            <a:spLocks noChangeArrowheads="1"/>
          </p:cNvSpPr>
          <p:nvPr/>
        </p:nvSpPr>
        <p:spPr bwMode="auto">
          <a:xfrm>
            <a:off x="8576152" y="4437817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06" name="Rectangle 123"/>
          <p:cNvSpPr>
            <a:spLocks noChangeArrowheads="1"/>
          </p:cNvSpPr>
          <p:nvPr/>
        </p:nvSpPr>
        <p:spPr bwMode="auto">
          <a:xfrm rot="5400000">
            <a:off x="3924442" y="-537930"/>
            <a:ext cx="27432" cy="1828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07" name="WordArt 155"/>
          <p:cNvSpPr>
            <a:spLocks noChangeArrowheads="1" noChangeShapeType="1" noTextEdit="1"/>
          </p:cNvSpPr>
          <p:nvPr/>
        </p:nvSpPr>
        <p:spPr bwMode="auto">
          <a:xfrm>
            <a:off x="5532586" y="733990"/>
            <a:ext cx="390525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Masters</a:t>
            </a:r>
          </a:p>
        </p:txBody>
      </p:sp>
      <p:sp>
        <p:nvSpPr>
          <p:cNvPr id="1508" name="WordArt 157"/>
          <p:cNvSpPr>
            <a:spLocks noChangeArrowheads="1" noChangeShapeType="1" noTextEdit="1"/>
          </p:cNvSpPr>
          <p:nvPr/>
        </p:nvSpPr>
        <p:spPr bwMode="auto">
          <a:xfrm>
            <a:off x="4841407" y="961764"/>
            <a:ext cx="342900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Summa</a:t>
            </a:r>
          </a:p>
        </p:txBody>
      </p:sp>
      <p:sp>
        <p:nvSpPr>
          <p:cNvPr id="1509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702965" y="52800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L-Z</a:t>
            </a:r>
          </a:p>
        </p:txBody>
      </p:sp>
      <p:sp>
        <p:nvSpPr>
          <p:cNvPr id="1510" name="Rectangle 231"/>
          <p:cNvSpPr>
            <a:spLocks noChangeArrowheads="1"/>
          </p:cNvSpPr>
          <p:nvPr/>
        </p:nvSpPr>
        <p:spPr bwMode="auto">
          <a:xfrm>
            <a:off x="778308" y="481790"/>
            <a:ext cx="27432" cy="11887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1" name="WordArt 369" descr="Wide upward diagonal"/>
          <p:cNvSpPr>
            <a:spLocks noChangeArrowheads="1" noChangeShapeType="1" noTextEdit="1"/>
          </p:cNvSpPr>
          <p:nvPr/>
        </p:nvSpPr>
        <p:spPr bwMode="auto">
          <a:xfrm>
            <a:off x="4821154" y="2109550"/>
            <a:ext cx="778056" cy="19532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3175">
                  <a:solidFill>
                    <a:srgbClr val="663300"/>
                  </a:solidFill>
                  <a:round/>
                  <a:headEnd/>
                  <a:tailEnd/>
                </a:ln>
                <a:pattFill prst="wdUpDiag">
                  <a:fgClr>
                    <a:srgbClr val="663300"/>
                  </a:fgClr>
                  <a:bgClr>
                    <a:srgbClr val="FF0000"/>
                  </a:bgClr>
                </a:patt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Platform</a:t>
            </a:r>
          </a:p>
        </p:txBody>
      </p:sp>
      <p:sp>
        <p:nvSpPr>
          <p:cNvPr id="1512" name="Rectangle 370" descr="Wide upward diagonal"/>
          <p:cNvSpPr>
            <a:spLocks noChangeAspect="1" noChangeArrowheads="1"/>
          </p:cNvSpPr>
          <p:nvPr/>
        </p:nvSpPr>
        <p:spPr bwMode="auto">
          <a:xfrm rot="4200000">
            <a:off x="5821120" y="2076490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3" name="Oval 380" descr="Royal_Stewart_tartan"/>
          <p:cNvSpPr>
            <a:spLocks noChangeArrowheads="1"/>
          </p:cNvSpPr>
          <p:nvPr/>
        </p:nvSpPr>
        <p:spPr bwMode="auto">
          <a:xfrm rot="5400000">
            <a:off x="2072301" y="135969"/>
            <a:ext cx="187468" cy="328711"/>
          </a:xfrm>
          <a:prstGeom prst="ellipse">
            <a:avLst/>
          </a:prstGeom>
          <a:blipFill dpi="0" rotWithShape="1">
            <a:blip r:embed="rId10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5" name="WordArt 157"/>
          <p:cNvSpPr>
            <a:spLocks noChangeArrowheads="1" noChangeShapeType="1" noTextEdit="1"/>
          </p:cNvSpPr>
          <p:nvPr/>
        </p:nvSpPr>
        <p:spPr bwMode="auto">
          <a:xfrm>
            <a:off x="1942304" y="383214"/>
            <a:ext cx="447463" cy="197091"/>
          </a:xfrm>
          <a:prstGeom prst="rect">
            <a:avLst/>
          </a:prstGeom>
          <a:effectLst>
            <a:outerShdw dist="6350" dir="2700000" algn="ctr" rotWithShape="0">
              <a:srgbClr val="FFFF00"/>
            </a:outerShdw>
          </a:effec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b="1" kern="10" dirty="0">
                <a:ln w="3175">
                  <a:noFill/>
                  <a:round/>
                  <a:headEnd/>
                  <a:tailEnd/>
                </a:ln>
                <a:solidFill>
                  <a:srgbClr val="FF0000"/>
                </a:solidFill>
                <a:latin typeface="Comic Sans MS"/>
              </a:rPr>
              <a:t>Bagpipes</a:t>
            </a:r>
          </a:p>
        </p:txBody>
      </p:sp>
      <p:grpSp>
        <p:nvGrpSpPr>
          <p:cNvPr id="1516" name="Group 1515"/>
          <p:cNvGrpSpPr/>
          <p:nvPr/>
        </p:nvGrpSpPr>
        <p:grpSpPr>
          <a:xfrm>
            <a:off x="1256536" y="147998"/>
            <a:ext cx="217489" cy="219075"/>
            <a:chOff x="2067654" y="4497630"/>
            <a:chExt cx="217489" cy="219075"/>
          </a:xfrm>
        </p:grpSpPr>
        <p:sp>
          <p:nvSpPr>
            <p:cNvPr id="15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1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UM</a:t>
              </a:r>
            </a:p>
          </p:txBody>
        </p:sp>
      </p:grpSp>
      <p:grpSp>
        <p:nvGrpSpPr>
          <p:cNvPr id="1519" name="Group 1518"/>
          <p:cNvGrpSpPr/>
          <p:nvPr/>
        </p:nvGrpSpPr>
        <p:grpSpPr>
          <a:xfrm>
            <a:off x="692011" y="178899"/>
            <a:ext cx="217489" cy="219075"/>
            <a:chOff x="2067654" y="4497630"/>
            <a:chExt cx="217489" cy="219075"/>
          </a:xfrm>
        </p:grpSpPr>
        <p:sp>
          <p:nvSpPr>
            <p:cNvPr id="152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2" name="Group 1521"/>
          <p:cNvGrpSpPr/>
          <p:nvPr/>
        </p:nvGrpSpPr>
        <p:grpSpPr>
          <a:xfrm>
            <a:off x="5253440" y="1264815"/>
            <a:ext cx="217489" cy="219075"/>
            <a:chOff x="2067654" y="4497630"/>
            <a:chExt cx="217489" cy="219075"/>
          </a:xfrm>
        </p:grpSpPr>
        <p:sp>
          <p:nvSpPr>
            <p:cNvPr id="152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5" name="Group 1524"/>
          <p:cNvGrpSpPr/>
          <p:nvPr/>
        </p:nvGrpSpPr>
        <p:grpSpPr>
          <a:xfrm>
            <a:off x="5949894" y="2265527"/>
            <a:ext cx="217489" cy="219075"/>
            <a:chOff x="2067654" y="4497630"/>
            <a:chExt cx="217489" cy="219075"/>
          </a:xfrm>
        </p:grpSpPr>
        <p:sp>
          <p:nvSpPr>
            <p:cNvPr id="152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8" name="Group 1527"/>
          <p:cNvGrpSpPr/>
          <p:nvPr/>
        </p:nvGrpSpPr>
        <p:grpSpPr>
          <a:xfrm>
            <a:off x="2429621" y="28575"/>
            <a:ext cx="217489" cy="219075"/>
            <a:chOff x="2067654" y="4497630"/>
            <a:chExt cx="217489" cy="219075"/>
          </a:xfrm>
        </p:grpSpPr>
        <p:sp>
          <p:nvSpPr>
            <p:cNvPr id="15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1" name="Group 1530"/>
          <p:cNvGrpSpPr/>
          <p:nvPr/>
        </p:nvGrpSpPr>
        <p:grpSpPr>
          <a:xfrm>
            <a:off x="4882560" y="301761"/>
            <a:ext cx="217489" cy="219075"/>
            <a:chOff x="2067654" y="4497630"/>
            <a:chExt cx="217489" cy="219075"/>
          </a:xfrm>
        </p:grpSpPr>
        <p:sp>
          <p:nvSpPr>
            <p:cNvPr id="1532" name="Oval 1531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4" name="Group 1533"/>
          <p:cNvGrpSpPr/>
          <p:nvPr/>
        </p:nvGrpSpPr>
        <p:grpSpPr>
          <a:xfrm>
            <a:off x="4882560" y="28575"/>
            <a:ext cx="217489" cy="219075"/>
            <a:chOff x="2067654" y="4497630"/>
            <a:chExt cx="217489" cy="219075"/>
          </a:xfrm>
        </p:grpSpPr>
        <p:sp>
          <p:nvSpPr>
            <p:cNvPr id="153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7" name="Group 1536"/>
          <p:cNvGrpSpPr/>
          <p:nvPr/>
        </p:nvGrpSpPr>
        <p:grpSpPr>
          <a:xfrm>
            <a:off x="2429621" y="301761"/>
            <a:ext cx="217489" cy="219075"/>
            <a:chOff x="2067654" y="4497630"/>
            <a:chExt cx="217489" cy="219075"/>
          </a:xfrm>
        </p:grpSpPr>
        <p:sp>
          <p:nvSpPr>
            <p:cNvPr id="153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40" name="Group 1539"/>
          <p:cNvGrpSpPr/>
          <p:nvPr/>
        </p:nvGrpSpPr>
        <p:grpSpPr>
          <a:xfrm>
            <a:off x="991980" y="85940"/>
            <a:ext cx="217864" cy="219075"/>
            <a:chOff x="2067278" y="4497630"/>
            <a:chExt cx="217864" cy="219075"/>
          </a:xfrm>
        </p:grpSpPr>
        <p:sp>
          <p:nvSpPr>
            <p:cNvPr id="154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42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sp>
        <p:nvSpPr>
          <p:cNvPr id="1558" name="Rectangle 370" descr="Wide upward diagonal"/>
          <p:cNvSpPr>
            <a:spLocks noChangeAspect="1" noChangeArrowheads="1"/>
          </p:cNvSpPr>
          <p:nvPr/>
        </p:nvSpPr>
        <p:spPr bwMode="auto">
          <a:xfrm rot="4200000">
            <a:off x="5547624" y="2183684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1" name="Rectangle 147"/>
          <p:cNvSpPr>
            <a:spLocks noChangeArrowheads="1"/>
          </p:cNvSpPr>
          <p:nvPr/>
        </p:nvSpPr>
        <p:spPr bwMode="auto">
          <a:xfrm rot="20400000">
            <a:off x="5515321" y="692569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1563" name="Rectangle 147"/>
          <p:cNvSpPr>
            <a:spLocks noChangeArrowheads="1"/>
          </p:cNvSpPr>
          <p:nvPr/>
        </p:nvSpPr>
        <p:spPr bwMode="auto">
          <a:xfrm rot="20400000">
            <a:off x="5242135" y="802804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grpSp>
        <p:nvGrpSpPr>
          <p:cNvPr id="1565" name="Group 1564"/>
          <p:cNvGrpSpPr/>
          <p:nvPr/>
        </p:nvGrpSpPr>
        <p:grpSpPr>
          <a:xfrm>
            <a:off x="5567765" y="1159391"/>
            <a:ext cx="217489" cy="219075"/>
            <a:chOff x="2067654" y="4497630"/>
            <a:chExt cx="217489" cy="219075"/>
          </a:xfrm>
        </p:grpSpPr>
        <p:sp>
          <p:nvSpPr>
            <p:cNvPr id="156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6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68" name="Rectangle 123"/>
          <p:cNvSpPr>
            <a:spLocks noChangeArrowheads="1"/>
          </p:cNvSpPr>
          <p:nvPr/>
        </p:nvSpPr>
        <p:spPr bwMode="auto">
          <a:xfrm rot="5400000">
            <a:off x="3924664" y="-782396"/>
            <a:ext cx="26988" cy="1828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9" name="Rectangle 123"/>
          <p:cNvSpPr>
            <a:spLocks noChangeArrowheads="1"/>
          </p:cNvSpPr>
          <p:nvPr/>
        </p:nvSpPr>
        <p:spPr bwMode="auto">
          <a:xfrm rot="5400000">
            <a:off x="3924442" y="-493595"/>
            <a:ext cx="27432" cy="1828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0" name="Rectangle 123"/>
          <p:cNvSpPr>
            <a:spLocks noChangeArrowheads="1"/>
          </p:cNvSpPr>
          <p:nvPr/>
        </p:nvSpPr>
        <p:spPr bwMode="auto">
          <a:xfrm rot="5400000">
            <a:off x="3924664" y="-738061"/>
            <a:ext cx="26988" cy="182880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1" name="Rectangle 231"/>
          <p:cNvSpPr>
            <a:spLocks noChangeArrowheads="1"/>
          </p:cNvSpPr>
          <p:nvPr/>
        </p:nvSpPr>
        <p:spPr bwMode="auto">
          <a:xfrm>
            <a:off x="718835" y="481790"/>
            <a:ext cx="27432" cy="118872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72" name="Group 1571"/>
          <p:cNvGrpSpPr/>
          <p:nvPr/>
        </p:nvGrpSpPr>
        <p:grpSpPr>
          <a:xfrm>
            <a:off x="510433" y="1660745"/>
            <a:ext cx="217489" cy="219075"/>
            <a:chOff x="2067654" y="4497630"/>
            <a:chExt cx="217489" cy="219075"/>
          </a:xfrm>
        </p:grpSpPr>
        <p:sp>
          <p:nvSpPr>
            <p:cNvPr id="157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7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1575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702965" y="300929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A-K</a:t>
            </a:r>
          </a:p>
        </p:txBody>
      </p:sp>
      <p:grpSp>
        <p:nvGrpSpPr>
          <p:cNvPr id="1580" name="Group 1579"/>
          <p:cNvGrpSpPr/>
          <p:nvPr/>
        </p:nvGrpSpPr>
        <p:grpSpPr>
          <a:xfrm>
            <a:off x="5672534" y="2369622"/>
            <a:ext cx="217489" cy="219075"/>
            <a:chOff x="2067654" y="4497630"/>
            <a:chExt cx="217489" cy="219075"/>
          </a:xfrm>
        </p:grpSpPr>
        <p:sp>
          <p:nvSpPr>
            <p:cNvPr id="158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8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692740" y="113597"/>
            <a:ext cx="180160" cy="257795"/>
            <a:chOff x="2210000" y="893391"/>
            <a:chExt cx="180160" cy="261432"/>
          </a:xfrm>
        </p:grpSpPr>
        <p:sp>
          <p:nvSpPr>
            <p:cNvPr id="3835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1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1583" name="TextBox 1582"/>
          <p:cNvSpPr txBox="1"/>
          <p:nvPr/>
        </p:nvSpPr>
        <p:spPr>
          <a:xfrm>
            <a:off x="0" y="619125"/>
            <a:ext cx="628650" cy="406265"/>
          </a:xfrm>
          <a:prstGeom prst="rect">
            <a:avLst/>
          </a:prstGeom>
          <a:noFill/>
        </p:spPr>
        <p:txBody>
          <a:bodyPr wrap="square" lIns="18288" tIns="18288" rIns="18288" bIns="18288" rtlCol="0">
            <a:spAutoFit/>
          </a:bodyPr>
          <a:lstStyle/>
          <a:p>
            <a:pPr algn="ctr"/>
            <a:r>
              <a:rPr lang="en-US" sz="1200" dirty="0">
                <a:solidFill>
                  <a:srgbClr val="0000FF"/>
                </a:solidFill>
                <a:latin typeface="Comic Sans MS" panose="030F0702030302020204" pitchFamily="66" charset="0"/>
              </a:rPr>
              <a:t>Faculty &amp; Staff</a:t>
            </a:r>
          </a:p>
        </p:txBody>
      </p:sp>
      <p:grpSp>
        <p:nvGrpSpPr>
          <p:cNvPr id="444" name="Group 443"/>
          <p:cNvGrpSpPr/>
          <p:nvPr/>
        </p:nvGrpSpPr>
        <p:grpSpPr>
          <a:xfrm>
            <a:off x="1849851" y="42863"/>
            <a:ext cx="181765" cy="359484"/>
            <a:chOff x="2389847" y="269166"/>
            <a:chExt cx="181765" cy="359484"/>
          </a:xfrm>
        </p:grpSpPr>
        <p:grpSp>
          <p:nvGrpSpPr>
            <p:cNvPr id="445" name="Group 444"/>
            <p:cNvGrpSpPr/>
            <p:nvPr/>
          </p:nvGrpSpPr>
          <p:grpSpPr>
            <a:xfrm>
              <a:off x="2389847" y="269166"/>
              <a:ext cx="180399" cy="262558"/>
              <a:chOff x="3952330" y="3088572"/>
              <a:chExt cx="212529" cy="306318"/>
            </a:xfrm>
          </p:grpSpPr>
          <p:sp>
            <p:nvSpPr>
              <p:cNvPr id="449" name="AutoShape 378" descr="Canada Flag"/>
              <p:cNvSpPr>
                <a:spLocks noChangeArrowheads="1"/>
              </p:cNvSpPr>
              <p:nvPr/>
            </p:nvSpPr>
            <p:spPr bwMode="auto">
              <a:xfrm>
                <a:off x="3959761" y="3088572"/>
                <a:ext cx="205098" cy="129536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12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450" name="Line 379"/>
              <p:cNvSpPr>
                <a:spLocks noChangeShapeType="1"/>
              </p:cNvSpPr>
              <p:nvPr/>
            </p:nvSpPr>
            <p:spPr bwMode="auto">
              <a:xfrm flipH="1">
                <a:off x="3952330" y="3103904"/>
                <a:ext cx="7431" cy="290986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6" name="Group 445"/>
            <p:cNvGrpSpPr/>
            <p:nvPr/>
          </p:nvGrpSpPr>
          <p:grpSpPr>
            <a:xfrm>
              <a:off x="2391452" y="367218"/>
              <a:ext cx="180160" cy="261432"/>
              <a:chOff x="3954221" y="3202966"/>
              <a:chExt cx="212247" cy="305004"/>
            </a:xfrm>
          </p:grpSpPr>
          <p:sp>
            <p:nvSpPr>
              <p:cNvPr id="447" name="Line 379"/>
              <p:cNvSpPr>
                <a:spLocks noChangeShapeType="1"/>
              </p:cNvSpPr>
              <p:nvPr/>
            </p:nvSpPr>
            <p:spPr bwMode="auto">
              <a:xfrm flipH="1">
                <a:off x="3954221" y="3216983"/>
                <a:ext cx="7431" cy="290987"/>
              </a:xfrm>
              <a:prstGeom prst="line">
                <a:avLst/>
              </a:prstGeom>
              <a:noFill/>
              <a:ln w="9525">
                <a:solidFill>
                  <a:srgbClr val="FFC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AutoShape 375" descr="usflag"/>
              <p:cNvSpPr>
                <a:spLocks noChangeArrowheads="1"/>
              </p:cNvSpPr>
              <p:nvPr/>
            </p:nvSpPr>
            <p:spPr bwMode="auto">
              <a:xfrm>
                <a:off x="3961370" y="3202966"/>
                <a:ext cx="205098" cy="129536"/>
              </a:xfrm>
              <a:prstGeom prst="wave">
                <a:avLst>
                  <a:gd name="adj1" fmla="val 13005"/>
                  <a:gd name="adj2" fmla="val 0"/>
                </a:avLst>
              </a:prstGeom>
              <a:blipFill dpi="0" rotWithShape="0">
                <a:blip r:embed="rId13"/>
                <a:srcRect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7943603" y="2400878"/>
            <a:ext cx="450768" cy="628402"/>
            <a:chOff x="7943603" y="2400878"/>
            <a:chExt cx="450768" cy="628402"/>
          </a:xfrm>
        </p:grpSpPr>
        <p:grpSp>
          <p:nvGrpSpPr>
            <p:cNvPr id="3897" name="Group 3896"/>
            <p:cNvGrpSpPr/>
            <p:nvPr/>
          </p:nvGrpSpPr>
          <p:grpSpPr>
            <a:xfrm rot="16200000">
              <a:off x="7655187" y="2689294"/>
              <a:ext cx="628402" cy="51569"/>
              <a:chOff x="949036" y="1185650"/>
              <a:chExt cx="3335180" cy="273698"/>
            </a:xfrm>
          </p:grpSpPr>
          <p:grpSp>
            <p:nvGrpSpPr>
              <p:cNvPr id="4053" name="Group 405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81" name="Rounded Rectangle 4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2" name="Block Arc 4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4" name="Group 405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9" name="Rounded Rectangle 4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0" name="Block Arc 4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5" name="Group 405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7" name="Rounded Rectangle 4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8" name="Block Arc 4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6" name="Group 405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5" name="Rounded Rectangle 4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6" name="Block Arc 4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7" name="Group 405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3" name="Rounded Rectangle 4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4" name="Block Arc 4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8" name="Group 405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71" name="Rounded Rectangle 4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2" name="Block Arc 4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59" name="Group 405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9" name="Rounded Rectangle 4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0" name="Block Arc 4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0" name="Group 405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7" name="Rounded Rectangle 4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8" name="Block Arc 4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1" name="Group 406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5" name="Rounded Rectangle 4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6" name="Block Arc 4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62" name="Group 406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63" name="Rounded Rectangle 4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4" name="Block Arc 4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898" name="Group 3897"/>
            <p:cNvGrpSpPr/>
            <p:nvPr/>
          </p:nvGrpSpPr>
          <p:grpSpPr>
            <a:xfrm rot="16200000">
              <a:off x="7735025" y="2689294"/>
              <a:ext cx="628402" cy="51569"/>
              <a:chOff x="949036" y="1608981"/>
              <a:chExt cx="3335180" cy="273698"/>
            </a:xfrm>
          </p:grpSpPr>
          <p:grpSp>
            <p:nvGrpSpPr>
              <p:cNvPr id="4023" name="Group 402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51" name="Rounded Rectangle 4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2" name="Block Arc 4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4" name="Group 402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9" name="Rounded Rectangle 4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0" name="Block Arc 4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5" name="Group 402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7" name="Rounded Rectangle 4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8" name="Block Arc 4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6" name="Group 402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5" name="Rounded Rectangle 4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6" name="Block Arc 4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7" name="Group 402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3" name="Rounded Rectangle 4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4" name="Block Arc 4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8" name="Group 402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41" name="Rounded Rectangle 4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2" name="Block Arc 4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29" name="Group 402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9" name="Rounded Rectangle 4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0" name="Block Arc 4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0" name="Group 402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7" name="Rounded Rectangle 4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8" name="Block Arc 4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1" name="Group 403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5" name="Rounded Rectangle 4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6" name="Block Arc 4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32" name="Group 403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4033" name="Rounded Rectangle 40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4" name="Block Arc 4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900" name="Group 3899"/>
            <p:cNvGrpSpPr/>
            <p:nvPr/>
          </p:nvGrpSpPr>
          <p:grpSpPr>
            <a:xfrm rot="16200000">
              <a:off x="7894698" y="2689294"/>
              <a:ext cx="628402" cy="51569"/>
              <a:chOff x="949033" y="2456700"/>
              <a:chExt cx="3335180" cy="273698"/>
            </a:xfrm>
          </p:grpSpPr>
          <p:grpSp>
            <p:nvGrpSpPr>
              <p:cNvPr id="3963" name="Group 396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91" name="Rounded Rectangle 39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2" name="Block Arc 39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4" name="Group 396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9" name="Rounded Rectangle 39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0" name="Block Arc 39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5" name="Group 396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7" name="Rounded Rectangle 39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8" name="Block Arc 39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6" name="Group 396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5" name="Rounded Rectangle 39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6" name="Block Arc 39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7" name="Group 396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3" name="Rounded Rectangle 39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4" name="Block Arc 39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8" name="Group 396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81" name="Rounded Rectangle 39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2" name="Block Arc 39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69" name="Group 396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9" name="Rounded Rectangle 39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0" name="Block Arc 39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0" name="Group 396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7" name="Rounded Rectangle 39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8" name="Block Arc 397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71" name="Group 397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5" name="Rounded Rectangle 39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6" name="Block Arc 39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72" name="Group 397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73" name="Rounded Rectangle 39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4" name="Block Arc 39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901" name="Group 3900"/>
            <p:cNvGrpSpPr/>
            <p:nvPr/>
          </p:nvGrpSpPr>
          <p:grpSpPr>
            <a:xfrm rot="16200000">
              <a:off x="7974545" y="2689294"/>
              <a:ext cx="628402" cy="51569"/>
              <a:chOff x="947838" y="2880900"/>
              <a:chExt cx="3335174" cy="273752"/>
            </a:xfrm>
          </p:grpSpPr>
          <p:grpSp>
            <p:nvGrpSpPr>
              <p:cNvPr id="3933" name="Group 3932"/>
              <p:cNvGrpSpPr/>
              <p:nvPr/>
            </p:nvGrpSpPr>
            <p:grpSpPr>
              <a:xfrm>
                <a:off x="947838" y="2880903"/>
                <a:ext cx="422193" cy="273694"/>
                <a:chOff x="5352472" y="1436253"/>
                <a:chExt cx="1339273" cy="868220"/>
              </a:xfrm>
            </p:grpSpPr>
            <p:sp>
              <p:nvSpPr>
                <p:cNvPr id="3961" name="Rounded Rectangle 3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2" name="Block Arc 3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>
                <a:off x="1271501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3959" name="Rounded Rectangle 3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0" name="Block Arc 3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5" name="Group 3934"/>
              <p:cNvGrpSpPr/>
              <p:nvPr/>
            </p:nvGrpSpPr>
            <p:grpSpPr>
              <a:xfrm>
                <a:off x="1595162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3957" name="Rounded Rectangle 3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8" name="Block Arc 3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6" name="Group 3935"/>
              <p:cNvGrpSpPr/>
              <p:nvPr/>
            </p:nvGrpSpPr>
            <p:grpSpPr>
              <a:xfrm>
                <a:off x="1918828" y="2880908"/>
                <a:ext cx="422192" cy="273694"/>
                <a:chOff x="5352472" y="1436253"/>
                <a:chExt cx="1339273" cy="868220"/>
              </a:xfrm>
            </p:grpSpPr>
            <p:sp>
              <p:nvSpPr>
                <p:cNvPr id="3955" name="Rounded Rectangle 3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6" name="Block Arc 3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7" name="Group 3936"/>
              <p:cNvGrpSpPr/>
              <p:nvPr/>
            </p:nvGrpSpPr>
            <p:grpSpPr>
              <a:xfrm>
                <a:off x="2889817" y="2880900"/>
                <a:ext cx="422192" cy="273693"/>
                <a:chOff x="5352472" y="1436253"/>
                <a:chExt cx="1339273" cy="868220"/>
              </a:xfrm>
            </p:grpSpPr>
            <p:sp>
              <p:nvSpPr>
                <p:cNvPr id="3953" name="Rounded Rectangle 3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4" name="Block Arc 3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8" name="Group 3937"/>
              <p:cNvGrpSpPr/>
              <p:nvPr/>
            </p:nvGrpSpPr>
            <p:grpSpPr>
              <a:xfrm>
                <a:off x="3213480" y="2880927"/>
                <a:ext cx="422192" cy="273696"/>
                <a:chOff x="5352472" y="1436253"/>
                <a:chExt cx="1339273" cy="868220"/>
              </a:xfrm>
            </p:grpSpPr>
            <p:sp>
              <p:nvSpPr>
                <p:cNvPr id="3951" name="Rounded Rectangle 39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2" name="Block Arc 3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39" name="Group 3938"/>
              <p:cNvGrpSpPr/>
              <p:nvPr/>
            </p:nvGrpSpPr>
            <p:grpSpPr>
              <a:xfrm>
                <a:off x="2242491" y="2880951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9" name="Rounded Rectangle 39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0" name="Block Arc 39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0" name="Group 3939"/>
              <p:cNvGrpSpPr/>
              <p:nvPr/>
            </p:nvGrpSpPr>
            <p:grpSpPr>
              <a:xfrm>
                <a:off x="2566160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7" name="Rounded Rectangle 39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8" name="Block Arc 39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1" name="Group 3940"/>
              <p:cNvGrpSpPr/>
              <p:nvPr/>
            </p:nvGrpSpPr>
            <p:grpSpPr>
              <a:xfrm>
                <a:off x="3537153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5" name="Rounded Rectangle 39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6" name="Block Arc 39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42" name="Group 394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43" name="Rounded Rectangle 3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4" name="Block Arc 3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02" name="Group 3901"/>
            <p:cNvGrpSpPr/>
            <p:nvPr/>
          </p:nvGrpSpPr>
          <p:grpSpPr>
            <a:xfrm rot="16200000">
              <a:off x="8054386" y="2689294"/>
              <a:ext cx="628402" cy="51569"/>
              <a:chOff x="947832" y="3304603"/>
              <a:chExt cx="3335180" cy="273698"/>
            </a:xfrm>
          </p:grpSpPr>
          <p:grpSp>
            <p:nvGrpSpPr>
              <p:cNvPr id="3903" name="Group 390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31" name="Rounded Rectangle 3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2" name="Block Arc 3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4" name="Group 390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9" name="Rounded Rectangle 3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0" name="Block Arc 3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5" name="Group 390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7" name="Rounded Rectangle 3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8" name="Block Arc 3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6" name="Group 390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5" name="Rounded Rectangle 3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6" name="Block Arc 3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7" name="Group 390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3" name="Rounded Rectangle 3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4" name="Block Arc 3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8" name="Group 390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21" name="Rounded Rectangle 3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2" name="Block Arc 3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09" name="Group 390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9" name="Rounded Rectangle 3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0" name="Block Arc 3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0" name="Group 390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7" name="Rounded Rectangle 3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8" name="Block Arc 3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1" name="Group 391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5" name="Rounded Rectangle 3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6" name="Block Arc 3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12" name="Group 391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3913" name="Rounded Rectangle 3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4" name="Block Arc 3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237" name="TextBox 219"/>
          <p:cNvSpPr txBox="1">
            <a:spLocks noChangeArrowheads="1"/>
          </p:cNvSpPr>
          <p:nvPr/>
        </p:nvSpPr>
        <p:spPr bwMode="auto">
          <a:xfrm>
            <a:off x="7941089" y="3029982"/>
            <a:ext cx="564787" cy="91051"/>
          </a:xfrm>
          <a:prstGeom prst="rect">
            <a:avLst/>
          </a:prstGeom>
          <a:solidFill>
            <a:srgbClr val="FF9933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Special Access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38" name="TextBox 219"/>
          <p:cNvSpPr txBox="1">
            <a:spLocks noChangeArrowheads="1"/>
          </p:cNvSpPr>
          <p:nvPr/>
        </p:nvSpPr>
        <p:spPr bwMode="auto">
          <a:xfrm>
            <a:off x="8168502" y="2311222"/>
            <a:ext cx="435171" cy="91051"/>
          </a:xfrm>
          <a:prstGeom prst="rect">
            <a:avLst/>
          </a:prstGeom>
          <a:solidFill>
            <a:srgbClr val="FFFF00">
              <a:alpha val="69804"/>
            </a:srgbClr>
          </a:solidFill>
          <a:ln>
            <a:noFill/>
          </a:ln>
          <a:extLst/>
        </p:spPr>
        <p:txBody>
          <a:bodyPr wrap="square" lIns="18288" tIns="0" rIns="18288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Pres. Party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239" name="TextBox 219"/>
          <p:cNvSpPr txBox="1">
            <a:spLocks noChangeArrowheads="1"/>
          </p:cNvSpPr>
          <p:nvPr/>
        </p:nvSpPr>
        <p:spPr bwMode="auto">
          <a:xfrm rot="16200000">
            <a:off x="7457150" y="4171151"/>
            <a:ext cx="448716" cy="179536"/>
          </a:xfrm>
          <a:prstGeom prst="rect">
            <a:avLst/>
          </a:prstGeom>
          <a:solidFill>
            <a:srgbClr val="CCECFF">
              <a:alpha val="80000"/>
            </a:srgbClr>
          </a:solidFill>
          <a:ln>
            <a:noFill/>
          </a:ln>
          <a:extLst/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Parents Committee</a:t>
            </a:r>
            <a:endParaRPr kumimoji="0" lang="en-US" altLang="en-US" sz="7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3834" name="Group 3833"/>
          <p:cNvGrpSpPr/>
          <p:nvPr/>
        </p:nvGrpSpPr>
        <p:grpSpPr>
          <a:xfrm>
            <a:off x="991980" y="238340"/>
            <a:ext cx="217864" cy="219075"/>
            <a:chOff x="2067278" y="4497630"/>
            <a:chExt cx="217864" cy="219075"/>
          </a:xfrm>
        </p:grpSpPr>
        <p:sp>
          <p:nvSpPr>
            <p:cNvPr id="383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38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43714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roup 1539"/>
          <p:cNvGrpSpPr/>
          <p:nvPr/>
        </p:nvGrpSpPr>
        <p:grpSpPr>
          <a:xfrm>
            <a:off x="5635450" y="1367815"/>
            <a:ext cx="217864" cy="219075"/>
            <a:chOff x="2067278" y="4497630"/>
            <a:chExt cx="217864" cy="219075"/>
          </a:xfrm>
        </p:grpSpPr>
        <p:sp>
          <p:nvSpPr>
            <p:cNvPr id="154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42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3830" name="Group 3829"/>
          <p:cNvGrpSpPr/>
          <p:nvPr/>
        </p:nvGrpSpPr>
        <p:grpSpPr>
          <a:xfrm>
            <a:off x="5429377" y="1437062"/>
            <a:ext cx="217864" cy="219075"/>
            <a:chOff x="2067278" y="4497630"/>
            <a:chExt cx="217864" cy="219075"/>
          </a:xfrm>
        </p:grpSpPr>
        <p:sp>
          <p:nvSpPr>
            <p:cNvPr id="383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3832" name="Text Box 59"/>
            <p:cNvSpPr txBox="1">
              <a:spLocks noChangeArrowheads="1"/>
            </p:cNvSpPr>
            <p:nvPr/>
          </p:nvSpPr>
          <p:spPr bwMode="auto">
            <a:xfrm rot="21540000">
              <a:off x="2067278" y="4577802"/>
              <a:ext cx="217488" cy="86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6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Mace</a:t>
              </a:r>
            </a:p>
          </p:txBody>
        </p:sp>
      </p:grpSp>
      <p:grpSp>
        <p:nvGrpSpPr>
          <p:cNvPr id="1516" name="Group 1515"/>
          <p:cNvGrpSpPr/>
          <p:nvPr/>
        </p:nvGrpSpPr>
        <p:grpSpPr>
          <a:xfrm>
            <a:off x="5593810" y="1567381"/>
            <a:ext cx="217489" cy="219075"/>
            <a:chOff x="2067654" y="4497630"/>
            <a:chExt cx="217489" cy="219075"/>
          </a:xfrm>
        </p:grpSpPr>
        <p:sp>
          <p:nvSpPr>
            <p:cNvPr id="1517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18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63512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UM</a:t>
              </a:r>
            </a:p>
          </p:txBody>
        </p:sp>
      </p:grpSp>
      <p:grpSp>
        <p:nvGrpSpPr>
          <p:cNvPr id="3827" name="Group 3826"/>
          <p:cNvGrpSpPr/>
          <p:nvPr/>
        </p:nvGrpSpPr>
        <p:grpSpPr>
          <a:xfrm>
            <a:off x="5751505" y="1678791"/>
            <a:ext cx="180160" cy="261432"/>
            <a:chOff x="2210000" y="893391"/>
            <a:chExt cx="180160" cy="261432"/>
          </a:xfrm>
        </p:grpSpPr>
        <p:sp>
          <p:nvSpPr>
            <p:cNvPr id="3828" name="Line 379"/>
            <p:cNvSpPr>
              <a:spLocks noChangeShapeType="1"/>
            </p:cNvSpPr>
            <p:nvPr/>
          </p:nvSpPr>
          <p:spPr bwMode="auto">
            <a:xfrm flipH="1">
              <a:off x="2210000" y="905406"/>
              <a:ext cx="6308" cy="2494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" name="AutoShape 375" descr="usflag"/>
            <p:cNvSpPr>
              <a:spLocks noChangeArrowheads="1"/>
            </p:cNvSpPr>
            <p:nvPr/>
          </p:nvSpPr>
          <p:spPr bwMode="auto">
            <a:xfrm>
              <a:off x="2216068" y="893391"/>
              <a:ext cx="174092" cy="111031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2"/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grpSp>
        <p:nvGrpSpPr>
          <p:cNvPr id="4711" name="Group 4710"/>
          <p:cNvGrpSpPr/>
          <p:nvPr/>
        </p:nvGrpSpPr>
        <p:grpSpPr>
          <a:xfrm>
            <a:off x="0" y="4163160"/>
            <a:ext cx="1104900" cy="1175049"/>
            <a:chOff x="0" y="4163160"/>
            <a:chExt cx="1104900" cy="1175049"/>
          </a:xfrm>
        </p:grpSpPr>
        <p:sp>
          <p:nvSpPr>
            <p:cNvPr id="8530" name="Rectangle 8529"/>
            <p:cNvSpPr/>
            <p:nvPr/>
          </p:nvSpPr>
          <p:spPr>
            <a:xfrm>
              <a:off x="382" y="4196170"/>
              <a:ext cx="274320" cy="457200"/>
            </a:xfrm>
            <a:prstGeom prst="rect">
              <a:avLst/>
            </a:prstGeom>
            <a:solidFill>
              <a:srgbClr val="AC162C">
                <a:alpha val="3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1" name="TextBox 225"/>
            <p:cNvSpPr txBox="1">
              <a:spLocks noChangeArrowheads="1"/>
            </p:cNvSpPr>
            <p:nvPr/>
          </p:nvSpPr>
          <p:spPr bwMode="auto">
            <a:xfrm>
              <a:off x="242088" y="4163160"/>
              <a:ext cx="8628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FF0000"/>
                  </a:solidFill>
                </a:rPr>
                <a:t>Assigned Rooms</a:t>
              </a:r>
            </a:p>
          </p:txBody>
        </p:sp>
        <p:sp>
          <p:nvSpPr>
            <p:cNvPr id="8532" name="Rectangle 8531"/>
            <p:cNvSpPr/>
            <p:nvPr/>
          </p:nvSpPr>
          <p:spPr>
            <a:xfrm>
              <a:off x="0" y="4847999"/>
              <a:ext cx="274320" cy="457200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3" name="TextBox 225"/>
            <p:cNvSpPr txBox="1">
              <a:spLocks noChangeArrowheads="1"/>
            </p:cNvSpPr>
            <p:nvPr/>
          </p:nvSpPr>
          <p:spPr bwMode="auto">
            <a:xfrm>
              <a:off x="242088" y="4814989"/>
              <a:ext cx="78661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1" i="1" dirty="0">
                  <a:solidFill>
                    <a:srgbClr val="008000"/>
                  </a:solidFill>
                </a:rPr>
                <a:t>Rest Rooms</a:t>
              </a:r>
            </a:p>
          </p:txBody>
        </p:sp>
      </p:grpSp>
      <p:cxnSp>
        <p:nvCxnSpPr>
          <p:cNvPr id="4713" name="Straight Connector 4712"/>
          <p:cNvCxnSpPr/>
          <p:nvPr/>
        </p:nvCxnSpPr>
        <p:spPr>
          <a:xfrm flipV="1">
            <a:off x="6127404" y="6317641"/>
            <a:ext cx="260731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14" name="Group 4713"/>
          <p:cNvGrpSpPr>
            <a:grpSpLocks noChangeAspect="1"/>
          </p:cNvGrpSpPr>
          <p:nvPr/>
        </p:nvGrpSpPr>
        <p:grpSpPr>
          <a:xfrm rot="5400000">
            <a:off x="5220274" y="2455891"/>
            <a:ext cx="4820599" cy="2701067"/>
            <a:chOff x="246950" y="1558688"/>
            <a:chExt cx="6801550" cy="3811034"/>
          </a:xfrm>
        </p:grpSpPr>
        <p:sp>
          <p:nvSpPr>
            <p:cNvPr id="8499" name="Rectangle 8498"/>
            <p:cNvSpPr/>
            <p:nvPr/>
          </p:nvSpPr>
          <p:spPr>
            <a:xfrm rot="16200000">
              <a:off x="3445816" y="3435007"/>
              <a:ext cx="477965" cy="309619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0" name="Rectangle 8499"/>
            <p:cNvSpPr/>
            <p:nvPr/>
          </p:nvSpPr>
          <p:spPr>
            <a:xfrm rot="16200000">
              <a:off x="3362801" y="-1457327"/>
              <a:ext cx="640080" cy="6675120"/>
            </a:xfrm>
            <a:prstGeom prst="rect">
              <a:avLst/>
            </a:prstGeom>
            <a:solidFill>
              <a:srgbClr val="F4E4E6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1" name="Block Arc 8500"/>
            <p:cNvSpPr>
              <a:spLocks/>
            </p:cNvSpPr>
            <p:nvPr/>
          </p:nvSpPr>
          <p:spPr>
            <a:xfrm rot="5400000">
              <a:off x="3390900" y="1558688"/>
              <a:ext cx="3657600" cy="3657600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502" name="Block Arc 8501"/>
            <p:cNvSpPr>
              <a:spLocks/>
            </p:cNvSpPr>
            <p:nvPr/>
          </p:nvSpPr>
          <p:spPr>
            <a:xfrm rot="16200000" flipH="1">
              <a:off x="316356" y="1558692"/>
              <a:ext cx="3657603" cy="3657599"/>
            </a:xfrm>
            <a:prstGeom prst="blockArc">
              <a:avLst>
                <a:gd name="adj1" fmla="val 10800000"/>
                <a:gd name="adj2" fmla="val 21599985"/>
                <a:gd name="adj3" fmla="val 12954"/>
              </a:avLst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cxnSp>
          <p:nvCxnSpPr>
            <p:cNvPr id="8503" name="Straight Connector 8502"/>
            <p:cNvCxnSpPr/>
            <p:nvPr/>
          </p:nvCxnSpPr>
          <p:spPr>
            <a:xfrm>
              <a:off x="345281" y="156210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4" name="Straight Connector 8503"/>
            <p:cNvCxnSpPr/>
            <p:nvPr/>
          </p:nvCxnSpPr>
          <p:spPr>
            <a:xfrm>
              <a:off x="345281" y="1646802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5" name="Straight Connector 8504"/>
            <p:cNvCxnSpPr/>
            <p:nvPr/>
          </p:nvCxnSpPr>
          <p:spPr>
            <a:xfrm>
              <a:off x="345281" y="1720850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6" name="Straight Connector 8505"/>
            <p:cNvCxnSpPr/>
            <p:nvPr/>
          </p:nvCxnSpPr>
          <p:spPr>
            <a:xfrm>
              <a:off x="345283" y="1802585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7" name="Straight Connector 8506"/>
            <p:cNvCxnSpPr/>
            <p:nvPr/>
          </p:nvCxnSpPr>
          <p:spPr>
            <a:xfrm>
              <a:off x="345281" y="1882566"/>
              <a:ext cx="6675119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8" name="Straight Connector 8507"/>
            <p:cNvCxnSpPr/>
            <p:nvPr/>
          </p:nvCxnSpPr>
          <p:spPr>
            <a:xfrm>
              <a:off x="345281" y="1958975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09" name="Straight Connector 8508"/>
            <p:cNvCxnSpPr/>
            <p:nvPr/>
          </p:nvCxnSpPr>
          <p:spPr>
            <a:xfrm>
              <a:off x="345281" y="20383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10" name="Rectangle 8509"/>
            <p:cNvSpPr/>
            <p:nvPr/>
          </p:nvSpPr>
          <p:spPr>
            <a:xfrm rot="16200000">
              <a:off x="3004852" y="3136107"/>
              <a:ext cx="100584" cy="4267200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11" name="Straight Connector 8510"/>
            <p:cNvCxnSpPr/>
            <p:nvPr/>
          </p:nvCxnSpPr>
          <p:spPr>
            <a:xfrm>
              <a:off x="345281" y="2114549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2" name="Straight Connector 8511"/>
            <p:cNvCxnSpPr/>
            <p:nvPr/>
          </p:nvCxnSpPr>
          <p:spPr>
            <a:xfrm>
              <a:off x="345281" y="2200274"/>
              <a:ext cx="667512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3" name="Straight Connector 8512"/>
            <p:cNvCxnSpPr/>
            <p:nvPr/>
          </p:nvCxnSpPr>
          <p:spPr>
            <a:xfrm>
              <a:off x="921544" y="5222547"/>
              <a:ext cx="4187951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14" name="Rounded Rectangle 8513"/>
            <p:cNvSpPr>
              <a:spLocks noChangeAspect="1"/>
            </p:cNvSpPr>
            <p:nvPr/>
          </p:nvSpPr>
          <p:spPr>
            <a:xfrm>
              <a:off x="310101" y="1562100"/>
              <a:ext cx="6734754" cy="3659981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5" name="Rounded Rectangle 8514"/>
            <p:cNvSpPr>
              <a:spLocks noChangeAspect="1"/>
            </p:cNvSpPr>
            <p:nvPr/>
          </p:nvSpPr>
          <p:spPr>
            <a:xfrm>
              <a:off x="386591" y="1644253"/>
              <a:ext cx="6581775" cy="349567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6" name="Rounded Rectangle 8515"/>
            <p:cNvSpPr>
              <a:spLocks/>
            </p:cNvSpPr>
            <p:nvPr/>
          </p:nvSpPr>
          <p:spPr>
            <a:xfrm>
              <a:off x="472316" y="1722834"/>
              <a:ext cx="6410325" cy="3338512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7" name="Rounded Rectangle 8516"/>
            <p:cNvSpPr>
              <a:spLocks/>
            </p:cNvSpPr>
            <p:nvPr/>
          </p:nvSpPr>
          <p:spPr>
            <a:xfrm>
              <a:off x="547324" y="1802607"/>
              <a:ext cx="6260306" cy="3178969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8" name="Rounded Rectangle 8517"/>
            <p:cNvSpPr>
              <a:spLocks/>
            </p:cNvSpPr>
            <p:nvPr/>
          </p:nvSpPr>
          <p:spPr>
            <a:xfrm>
              <a:off x="621820" y="1882648"/>
              <a:ext cx="6111316" cy="3018885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9" name="Rounded Rectangle 8518"/>
            <p:cNvSpPr>
              <a:spLocks/>
            </p:cNvSpPr>
            <p:nvPr/>
          </p:nvSpPr>
          <p:spPr>
            <a:xfrm>
              <a:off x="704529" y="1959768"/>
              <a:ext cx="5945898" cy="2864644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0" name="Rounded Rectangle 8519"/>
            <p:cNvSpPr>
              <a:spLocks/>
            </p:cNvSpPr>
            <p:nvPr/>
          </p:nvSpPr>
          <p:spPr>
            <a:xfrm>
              <a:off x="790504" y="2038350"/>
              <a:ext cx="5788890" cy="2700338"/>
            </a:xfrm>
            <a:prstGeom prst="roundRect">
              <a:avLst>
                <a:gd name="adj" fmla="val 50000"/>
              </a:avLst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21" name="Straight Connector 8520"/>
            <p:cNvCxnSpPr/>
            <p:nvPr/>
          </p:nvCxnSpPr>
          <p:spPr>
            <a:xfrm>
              <a:off x="921544" y="5319999"/>
              <a:ext cx="4270248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22" name="Rectangle 8521"/>
            <p:cNvSpPr/>
            <p:nvPr/>
          </p:nvSpPr>
          <p:spPr>
            <a:xfrm rot="16200000">
              <a:off x="484024" y="4932620"/>
              <a:ext cx="200025" cy="674174"/>
            </a:xfrm>
            <a:prstGeom prst="rect">
              <a:avLst/>
            </a:prstGeom>
            <a:solidFill>
              <a:srgbClr val="F4E4E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23" name="Group 8522"/>
            <p:cNvGrpSpPr/>
            <p:nvPr/>
          </p:nvGrpSpPr>
          <p:grpSpPr>
            <a:xfrm>
              <a:off x="254092" y="5168552"/>
              <a:ext cx="668308" cy="201170"/>
              <a:chOff x="254092" y="5168552"/>
              <a:chExt cx="668308" cy="201170"/>
            </a:xfrm>
          </p:grpSpPr>
          <p:cxnSp>
            <p:nvCxnSpPr>
              <p:cNvPr id="8525" name="Straight Connector 8524"/>
              <p:cNvCxnSpPr/>
              <p:nvPr/>
            </p:nvCxnSpPr>
            <p:spPr>
              <a:xfrm>
                <a:off x="257069" y="5169695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6" name="Straight Connector 8525"/>
              <p:cNvCxnSpPr/>
              <p:nvPr/>
            </p:nvCxnSpPr>
            <p:spPr>
              <a:xfrm>
                <a:off x="257067" y="5369722"/>
                <a:ext cx="661166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7" name="Straight Connector 8526"/>
              <p:cNvCxnSpPr/>
              <p:nvPr/>
            </p:nvCxnSpPr>
            <p:spPr>
              <a:xfrm rot="5400000">
                <a:off x="153508" y="5269136"/>
                <a:ext cx="201168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8" name="Straight Connector 8527"/>
              <p:cNvCxnSpPr/>
              <p:nvPr/>
            </p:nvCxnSpPr>
            <p:spPr>
              <a:xfrm rot="5400000">
                <a:off x="894968" y="5197124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29" name="Straight Connector 8528"/>
              <p:cNvCxnSpPr/>
              <p:nvPr/>
            </p:nvCxnSpPr>
            <p:spPr>
              <a:xfrm rot="5400000">
                <a:off x="894967" y="5342288"/>
                <a:ext cx="54864" cy="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524" name="Straight Connector 8523"/>
            <p:cNvCxnSpPr/>
            <p:nvPr/>
          </p:nvCxnSpPr>
          <p:spPr>
            <a:xfrm>
              <a:off x="5188744" y="5219415"/>
              <a:ext cx="0" cy="100584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15" name="Straight Connector 4714"/>
          <p:cNvCxnSpPr/>
          <p:nvPr/>
        </p:nvCxnSpPr>
        <p:spPr>
          <a:xfrm>
            <a:off x="6127403" y="2790464"/>
            <a:ext cx="0" cy="4457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6" name="Straight Connector 4715"/>
          <p:cNvCxnSpPr/>
          <p:nvPr/>
        </p:nvCxnSpPr>
        <p:spPr>
          <a:xfrm>
            <a:off x="6127403" y="3338118"/>
            <a:ext cx="0" cy="11657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7" name="Straight Connector 4716"/>
          <p:cNvCxnSpPr/>
          <p:nvPr/>
        </p:nvCxnSpPr>
        <p:spPr>
          <a:xfrm>
            <a:off x="6127403" y="4612623"/>
            <a:ext cx="0" cy="17083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8" name="Straight Connector 4717"/>
          <p:cNvCxnSpPr/>
          <p:nvPr/>
        </p:nvCxnSpPr>
        <p:spPr>
          <a:xfrm rot="20400000" flipV="1">
            <a:off x="6076804" y="324287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9" name="Straight Connector 4718"/>
          <p:cNvCxnSpPr/>
          <p:nvPr/>
        </p:nvCxnSpPr>
        <p:spPr>
          <a:xfrm rot="1200000">
            <a:off x="6076804" y="3332165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0" name="Straight Connector 4719"/>
          <p:cNvCxnSpPr/>
          <p:nvPr/>
        </p:nvCxnSpPr>
        <p:spPr>
          <a:xfrm rot="1200000">
            <a:off x="6076804" y="4606054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1" name="Straight Connector 4720"/>
          <p:cNvCxnSpPr/>
          <p:nvPr/>
        </p:nvCxnSpPr>
        <p:spPr>
          <a:xfrm rot="20400000" flipV="1">
            <a:off x="6076804" y="4513789"/>
            <a:ext cx="57146" cy="0"/>
          </a:xfrm>
          <a:prstGeom prst="line">
            <a:avLst/>
          </a:prstGeom>
          <a:ln w="9525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2" name="Straight Connector 4721"/>
          <p:cNvCxnSpPr/>
          <p:nvPr/>
        </p:nvCxnSpPr>
        <p:spPr>
          <a:xfrm flipV="1">
            <a:off x="6103592" y="1290367"/>
            <a:ext cx="14858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3" name="Straight Connector 4722"/>
          <p:cNvCxnSpPr/>
          <p:nvPr/>
        </p:nvCxnSpPr>
        <p:spPr>
          <a:xfrm flipV="1">
            <a:off x="6445876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4" name="Group 4723"/>
          <p:cNvGrpSpPr/>
          <p:nvPr/>
        </p:nvGrpSpPr>
        <p:grpSpPr>
          <a:xfrm>
            <a:off x="6251222" y="1229053"/>
            <a:ext cx="193463" cy="57146"/>
            <a:chOff x="5635468" y="1051082"/>
            <a:chExt cx="154780" cy="45720"/>
          </a:xfrm>
        </p:grpSpPr>
        <p:cxnSp>
          <p:nvCxnSpPr>
            <p:cNvPr id="8495" name="Straight Connector 8494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6" name="Straight Connector 8495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7" name="Straight Connector 8496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8" name="Straight Connector 8497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25" name="Group 4724"/>
          <p:cNvGrpSpPr/>
          <p:nvPr/>
        </p:nvGrpSpPr>
        <p:grpSpPr>
          <a:xfrm>
            <a:off x="6572673" y="1229053"/>
            <a:ext cx="193463" cy="57146"/>
            <a:chOff x="5635468" y="1051082"/>
            <a:chExt cx="154780" cy="45720"/>
          </a:xfrm>
        </p:grpSpPr>
        <p:cxnSp>
          <p:nvCxnSpPr>
            <p:cNvPr id="8491" name="Straight Connector 8490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2" name="Straight Connector 8491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3" name="Straight Connector 8492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4" name="Straight Connector 8493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26" name="Straight Connector 4725"/>
          <p:cNvCxnSpPr/>
          <p:nvPr/>
        </p:nvCxnSpPr>
        <p:spPr>
          <a:xfrm flipV="1">
            <a:off x="6770301" y="1290367"/>
            <a:ext cx="171439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7" name="Straight Connector 4726"/>
          <p:cNvCxnSpPr/>
          <p:nvPr/>
        </p:nvCxnSpPr>
        <p:spPr>
          <a:xfrm flipV="1">
            <a:off x="8684114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8" name="Straight Connector 4727"/>
          <p:cNvCxnSpPr/>
          <p:nvPr/>
        </p:nvCxnSpPr>
        <p:spPr>
          <a:xfrm flipV="1">
            <a:off x="9002585" y="1290367"/>
            <a:ext cx="12572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29" name="Group 4728"/>
          <p:cNvGrpSpPr/>
          <p:nvPr/>
        </p:nvGrpSpPr>
        <p:grpSpPr>
          <a:xfrm>
            <a:off x="8483511" y="1229053"/>
            <a:ext cx="193463" cy="57146"/>
            <a:chOff x="5635468" y="1051082"/>
            <a:chExt cx="154780" cy="45720"/>
          </a:xfrm>
        </p:grpSpPr>
        <p:cxnSp>
          <p:nvCxnSpPr>
            <p:cNvPr id="8487" name="Straight Connector 8486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8" name="Straight Connector 8487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9" name="Straight Connector 8488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90" name="Straight Connector 8489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30" name="Group 4729"/>
          <p:cNvGrpSpPr/>
          <p:nvPr/>
        </p:nvGrpSpPr>
        <p:grpSpPr>
          <a:xfrm>
            <a:off x="8804961" y="1229053"/>
            <a:ext cx="193463" cy="57146"/>
            <a:chOff x="5635468" y="1051082"/>
            <a:chExt cx="154780" cy="45720"/>
          </a:xfrm>
        </p:grpSpPr>
        <p:cxnSp>
          <p:nvCxnSpPr>
            <p:cNvPr id="8483" name="Straight Connector 8482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4" name="Straight Connector 8483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5" name="Straight Connector 8484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6" name="Straight Connector 8485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31" name="Straight Connector 4730"/>
          <p:cNvCxnSpPr/>
          <p:nvPr/>
        </p:nvCxnSpPr>
        <p:spPr>
          <a:xfrm>
            <a:off x="6118212" y="1275485"/>
            <a:ext cx="1658" cy="70861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32" name="Group 4731"/>
          <p:cNvGrpSpPr/>
          <p:nvPr/>
        </p:nvGrpSpPr>
        <p:grpSpPr>
          <a:xfrm rot="16200000">
            <a:off x="5983348" y="2053512"/>
            <a:ext cx="193463" cy="57146"/>
            <a:chOff x="5635468" y="1051082"/>
            <a:chExt cx="154780" cy="45720"/>
          </a:xfrm>
        </p:grpSpPr>
        <p:cxnSp>
          <p:nvCxnSpPr>
            <p:cNvPr id="8479" name="Straight Connector 8478"/>
            <p:cNvCxnSpPr/>
            <p:nvPr/>
          </p:nvCxnSpPr>
          <p:spPr>
            <a:xfrm rot="4200000" flipV="1">
              <a:off x="5684044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0" name="Straight Connector 8479"/>
            <p:cNvCxnSpPr/>
            <p:nvPr/>
          </p:nvCxnSpPr>
          <p:spPr>
            <a:xfrm rot="6600000">
              <a:off x="561260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1" name="Straight Connector 8480"/>
            <p:cNvCxnSpPr/>
            <p:nvPr/>
          </p:nvCxnSpPr>
          <p:spPr>
            <a:xfrm rot="4200000" flipV="1">
              <a:off x="5767388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82" name="Straight Connector 8481"/>
            <p:cNvCxnSpPr/>
            <p:nvPr/>
          </p:nvCxnSpPr>
          <p:spPr>
            <a:xfrm rot="6600000">
              <a:off x="5695952" y="1073942"/>
              <a:ext cx="45720" cy="0"/>
            </a:xfrm>
            <a:prstGeom prst="line">
              <a:avLst/>
            </a:prstGeom>
            <a:ln w="9525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33" name="Straight Connector 4732"/>
          <p:cNvCxnSpPr/>
          <p:nvPr/>
        </p:nvCxnSpPr>
        <p:spPr>
          <a:xfrm>
            <a:off x="6118212" y="2186827"/>
            <a:ext cx="1658" cy="1257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4" name="Straight Connector 4733"/>
          <p:cNvCxnSpPr/>
          <p:nvPr/>
        </p:nvCxnSpPr>
        <p:spPr>
          <a:xfrm>
            <a:off x="6118212" y="2496371"/>
            <a:ext cx="1658" cy="29716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35" name="Rectangle 4734"/>
          <p:cNvSpPr/>
          <p:nvPr/>
        </p:nvSpPr>
        <p:spPr>
          <a:xfrm>
            <a:off x="5130700" y="4622771"/>
            <a:ext cx="160363" cy="139445"/>
          </a:xfrm>
          <a:prstGeom prst="rect">
            <a:avLst/>
          </a:prstGeom>
          <a:solidFill>
            <a:srgbClr val="FF66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36" name="Group 4735"/>
          <p:cNvGrpSpPr/>
          <p:nvPr/>
        </p:nvGrpSpPr>
        <p:grpSpPr>
          <a:xfrm>
            <a:off x="848296" y="2984726"/>
            <a:ext cx="378825" cy="168697"/>
            <a:chOff x="1283495" y="2390775"/>
            <a:chExt cx="304799" cy="135732"/>
          </a:xfrm>
        </p:grpSpPr>
        <p:sp>
          <p:nvSpPr>
            <p:cNvPr id="8475" name="Rectangle 8474"/>
            <p:cNvSpPr/>
            <p:nvPr/>
          </p:nvSpPr>
          <p:spPr>
            <a:xfrm>
              <a:off x="1288957" y="2390775"/>
              <a:ext cx="293875" cy="128587"/>
            </a:xfrm>
            <a:prstGeom prst="rect">
              <a:avLst/>
            </a:prstGeom>
            <a:solidFill>
              <a:srgbClr val="008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76" name="Straight Connector 8475"/>
            <p:cNvCxnSpPr/>
            <p:nvPr/>
          </p:nvCxnSpPr>
          <p:spPr>
            <a:xfrm>
              <a:off x="1286341" y="2391346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7" name="Straight Connector 8476"/>
            <p:cNvCxnSpPr/>
            <p:nvPr/>
          </p:nvCxnSpPr>
          <p:spPr>
            <a:xfrm flipV="1">
              <a:off x="1283495" y="2395538"/>
              <a:ext cx="3047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8" name="Straight Connector 8477"/>
            <p:cNvCxnSpPr/>
            <p:nvPr/>
          </p:nvCxnSpPr>
          <p:spPr>
            <a:xfrm>
              <a:off x="1431598" y="2398491"/>
              <a:ext cx="2381" cy="12801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737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2949" y="581544"/>
            <a:ext cx="3370168" cy="2379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38" name="Rectangle 4737"/>
          <p:cNvSpPr/>
          <p:nvPr/>
        </p:nvSpPr>
        <p:spPr>
          <a:xfrm>
            <a:off x="1360302" y="1816894"/>
            <a:ext cx="434245" cy="797884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9" name="Rectangle 4738"/>
          <p:cNvSpPr/>
          <p:nvPr/>
        </p:nvSpPr>
        <p:spPr>
          <a:xfrm>
            <a:off x="1608907" y="5722338"/>
            <a:ext cx="941148" cy="624471"/>
          </a:xfrm>
          <a:prstGeom prst="rect">
            <a:avLst/>
          </a:prstGeom>
          <a:solidFill>
            <a:srgbClr val="00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40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7836" y="4766395"/>
            <a:ext cx="1879334" cy="1892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41" name="Rectangle 4740"/>
          <p:cNvSpPr/>
          <p:nvPr/>
        </p:nvSpPr>
        <p:spPr>
          <a:xfrm>
            <a:off x="5299505" y="3277125"/>
            <a:ext cx="657026" cy="1172593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2" name="Rectangle 4741"/>
          <p:cNvSpPr/>
          <p:nvPr/>
        </p:nvSpPr>
        <p:spPr>
          <a:xfrm>
            <a:off x="4468604" y="3812904"/>
            <a:ext cx="470358" cy="639049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3" name="Rectangle 4742"/>
          <p:cNvSpPr/>
          <p:nvPr/>
        </p:nvSpPr>
        <p:spPr>
          <a:xfrm>
            <a:off x="4029081" y="3810503"/>
            <a:ext cx="439251" cy="641448"/>
          </a:xfrm>
          <a:prstGeom prst="rect">
            <a:avLst/>
          </a:prstGeom>
          <a:solidFill>
            <a:srgbClr val="AC162C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44" name="Rectangle 4743"/>
          <p:cNvSpPr/>
          <p:nvPr/>
        </p:nvSpPr>
        <p:spPr>
          <a:xfrm>
            <a:off x="2759468" y="4767206"/>
            <a:ext cx="373623" cy="473981"/>
          </a:xfrm>
          <a:prstGeom prst="rect">
            <a:avLst/>
          </a:prstGeom>
          <a:solidFill>
            <a:srgbClr val="008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745" name="Straight Connector 4744"/>
          <p:cNvCxnSpPr/>
          <p:nvPr/>
        </p:nvCxnSpPr>
        <p:spPr>
          <a:xfrm>
            <a:off x="3523314" y="6666445"/>
            <a:ext cx="0" cy="193844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6" name="Straight Connector 4745"/>
          <p:cNvCxnSpPr/>
          <p:nvPr/>
        </p:nvCxnSpPr>
        <p:spPr>
          <a:xfrm>
            <a:off x="5802860" y="6845573"/>
            <a:ext cx="20694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7" name="Straight Connector 4746"/>
          <p:cNvCxnSpPr/>
          <p:nvPr/>
        </p:nvCxnSpPr>
        <p:spPr>
          <a:xfrm>
            <a:off x="5416875" y="6525923"/>
            <a:ext cx="29032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8" name="Straight Connector 4747"/>
          <p:cNvCxnSpPr/>
          <p:nvPr/>
        </p:nvCxnSpPr>
        <p:spPr>
          <a:xfrm>
            <a:off x="6094635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9" name="Straight Connector 4748"/>
          <p:cNvCxnSpPr/>
          <p:nvPr/>
        </p:nvCxnSpPr>
        <p:spPr>
          <a:xfrm>
            <a:off x="5702474" y="6509873"/>
            <a:ext cx="0" cy="24555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0" name="Straight Connector 4749"/>
          <p:cNvCxnSpPr/>
          <p:nvPr/>
        </p:nvCxnSpPr>
        <p:spPr>
          <a:xfrm flipV="1">
            <a:off x="8723740" y="6329053"/>
            <a:ext cx="420260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1" name="Straight Connector 4750"/>
          <p:cNvCxnSpPr/>
          <p:nvPr/>
        </p:nvCxnSpPr>
        <p:spPr>
          <a:xfrm flipV="1">
            <a:off x="6101550" y="6530656"/>
            <a:ext cx="262830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2" name="Straight Connector 4751"/>
          <p:cNvCxnSpPr/>
          <p:nvPr/>
        </p:nvCxnSpPr>
        <p:spPr>
          <a:xfrm>
            <a:off x="6328723" y="6990943"/>
            <a:ext cx="2049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3" name="Straight Connector 4752"/>
          <p:cNvCxnSpPr/>
          <p:nvPr/>
        </p:nvCxnSpPr>
        <p:spPr>
          <a:xfrm flipV="1">
            <a:off x="6507014" y="7253538"/>
            <a:ext cx="346808" cy="186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4" name="Straight Connector 4753"/>
          <p:cNvCxnSpPr/>
          <p:nvPr/>
        </p:nvCxnSpPr>
        <p:spPr>
          <a:xfrm>
            <a:off x="8114318" y="7420722"/>
            <a:ext cx="326612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5" name="Straight Connector 4754"/>
          <p:cNvCxnSpPr/>
          <p:nvPr/>
        </p:nvCxnSpPr>
        <p:spPr>
          <a:xfrm>
            <a:off x="6821108" y="7431379"/>
            <a:ext cx="341685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6" name="Straight Connector 4755"/>
          <p:cNvCxnSpPr/>
          <p:nvPr/>
        </p:nvCxnSpPr>
        <p:spPr>
          <a:xfrm>
            <a:off x="7143193" y="7551706"/>
            <a:ext cx="324358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7" name="Straight Connector 4756"/>
          <p:cNvCxnSpPr/>
          <p:nvPr/>
        </p:nvCxnSpPr>
        <p:spPr>
          <a:xfrm flipV="1">
            <a:off x="7794432" y="7540463"/>
            <a:ext cx="332958" cy="20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8" name="Straight Connector 4757"/>
          <p:cNvCxnSpPr/>
          <p:nvPr/>
        </p:nvCxnSpPr>
        <p:spPr>
          <a:xfrm>
            <a:off x="7437213" y="7621916"/>
            <a:ext cx="37340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9" name="Straight Connector 4758"/>
          <p:cNvCxnSpPr/>
          <p:nvPr/>
        </p:nvCxnSpPr>
        <p:spPr>
          <a:xfrm flipV="1">
            <a:off x="8436064" y="7245252"/>
            <a:ext cx="32106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0" name="Straight Connector 4759"/>
          <p:cNvCxnSpPr/>
          <p:nvPr/>
        </p:nvCxnSpPr>
        <p:spPr>
          <a:xfrm>
            <a:off x="6348054" y="6520524"/>
            <a:ext cx="0" cy="48186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1" name="Straight Connector 4760"/>
          <p:cNvCxnSpPr/>
          <p:nvPr/>
        </p:nvCxnSpPr>
        <p:spPr>
          <a:xfrm>
            <a:off x="7453330" y="7537657"/>
            <a:ext cx="749" cy="9657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2" name="Straight Connector 4761"/>
          <p:cNvCxnSpPr/>
          <p:nvPr/>
        </p:nvCxnSpPr>
        <p:spPr>
          <a:xfrm>
            <a:off x="7148172" y="7409164"/>
            <a:ext cx="0" cy="15859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3" name="Straight Connector 4762"/>
          <p:cNvCxnSpPr/>
          <p:nvPr/>
        </p:nvCxnSpPr>
        <p:spPr>
          <a:xfrm>
            <a:off x="6515893" y="6983120"/>
            <a:ext cx="2959" cy="28411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4" name="Straight Connector 4763"/>
          <p:cNvCxnSpPr/>
          <p:nvPr/>
        </p:nvCxnSpPr>
        <p:spPr>
          <a:xfrm>
            <a:off x="6835360" y="7237459"/>
            <a:ext cx="0" cy="20944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5" name="Straight Connector 4764"/>
          <p:cNvCxnSpPr/>
          <p:nvPr/>
        </p:nvCxnSpPr>
        <p:spPr>
          <a:xfrm>
            <a:off x="9124958" y="1280008"/>
            <a:ext cx="0" cy="503673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6" name="Straight Connector 4765"/>
          <p:cNvCxnSpPr/>
          <p:nvPr/>
        </p:nvCxnSpPr>
        <p:spPr>
          <a:xfrm>
            <a:off x="7795918" y="7523945"/>
            <a:ext cx="0" cy="11495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7" name="Straight Connector 4766"/>
          <p:cNvCxnSpPr/>
          <p:nvPr/>
        </p:nvCxnSpPr>
        <p:spPr>
          <a:xfrm flipH="1">
            <a:off x="8114066" y="7404732"/>
            <a:ext cx="783" cy="14958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8" name="Straight Connector 4767"/>
          <p:cNvCxnSpPr/>
          <p:nvPr/>
        </p:nvCxnSpPr>
        <p:spPr>
          <a:xfrm flipH="1">
            <a:off x="8738536" y="6326093"/>
            <a:ext cx="0" cy="9263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9" name="Straight Connector 4768"/>
          <p:cNvCxnSpPr/>
          <p:nvPr/>
        </p:nvCxnSpPr>
        <p:spPr>
          <a:xfrm>
            <a:off x="8431348" y="7229169"/>
            <a:ext cx="0" cy="20931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0" name="Straight Connector 4769"/>
          <p:cNvCxnSpPr/>
          <p:nvPr/>
        </p:nvCxnSpPr>
        <p:spPr>
          <a:xfrm>
            <a:off x="3514148" y="6676243"/>
            <a:ext cx="192470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1" name="Straight Connector 4770"/>
          <p:cNvCxnSpPr/>
          <p:nvPr/>
        </p:nvCxnSpPr>
        <p:spPr>
          <a:xfrm>
            <a:off x="5421192" y="6510400"/>
            <a:ext cx="0" cy="16752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2" name="Straight Connector 4771"/>
          <p:cNvCxnSpPr/>
          <p:nvPr/>
        </p:nvCxnSpPr>
        <p:spPr>
          <a:xfrm>
            <a:off x="2523265" y="6849632"/>
            <a:ext cx="1014463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3" name="Straight Connector 4772"/>
          <p:cNvCxnSpPr/>
          <p:nvPr/>
        </p:nvCxnSpPr>
        <p:spPr>
          <a:xfrm>
            <a:off x="1579312" y="5719378"/>
            <a:ext cx="4907" cy="65065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4" name="Straight Connector 4773"/>
          <p:cNvCxnSpPr/>
          <p:nvPr/>
        </p:nvCxnSpPr>
        <p:spPr>
          <a:xfrm>
            <a:off x="1256214" y="5723442"/>
            <a:ext cx="335187" cy="8407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5" name="Straight Connector 4774"/>
          <p:cNvCxnSpPr/>
          <p:nvPr/>
        </p:nvCxnSpPr>
        <p:spPr>
          <a:xfrm>
            <a:off x="1263966" y="3479899"/>
            <a:ext cx="0" cy="225728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6" name="Straight Connector 4775"/>
          <p:cNvCxnSpPr/>
          <p:nvPr/>
        </p:nvCxnSpPr>
        <p:spPr>
          <a:xfrm>
            <a:off x="1253841" y="3478063"/>
            <a:ext cx="338200" cy="905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7" name="Straight Connector 4776"/>
          <p:cNvCxnSpPr/>
          <p:nvPr/>
        </p:nvCxnSpPr>
        <p:spPr>
          <a:xfrm flipH="1">
            <a:off x="1597468" y="3135665"/>
            <a:ext cx="2561" cy="35975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8" name="Straight Connector 4777"/>
          <p:cNvCxnSpPr/>
          <p:nvPr/>
        </p:nvCxnSpPr>
        <p:spPr>
          <a:xfrm flipV="1">
            <a:off x="5702007" y="2777699"/>
            <a:ext cx="425306" cy="577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9" name="Straight Connector 4778"/>
          <p:cNvCxnSpPr/>
          <p:nvPr/>
        </p:nvCxnSpPr>
        <p:spPr>
          <a:xfrm>
            <a:off x="5722725" y="2783474"/>
            <a:ext cx="202" cy="40635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0" name="Straight Connector 4779"/>
          <p:cNvCxnSpPr/>
          <p:nvPr/>
        </p:nvCxnSpPr>
        <p:spPr>
          <a:xfrm flipV="1">
            <a:off x="5995006" y="6732990"/>
            <a:ext cx="113648" cy="11694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1" name="Straight Connector 4780"/>
          <p:cNvCxnSpPr/>
          <p:nvPr/>
        </p:nvCxnSpPr>
        <p:spPr>
          <a:xfrm flipH="1" flipV="1">
            <a:off x="5693941" y="6739502"/>
            <a:ext cx="118141" cy="113683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2" name="Straight Connector 4781"/>
          <p:cNvCxnSpPr/>
          <p:nvPr/>
        </p:nvCxnSpPr>
        <p:spPr>
          <a:xfrm>
            <a:off x="2538216" y="6346810"/>
            <a:ext cx="0" cy="51496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3" name="Straight Connector 4782"/>
          <p:cNvCxnSpPr/>
          <p:nvPr/>
        </p:nvCxnSpPr>
        <p:spPr>
          <a:xfrm>
            <a:off x="1576351" y="6364109"/>
            <a:ext cx="95298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4" name="Straight Connector 4783"/>
          <p:cNvCxnSpPr/>
          <p:nvPr/>
        </p:nvCxnSpPr>
        <p:spPr>
          <a:xfrm>
            <a:off x="620891" y="530120"/>
            <a:ext cx="4132227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5" name="Straight Connector 4784"/>
          <p:cNvCxnSpPr/>
          <p:nvPr/>
        </p:nvCxnSpPr>
        <p:spPr>
          <a:xfrm>
            <a:off x="631352" y="2318820"/>
            <a:ext cx="0" cy="84348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6" name="Straight Connector 4785"/>
          <p:cNvCxnSpPr/>
          <p:nvPr/>
        </p:nvCxnSpPr>
        <p:spPr>
          <a:xfrm>
            <a:off x="4750842" y="517029"/>
            <a:ext cx="2641" cy="267280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7" name="Straight Connector 4786"/>
          <p:cNvCxnSpPr/>
          <p:nvPr/>
        </p:nvCxnSpPr>
        <p:spPr>
          <a:xfrm flipV="1">
            <a:off x="4746431" y="3174139"/>
            <a:ext cx="985171" cy="7796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8" name="Straight Connector 4787"/>
          <p:cNvCxnSpPr/>
          <p:nvPr/>
        </p:nvCxnSpPr>
        <p:spPr>
          <a:xfrm>
            <a:off x="632662" y="515331"/>
            <a:ext cx="0" cy="740999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9" name="Straight Connector 4788"/>
          <p:cNvCxnSpPr/>
          <p:nvPr/>
        </p:nvCxnSpPr>
        <p:spPr>
          <a:xfrm flipV="1">
            <a:off x="-9983" y="1273177"/>
            <a:ext cx="659826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0" name="Straight Connector 4789"/>
          <p:cNvCxnSpPr/>
          <p:nvPr/>
        </p:nvCxnSpPr>
        <p:spPr>
          <a:xfrm>
            <a:off x="-11512" y="2328400"/>
            <a:ext cx="653001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1" name="Straight Connector 4790"/>
          <p:cNvCxnSpPr/>
          <p:nvPr/>
        </p:nvCxnSpPr>
        <p:spPr>
          <a:xfrm>
            <a:off x="5892" y="1265209"/>
            <a:ext cx="0" cy="1068408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2" name="Straight Connector 4791"/>
          <p:cNvCxnSpPr/>
          <p:nvPr/>
        </p:nvCxnSpPr>
        <p:spPr>
          <a:xfrm>
            <a:off x="5033199" y="1183231"/>
            <a:ext cx="0" cy="583902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3" name="Straight Connector 4792"/>
          <p:cNvCxnSpPr/>
          <p:nvPr/>
        </p:nvCxnSpPr>
        <p:spPr>
          <a:xfrm>
            <a:off x="4760974" y="1183528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4" name="Straight Connector 4793"/>
          <p:cNvCxnSpPr/>
          <p:nvPr/>
        </p:nvCxnSpPr>
        <p:spPr>
          <a:xfrm>
            <a:off x="4750668" y="1752833"/>
            <a:ext cx="288674" cy="0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5" name="Straight Connector 4794"/>
          <p:cNvCxnSpPr/>
          <p:nvPr/>
        </p:nvCxnSpPr>
        <p:spPr>
          <a:xfrm flipV="1">
            <a:off x="625789" y="3149253"/>
            <a:ext cx="983118" cy="1"/>
          </a:xfrm>
          <a:prstGeom prst="line">
            <a:avLst/>
          </a:prstGeom>
          <a:ln w="28575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96" name="Group 4795"/>
          <p:cNvGrpSpPr/>
          <p:nvPr/>
        </p:nvGrpSpPr>
        <p:grpSpPr>
          <a:xfrm>
            <a:off x="1446167" y="3791395"/>
            <a:ext cx="719141" cy="1738571"/>
            <a:chOff x="2309842" y="3277938"/>
            <a:chExt cx="561413" cy="1274673"/>
          </a:xfrm>
        </p:grpSpPr>
        <p:pic>
          <p:nvPicPr>
            <p:cNvPr id="8473" name="Picture 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360"/>
            <a:stretch>
              <a:fillRect/>
            </a:stretch>
          </p:blipFill>
          <p:spPr bwMode="auto">
            <a:xfrm>
              <a:off x="2309842" y="3457081"/>
              <a:ext cx="561413" cy="109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74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559"/>
            <a:stretch>
              <a:fillRect/>
            </a:stretch>
          </p:blipFill>
          <p:spPr bwMode="auto">
            <a:xfrm>
              <a:off x="2309842" y="3277938"/>
              <a:ext cx="561413" cy="306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797" name="Group 4796"/>
          <p:cNvGrpSpPr/>
          <p:nvPr/>
        </p:nvGrpSpPr>
        <p:grpSpPr>
          <a:xfrm>
            <a:off x="5745328" y="2920759"/>
            <a:ext cx="136078" cy="164594"/>
            <a:chOff x="5352187" y="2739359"/>
            <a:chExt cx="109487" cy="119429"/>
          </a:xfrm>
        </p:grpSpPr>
        <p:cxnSp>
          <p:nvCxnSpPr>
            <p:cNvPr id="8452" name="Straight Connector 8451"/>
            <p:cNvCxnSpPr/>
            <p:nvPr/>
          </p:nvCxnSpPr>
          <p:spPr bwMode="auto">
            <a:xfrm rot="5400000">
              <a:off x="5436050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3" name="Straight Connector 8452"/>
            <p:cNvCxnSpPr/>
            <p:nvPr/>
          </p:nvCxnSpPr>
          <p:spPr bwMode="auto">
            <a:xfrm rot="5400000">
              <a:off x="5436050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4" name="Straight Connector 8453"/>
            <p:cNvCxnSpPr/>
            <p:nvPr/>
          </p:nvCxnSpPr>
          <p:spPr bwMode="auto">
            <a:xfrm rot="5400000">
              <a:off x="5436050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5" name="Straight Connector 8454"/>
            <p:cNvCxnSpPr/>
            <p:nvPr/>
          </p:nvCxnSpPr>
          <p:spPr bwMode="auto">
            <a:xfrm rot="5400000">
              <a:off x="5436050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6" name="Straight Connector 8455"/>
            <p:cNvCxnSpPr/>
            <p:nvPr/>
          </p:nvCxnSpPr>
          <p:spPr bwMode="auto">
            <a:xfrm rot="5400000">
              <a:off x="5436050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7" name="Straight Connector 8456"/>
            <p:cNvCxnSpPr/>
            <p:nvPr/>
          </p:nvCxnSpPr>
          <p:spPr bwMode="auto">
            <a:xfrm rot="5400000">
              <a:off x="5436050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8" name="Straight Connector 8457"/>
            <p:cNvCxnSpPr/>
            <p:nvPr/>
          </p:nvCxnSpPr>
          <p:spPr bwMode="auto">
            <a:xfrm rot="5400000">
              <a:off x="5436050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9" name="Straight Connector 8458"/>
            <p:cNvCxnSpPr/>
            <p:nvPr/>
          </p:nvCxnSpPr>
          <p:spPr bwMode="auto">
            <a:xfrm rot="5400000">
              <a:off x="5436050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0" name="Straight Connector 8459"/>
            <p:cNvCxnSpPr/>
            <p:nvPr/>
          </p:nvCxnSpPr>
          <p:spPr bwMode="auto">
            <a:xfrm rot="5400000">
              <a:off x="5436050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1" name="Straight Connector 8460"/>
            <p:cNvCxnSpPr/>
            <p:nvPr/>
          </p:nvCxnSpPr>
          <p:spPr bwMode="auto">
            <a:xfrm rot="5400000">
              <a:off x="5436632" y="2831449"/>
              <a:ext cx="0" cy="5008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2" name="Straight Connector 8461"/>
            <p:cNvCxnSpPr/>
            <p:nvPr/>
          </p:nvCxnSpPr>
          <p:spPr bwMode="auto">
            <a:xfrm rot="5400000">
              <a:off x="5376648" y="27149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3" name="Straight Connector 8462"/>
            <p:cNvCxnSpPr/>
            <p:nvPr/>
          </p:nvCxnSpPr>
          <p:spPr bwMode="auto">
            <a:xfrm rot="5400000">
              <a:off x="5376648" y="2727531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4" name="Straight Connector 8463"/>
            <p:cNvCxnSpPr/>
            <p:nvPr/>
          </p:nvCxnSpPr>
          <p:spPr bwMode="auto">
            <a:xfrm rot="5400000">
              <a:off x="5376648" y="2740163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5" name="Straight Connector 8464"/>
            <p:cNvCxnSpPr/>
            <p:nvPr/>
          </p:nvCxnSpPr>
          <p:spPr bwMode="auto">
            <a:xfrm rot="5400000">
              <a:off x="5376648" y="2753944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6" name="Straight Connector 8465"/>
            <p:cNvCxnSpPr/>
            <p:nvPr/>
          </p:nvCxnSpPr>
          <p:spPr bwMode="auto">
            <a:xfrm rot="5400000">
              <a:off x="5376648" y="2766575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7" name="Straight Connector 8466"/>
            <p:cNvCxnSpPr/>
            <p:nvPr/>
          </p:nvCxnSpPr>
          <p:spPr bwMode="auto">
            <a:xfrm rot="5400000">
              <a:off x="5376648" y="2779207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8" name="Straight Connector 8467"/>
            <p:cNvCxnSpPr/>
            <p:nvPr/>
          </p:nvCxnSpPr>
          <p:spPr bwMode="auto">
            <a:xfrm rot="5400000">
              <a:off x="5376648" y="2792988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9" name="Straight Connector 8468"/>
            <p:cNvCxnSpPr/>
            <p:nvPr/>
          </p:nvCxnSpPr>
          <p:spPr bwMode="auto">
            <a:xfrm rot="5400000">
              <a:off x="5376648" y="2805619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0" name="Straight Connector 8469"/>
            <p:cNvCxnSpPr/>
            <p:nvPr/>
          </p:nvCxnSpPr>
          <p:spPr bwMode="auto">
            <a:xfrm rot="5400000">
              <a:off x="5376648" y="2819400"/>
              <a:ext cx="0" cy="4892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1" name="Straight Connector 8470"/>
            <p:cNvCxnSpPr/>
            <p:nvPr/>
          </p:nvCxnSpPr>
          <p:spPr bwMode="auto">
            <a:xfrm rot="5400000">
              <a:off x="5377229" y="2831450"/>
              <a:ext cx="0" cy="5008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72" name="Straight Connector 8471"/>
            <p:cNvCxnSpPr/>
            <p:nvPr/>
          </p:nvCxnSpPr>
          <p:spPr bwMode="auto">
            <a:xfrm rot="5400000" flipH="1">
              <a:off x="5346634" y="2798492"/>
              <a:ext cx="119429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98" name="Group 183"/>
          <p:cNvGrpSpPr>
            <a:grpSpLocks/>
          </p:cNvGrpSpPr>
          <p:nvPr/>
        </p:nvGrpSpPr>
        <p:grpSpPr bwMode="auto">
          <a:xfrm>
            <a:off x="4248120" y="4625689"/>
            <a:ext cx="133914" cy="104188"/>
            <a:chOff x="3703638" y="3544887"/>
            <a:chExt cx="280987" cy="279403"/>
          </a:xfrm>
        </p:grpSpPr>
        <p:cxnSp>
          <p:nvCxnSpPr>
            <p:cNvPr id="8431" name="Straight Connector 8430"/>
            <p:cNvCxnSpPr/>
            <p:nvPr/>
          </p:nvCxnSpPr>
          <p:spPr bwMode="auto">
            <a:xfrm>
              <a:off x="370363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2" name="Straight Connector 8431"/>
            <p:cNvCxnSpPr/>
            <p:nvPr/>
          </p:nvCxnSpPr>
          <p:spPr bwMode="auto">
            <a:xfrm>
              <a:off x="3733941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3" name="Straight Connector 8432"/>
            <p:cNvCxnSpPr/>
            <p:nvPr/>
          </p:nvCxnSpPr>
          <p:spPr bwMode="auto">
            <a:xfrm>
              <a:off x="3764243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4" name="Straight Connector 8433"/>
            <p:cNvCxnSpPr/>
            <p:nvPr/>
          </p:nvCxnSpPr>
          <p:spPr bwMode="auto">
            <a:xfrm>
              <a:off x="3794546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5" name="Straight Connector 8434"/>
            <p:cNvCxnSpPr/>
            <p:nvPr/>
          </p:nvCxnSpPr>
          <p:spPr bwMode="auto">
            <a:xfrm>
              <a:off x="3824848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6" name="Straight Connector 8435"/>
            <p:cNvCxnSpPr/>
            <p:nvPr/>
          </p:nvCxnSpPr>
          <p:spPr bwMode="auto">
            <a:xfrm>
              <a:off x="385790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7" name="Straight Connector 8436"/>
            <p:cNvCxnSpPr/>
            <p:nvPr/>
          </p:nvCxnSpPr>
          <p:spPr bwMode="auto">
            <a:xfrm>
              <a:off x="3888209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8" name="Straight Connector 8437"/>
            <p:cNvCxnSpPr/>
            <p:nvPr/>
          </p:nvCxnSpPr>
          <p:spPr bwMode="auto">
            <a:xfrm>
              <a:off x="3918510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9" name="Straight Connector 8438"/>
            <p:cNvCxnSpPr/>
            <p:nvPr/>
          </p:nvCxnSpPr>
          <p:spPr bwMode="auto">
            <a:xfrm>
              <a:off x="3948814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0" name="Straight Connector 8439"/>
            <p:cNvCxnSpPr/>
            <p:nvPr/>
          </p:nvCxnSpPr>
          <p:spPr bwMode="auto">
            <a:xfrm>
              <a:off x="3979115" y="3544887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1" name="Straight Connector 8440"/>
            <p:cNvCxnSpPr/>
            <p:nvPr/>
          </p:nvCxnSpPr>
          <p:spPr bwMode="auto">
            <a:xfrm>
              <a:off x="370363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2" name="Straight Connector 8441"/>
            <p:cNvCxnSpPr/>
            <p:nvPr/>
          </p:nvCxnSpPr>
          <p:spPr bwMode="auto">
            <a:xfrm>
              <a:off x="3733941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3" name="Straight Connector 8442"/>
            <p:cNvCxnSpPr/>
            <p:nvPr/>
          </p:nvCxnSpPr>
          <p:spPr bwMode="auto">
            <a:xfrm>
              <a:off x="3764243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4" name="Straight Connector 8443"/>
            <p:cNvCxnSpPr/>
            <p:nvPr/>
          </p:nvCxnSpPr>
          <p:spPr bwMode="auto">
            <a:xfrm>
              <a:off x="3794546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5" name="Straight Connector 8444"/>
            <p:cNvCxnSpPr/>
            <p:nvPr/>
          </p:nvCxnSpPr>
          <p:spPr bwMode="auto">
            <a:xfrm>
              <a:off x="3824848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6" name="Straight Connector 8445"/>
            <p:cNvCxnSpPr/>
            <p:nvPr/>
          </p:nvCxnSpPr>
          <p:spPr bwMode="auto">
            <a:xfrm>
              <a:off x="385790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7" name="Straight Connector 8446"/>
            <p:cNvCxnSpPr/>
            <p:nvPr/>
          </p:nvCxnSpPr>
          <p:spPr bwMode="auto">
            <a:xfrm>
              <a:off x="3888209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8" name="Straight Connector 8447"/>
            <p:cNvCxnSpPr/>
            <p:nvPr/>
          </p:nvCxnSpPr>
          <p:spPr bwMode="auto">
            <a:xfrm>
              <a:off x="3918510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49" name="Straight Connector 8448"/>
            <p:cNvCxnSpPr/>
            <p:nvPr/>
          </p:nvCxnSpPr>
          <p:spPr bwMode="auto">
            <a:xfrm>
              <a:off x="3948814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0" name="Straight Connector 8449"/>
            <p:cNvCxnSpPr/>
            <p:nvPr/>
          </p:nvCxnSpPr>
          <p:spPr bwMode="auto">
            <a:xfrm>
              <a:off x="3979115" y="3697985"/>
              <a:ext cx="0" cy="126305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1" name="Straight Connector 8450"/>
            <p:cNvCxnSpPr/>
            <p:nvPr/>
          </p:nvCxnSpPr>
          <p:spPr bwMode="auto">
            <a:xfrm flipH="1">
              <a:off x="3703638" y="3682675"/>
              <a:ext cx="280987" cy="3826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799" name="Straight Connector 4798"/>
          <p:cNvCxnSpPr/>
          <p:nvPr/>
        </p:nvCxnSpPr>
        <p:spPr bwMode="auto">
          <a:xfrm rot="16200000">
            <a:off x="2569486" y="3344174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0" name="Straight Connector 4799"/>
          <p:cNvCxnSpPr/>
          <p:nvPr/>
        </p:nvCxnSpPr>
        <p:spPr bwMode="auto">
          <a:xfrm rot="16200000">
            <a:off x="2569486" y="3327047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1" name="Straight Connector 4800"/>
          <p:cNvCxnSpPr/>
          <p:nvPr/>
        </p:nvCxnSpPr>
        <p:spPr bwMode="auto">
          <a:xfrm rot="16200000">
            <a:off x="2569486" y="330849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2" name="Straight Connector 4801"/>
          <p:cNvCxnSpPr/>
          <p:nvPr/>
        </p:nvCxnSpPr>
        <p:spPr bwMode="auto">
          <a:xfrm rot="16200000">
            <a:off x="2569486" y="3291366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3" name="Straight Connector 4802"/>
          <p:cNvCxnSpPr/>
          <p:nvPr/>
        </p:nvCxnSpPr>
        <p:spPr bwMode="auto">
          <a:xfrm rot="16200000">
            <a:off x="2569486" y="327281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4" name="Straight Connector 4803"/>
          <p:cNvCxnSpPr/>
          <p:nvPr/>
        </p:nvCxnSpPr>
        <p:spPr bwMode="auto">
          <a:xfrm rot="16200000">
            <a:off x="2569486" y="3255685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5" name="Straight Connector 4804"/>
          <p:cNvCxnSpPr/>
          <p:nvPr/>
        </p:nvCxnSpPr>
        <p:spPr bwMode="auto">
          <a:xfrm rot="16200000">
            <a:off x="2569486" y="323713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6" name="Straight Connector 4805"/>
          <p:cNvCxnSpPr/>
          <p:nvPr/>
        </p:nvCxnSpPr>
        <p:spPr bwMode="auto">
          <a:xfrm rot="16200000">
            <a:off x="2569486" y="322000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7" name="Straight Connector 4806"/>
          <p:cNvCxnSpPr/>
          <p:nvPr/>
        </p:nvCxnSpPr>
        <p:spPr bwMode="auto">
          <a:xfrm rot="16200000">
            <a:off x="2569486" y="3201450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8" name="Straight Connector 4807"/>
          <p:cNvCxnSpPr/>
          <p:nvPr/>
        </p:nvCxnSpPr>
        <p:spPr bwMode="auto">
          <a:xfrm rot="16200000">
            <a:off x="2569486" y="3184323"/>
            <a:ext cx="0" cy="47773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9" name="Straight Connector 4808"/>
          <p:cNvCxnSpPr/>
          <p:nvPr/>
        </p:nvCxnSpPr>
        <p:spPr bwMode="auto">
          <a:xfrm rot="16200000">
            <a:off x="2626669" y="334489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0" name="Straight Connector 4809"/>
          <p:cNvCxnSpPr/>
          <p:nvPr/>
        </p:nvCxnSpPr>
        <p:spPr bwMode="auto">
          <a:xfrm rot="16200000">
            <a:off x="2626669" y="3327772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1" name="Straight Connector 4810"/>
          <p:cNvCxnSpPr/>
          <p:nvPr/>
        </p:nvCxnSpPr>
        <p:spPr bwMode="auto">
          <a:xfrm rot="16200000">
            <a:off x="2626669" y="330921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2" name="Straight Connector 4811"/>
          <p:cNvCxnSpPr/>
          <p:nvPr/>
        </p:nvCxnSpPr>
        <p:spPr bwMode="auto">
          <a:xfrm rot="16200000">
            <a:off x="2626669" y="3292090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3" name="Straight Connector 4812"/>
          <p:cNvCxnSpPr/>
          <p:nvPr/>
        </p:nvCxnSpPr>
        <p:spPr bwMode="auto">
          <a:xfrm rot="16200000">
            <a:off x="2626669" y="327353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4" name="Straight Connector 4813"/>
          <p:cNvCxnSpPr/>
          <p:nvPr/>
        </p:nvCxnSpPr>
        <p:spPr bwMode="auto">
          <a:xfrm rot="16200000">
            <a:off x="2626669" y="3256409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5" name="Straight Connector 4814"/>
          <p:cNvCxnSpPr/>
          <p:nvPr/>
        </p:nvCxnSpPr>
        <p:spPr bwMode="auto">
          <a:xfrm rot="16200000">
            <a:off x="2626669" y="3237855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6" name="Straight Connector 4815"/>
          <p:cNvCxnSpPr/>
          <p:nvPr/>
        </p:nvCxnSpPr>
        <p:spPr bwMode="auto">
          <a:xfrm rot="16200000">
            <a:off x="2626669" y="3220728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7" name="Straight Connector 4816"/>
          <p:cNvCxnSpPr/>
          <p:nvPr/>
        </p:nvCxnSpPr>
        <p:spPr bwMode="auto">
          <a:xfrm rot="16200000">
            <a:off x="2626669" y="3202173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8" name="Straight Connector 4817"/>
          <p:cNvCxnSpPr/>
          <p:nvPr/>
        </p:nvCxnSpPr>
        <p:spPr bwMode="auto">
          <a:xfrm rot="16200000">
            <a:off x="2626669" y="3185046"/>
            <a:ext cx="0" cy="46324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9" name="Straight Connector 4818"/>
          <p:cNvCxnSpPr/>
          <p:nvPr/>
        </p:nvCxnSpPr>
        <p:spPr bwMode="auto">
          <a:xfrm rot="16200000" flipH="1">
            <a:off x="2517085" y="3285985"/>
            <a:ext cx="162706" cy="1447"/>
          </a:xfrm>
          <a:prstGeom prst="line">
            <a:avLst/>
          </a:prstGeom>
          <a:ln w="31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0" name="Straight Connector 4819"/>
          <p:cNvCxnSpPr/>
          <p:nvPr/>
        </p:nvCxnSpPr>
        <p:spPr>
          <a:xfrm flipV="1">
            <a:off x="2544153" y="3180058"/>
            <a:ext cx="0" cy="2947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1" name="Straight Connector 4820"/>
          <p:cNvCxnSpPr/>
          <p:nvPr/>
        </p:nvCxnSpPr>
        <p:spPr>
          <a:xfrm flipH="1" flipV="1">
            <a:off x="2650679" y="3177098"/>
            <a:ext cx="0" cy="20809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2" name="Straight Connector 4821"/>
          <p:cNvCxnSpPr/>
          <p:nvPr/>
        </p:nvCxnSpPr>
        <p:spPr>
          <a:xfrm flipH="1">
            <a:off x="2545601" y="3385188"/>
            <a:ext cx="10278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23" name="Group 4822"/>
          <p:cNvGrpSpPr/>
          <p:nvPr/>
        </p:nvGrpSpPr>
        <p:grpSpPr>
          <a:xfrm>
            <a:off x="5473590" y="6222508"/>
            <a:ext cx="259643" cy="279907"/>
            <a:chOff x="5004962" y="5073901"/>
            <a:chExt cx="208906" cy="211466"/>
          </a:xfrm>
        </p:grpSpPr>
        <p:grpSp>
          <p:nvGrpSpPr>
            <p:cNvPr id="8413" name="Group 6"/>
            <p:cNvGrpSpPr>
              <a:grpSpLocks/>
            </p:cNvGrpSpPr>
            <p:nvPr/>
          </p:nvGrpSpPr>
          <p:grpSpPr bwMode="auto">
            <a:xfrm>
              <a:off x="5121268" y="5203670"/>
              <a:ext cx="92600" cy="81697"/>
              <a:chOff x="6610350" y="3232956"/>
              <a:chExt cx="1028700" cy="1108858"/>
            </a:xfrm>
          </p:grpSpPr>
          <p:cxnSp>
            <p:nvCxnSpPr>
              <p:cNvPr id="8422" name="Straight Connector 8421"/>
              <p:cNvCxnSpPr/>
              <p:nvPr/>
            </p:nvCxnSpPr>
            <p:spPr bwMode="auto">
              <a:xfrm>
                <a:off x="6603895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3" name="Straight Connector 8422"/>
              <p:cNvCxnSpPr/>
              <p:nvPr/>
            </p:nvCxnSpPr>
            <p:spPr bwMode="auto">
              <a:xfrm>
                <a:off x="6733289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4" name="Straight Connector 8423"/>
              <p:cNvCxnSpPr/>
              <p:nvPr/>
            </p:nvCxnSpPr>
            <p:spPr bwMode="auto">
              <a:xfrm>
                <a:off x="6862683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5" name="Straight Connector 8424"/>
              <p:cNvCxnSpPr/>
              <p:nvPr/>
            </p:nvCxnSpPr>
            <p:spPr bwMode="auto">
              <a:xfrm>
                <a:off x="6992078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6" name="Straight Connector 8425"/>
              <p:cNvCxnSpPr/>
              <p:nvPr/>
            </p:nvCxnSpPr>
            <p:spPr bwMode="auto">
              <a:xfrm>
                <a:off x="7121472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7" name="Straight Connector 8426"/>
              <p:cNvCxnSpPr/>
              <p:nvPr/>
            </p:nvCxnSpPr>
            <p:spPr bwMode="auto">
              <a:xfrm>
                <a:off x="7250867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8" name="Straight Connector 8427"/>
              <p:cNvCxnSpPr/>
              <p:nvPr/>
            </p:nvCxnSpPr>
            <p:spPr bwMode="auto">
              <a:xfrm>
                <a:off x="7380261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9" name="Straight Connector 8428"/>
              <p:cNvCxnSpPr/>
              <p:nvPr/>
            </p:nvCxnSpPr>
            <p:spPr bwMode="auto">
              <a:xfrm>
                <a:off x="7509656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0" name="Straight Connector 8429"/>
              <p:cNvCxnSpPr/>
              <p:nvPr/>
            </p:nvCxnSpPr>
            <p:spPr bwMode="auto">
              <a:xfrm>
                <a:off x="7639050" y="3235175"/>
                <a:ext cx="0" cy="1106639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14" name="Group 192"/>
            <p:cNvGrpSpPr>
              <a:grpSpLocks/>
            </p:cNvGrpSpPr>
            <p:nvPr/>
          </p:nvGrpSpPr>
          <p:grpSpPr bwMode="auto">
            <a:xfrm>
              <a:off x="5004962" y="5073901"/>
              <a:ext cx="85029" cy="102777"/>
              <a:chOff x="5051147" y="5446060"/>
              <a:chExt cx="123590" cy="153546"/>
            </a:xfrm>
          </p:grpSpPr>
          <p:cxnSp>
            <p:nvCxnSpPr>
              <p:cNvPr id="8415" name="Straight Connector 8414"/>
              <p:cNvCxnSpPr/>
              <p:nvPr/>
            </p:nvCxnSpPr>
            <p:spPr bwMode="auto">
              <a:xfrm>
                <a:off x="5051147" y="5456354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6" name="Straight Connector 8415"/>
              <p:cNvCxnSpPr/>
              <p:nvPr/>
            </p:nvCxnSpPr>
            <p:spPr bwMode="auto">
              <a:xfrm>
                <a:off x="5051147" y="5476941"/>
                <a:ext cx="123589" cy="12180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7" name="Straight Connector 8416"/>
              <p:cNvCxnSpPr/>
              <p:nvPr/>
            </p:nvCxnSpPr>
            <p:spPr bwMode="auto">
              <a:xfrm>
                <a:off x="5062998" y="5446060"/>
                <a:ext cx="111737" cy="11151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8" name="Straight Connector 8417"/>
              <p:cNvCxnSpPr/>
              <p:nvPr/>
            </p:nvCxnSpPr>
            <p:spPr bwMode="auto">
              <a:xfrm>
                <a:off x="5085007" y="5446060"/>
                <a:ext cx="89729" cy="89211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9" name="Straight Connector 8418"/>
              <p:cNvCxnSpPr/>
              <p:nvPr/>
            </p:nvCxnSpPr>
            <p:spPr bwMode="auto">
              <a:xfrm>
                <a:off x="5127332" y="5446060"/>
                <a:ext cx="47404" cy="48037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0" name="Straight Connector 8419"/>
              <p:cNvCxnSpPr/>
              <p:nvPr/>
            </p:nvCxnSpPr>
            <p:spPr bwMode="auto">
              <a:xfrm>
                <a:off x="5147648" y="5446060"/>
                <a:ext cx="27088" cy="25733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1" name="Straight Connector 8420"/>
              <p:cNvCxnSpPr/>
              <p:nvPr/>
            </p:nvCxnSpPr>
            <p:spPr bwMode="auto">
              <a:xfrm>
                <a:off x="5107016" y="5446060"/>
                <a:ext cx="67720" cy="68624"/>
              </a:xfrm>
              <a:prstGeom prst="line">
                <a:avLst/>
              </a:prstGeom>
              <a:ln w="31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24" name="Group 4823"/>
          <p:cNvGrpSpPr/>
          <p:nvPr/>
        </p:nvGrpSpPr>
        <p:grpSpPr>
          <a:xfrm>
            <a:off x="2958475" y="5239927"/>
            <a:ext cx="142984" cy="162776"/>
            <a:chOff x="3372100" y="4328682"/>
            <a:chExt cx="138606" cy="96461"/>
          </a:xfrm>
        </p:grpSpPr>
        <p:cxnSp>
          <p:nvCxnSpPr>
            <p:cNvPr id="8392" name="Straight Connector 8391"/>
            <p:cNvCxnSpPr/>
            <p:nvPr/>
          </p:nvCxnSpPr>
          <p:spPr bwMode="auto">
            <a:xfrm>
              <a:off x="3372100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3" name="Straight Connector 8392"/>
            <p:cNvCxnSpPr/>
            <p:nvPr/>
          </p:nvCxnSpPr>
          <p:spPr bwMode="auto">
            <a:xfrm>
              <a:off x="3387242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4" name="Straight Connector 8393"/>
            <p:cNvCxnSpPr/>
            <p:nvPr/>
          </p:nvCxnSpPr>
          <p:spPr bwMode="auto">
            <a:xfrm>
              <a:off x="3402384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5" name="Straight Connector 8394"/>
            <p:cNvCxnSpPr/>
            <p:nvPr/>
          </p:nvCxnSpPr>
          <p:spPr bwMode="auto">
            <a:xfrm>
              <a:off x="3417526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6" name="Straight Connector 8395"/>
            <p:cNvCxnSpPr/>
            <p:nvPr/>
          </p:nvCxnSpPr>
          <p:spPr bwMode="auto">
            <a:xfrm>
              <a:off x="343266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7" name="Straight Connector 8396"/>
            <p:cNvCxnSpPr/>
            <p:nvPr/>
          </p:nvCxnSpPr>
          <p:spPr bwMode="auto">
            <a:xfrm>
              <a:off x="3447809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8" name="Straight Connector 8397"/>
            <p:cNvCxnSpPr/>
            <p:nvPr/>
          </p:nvCxnSpPr>
          <p:spPr bwMode="auto">
            <a:xfrm>
              <a:off x="3462951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9" name="Straight Connector 8398"/>
            <p:cNvCxnSpPr/>
            <p:nvPr/>
          </p:nvCxnSpPr>
          <p:spPr bwMode="auto">
            <a:xfrm>
              <a:off x="3476928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0" name="Straight Connector 8399"/>
            <p:cNvCxnSpPr/>
            <p:nvPr/>
          </p:nvCxnSpPr>
          <p:spPr bwMode="auto">
            <a:xfrm>
              <a:off x="3493235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1" name="Straight Connector 8400"/>
            <p:cNvCxnSpPr/>
            <p:nvPr/>
          </p:nvCxnSpPr>
          <p:spPr bwMode="auto">
            <a:xfrm>
              <a:off x="3508377" y="4328682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2" name="Straight Connector 8401"/>
            <p:cNvCxnSpPr/>
            <p:nvPr/>
          </p:nvCxnSpPr>
          <p:spPr bwMode="auto">
            <a:xfrm>
              <a:off x="3372100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3" name="Straight Connector 8402"/>
            <p:cNvCxnSpPr/>
            <p:nvPr/>
          </p:nvCxnSpPr>
          <p:spPr bwMode="auto">
            <a:xfrm>
              <a:off x="3387242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4" name="Straight Connector 8403"/>
            <p:cNvCxnSpPr/>
            <p:nvPr/>
          </p:nvCxnSpPr>
          <p:spPr bwMode="auto">
            <a:xfrm>
              <a:off x="3402384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5" name="Straight Connector 8404"/>
            <p:cNvCxnSpPr/>
            <p:nvPr/>
          </p:nvCxnSpPr>
          <p:spPr bwMode="auto">
            <a:xfrm>
              <a:off x="3417526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6" name="Straight Connector 8405"/>
            <p:cNvCxnSpPr/>
            <p:nvPr/>
          </p:nvCxnSpPr>
          <p:spPr bwMode="auto">
            <a:xfrm>
              <a:off x="343266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7" name="Straight Connector 8406"/>
            <p:cNvCxnSpPr/>
            <p:nvPr/>
          </p:nvCxnSpPr>
          <p:spPr bwMode="auto">
            <a:xfrm>
              <a:off x="3447809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8" name="Straight Connector 8407"/>
            <p:cNvCxnSpPr/>
            <p:nvPr/>
          </p:nvCxnSpPr>
          <p:spPr bwMode="auto">
            <a:xfrm>
              <a:off x="3462951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9" name="Straight Connector 8408"/>
            <p:cNvCxnSpPr/>
            <p:nvPr/>
          </p:nvCxnSpPr>
          <p:spPr bwMode="auto">
            <a:xfrm>
              <a:off x="3476928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0" name="Straight Connector 8409"/>
            <p:cNvCxnSpPr/>
            <p:nvPr/>
          </p:nvCxnSpPr>
          <p:spPr bwMode="auto">
            <a:xfrm>
              <a:off x="3493235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1" name="Straight Connector 8410"/>
            <p:cNvCxnSpPr/>
            <p:nvPr/>
          </p:nvCxnSpPr>
          <p:spPr bwMode="auto">
            <a:xfrm>
              <a:off x="3508377" y="4381506"/>
              <a:ext cx="0" cy="436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2" name="Straight Connector 8411"/>
            <p:cNvCxnSpPr/>
            <p:nvPr/>
          </p:nvCxnSpPr>
          <p:spPr bwMode="auto">
            <a:xfrm flipH="1">
              <a:off x="3372100" y="4376913"/>
              <a:ext cx="138606" cy="0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25" name="Straight Connector 4824"/>
          <p:cNvCxnSpPr/>
          <p:nvPr/>
        </p:nvCxnSpPr>
        <p:spPr>
          <a:xfrm flipV="1">
            <a:off x="1600027" y="5719378"/>
            <a:ext cx="944107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6" name="Straight Connector 4825"/>
          <p:cNvCxnSpPr/>
          <p:nvPr/>
        </p:nvCxnSpPr>
        <p:spPr>
          <a:xfrm>
            <a:off x="2884487" y="5405663"/>
            <a:ext cx="627431" cy="59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7" name="Straight Connector 4826"/>
          <p:cNvCxnSpPr/>
          <p:nvPr/>
        </p:nvCxnSpPr>
        <p:spPr>
          <a:xfrm>
            <a:off x="2541175" y="5405663"/>
            <a:ext cx="13614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8" name="Straight Connector 4827"/>
          <p:cNvCxnSpPr/>
          <p:nvPr/>
        </p:nvCxnSpPr>
        <p:spPr>
          <a:xfrm flipH="1" flipV="1">
            <a:off x="3500079" y="4760474"/>
            <a:ext cx="14797" cy="18941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9" name="Straight Connector 4828"/>
          <p:cNvCxnSpPr/>
          <p:nvPr/>
        </p:nvCxnSpPr>
        <p:spPr>
          <a:xfrm>
            <a:off x="2547093" y="6352729"/>
            <a:ext cx="961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0" name="Straight Connector 4829"/>
          <p:cNvCxnSpPr/>
          <p:nvPr/>
        </p:nvCxnSpPr>
        <p:spPr>
          <a:xfrm flipV="1">
            <a:off x="2544135" y="3621950"/>
            <a:ext cx="0" cy="25857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1" name="Straight Connector 4830"/>
          <p:cNvCxnSpPr/>
          <p:nvPr/>
        </p:nvCxnSpPr>
        <p:spPr>
          <a:xfrm flipH="1">
            <a:off x="2541175" y="6204750"/>
            <a:ext cx="15981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2" name="Straight Connector 4831"/>
          <p:cNvCxnSpPr/>
          <p:nvPr/>
        </p:nvCxnSpPr>
        <p:spPr>
          <a:xfrm>
            <a:off x="2700993" y="6198831"/>
            <a:ext cx="0" cy="15389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3" name="Straight Connector 4832"/>
          <p:cNvCxnSpPr/>
          <p:nvPr/>
        </p:nvCxnSpPr>
        <p:spPr>
          <a:xfrm flipV="1">
            <a:off x="2754265" y="5242886"/>
            <a:ext cx="435058" cy="2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4" name="Straight Connector 4833"/>
          <p:cNvCxnSpPr/>
          <p:nvPr/>
        </p:nvCxnSpPr>
        <p:spPr>
          <a:xfrm flipV="1">
            <a:off x="3183404" y="5242886"/>
            <a:ext cx="0" cy="1598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5" name="Straight Connector 4834"/>
          <p:cNvCxnSpPr/>
          <p:nvPr/>
        </p:nvCxnSpPr>
        <p:spPr>
          <a:xfrm flipH="1" flipV="1">
            <a:off x="2757224" y="3180058"/>
            <a:ext cx="0" cy="14185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36" name="Group 4835"/>
          <p:cNvGrpSpPr/>
          <p:nvPr/>
        </p:nvGrpSpPr>
        <p:grpSpPr>
          <a:xfrm>
            <a:off x="2645843" y="3478869"/>
            <a:ext cx="111381" cy="151565"/>
            <a:chOff x="2729784" y="2855033"/>
            <a:chExt cx="85027" cy="121948"/>
          </a:xfrm>
        </p:grpSpPr>
        <p:cxnSp>
          <p:nvCxnSpPr>
            <p:cNvPr id="8377" name="Straight Connector 8376"/>
            <p:cNvCxnSpPr/>
            <p:nvPr/>
          </p:nvCxnSpPr>
          <p:spPr bwMode="auto">
            <a:xfrm rot="16200000">
              <a:off x="2750167" y="294212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8" name="Straight Connector 8377"/>
            <p:cNvCxnSpPr/>
            <p:nvPr/>
          </p:nvCxnSpPr>
          <p:spPr bwMode="auto">
            <a:xfrm rot="16200000">
              <a:off x="2750167" y="2928347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9" name="Straight Connector 8378"/>
            <p:cNvCxnSpPr/>
            <p:nvPr/>
          </p:nvCxnSpPr>
          <p:spPr bwMode="auto">
            <a:xfrm rot="16200000">
              <a:off x="2750167" y="291341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0" name="Straight Connector 8379"/>
            <p:cNvCxnSpPr/>
            <p:nvPr/>
          </p:nvCxnSpPr>
          <p:spPr bwMode="auto">
            <a:xfrm rot="16200000">
              <a:off x="2750167" y="2899638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1" name="Straight Connector 8380"/>
            <p:cNvCxnSpPr/>
            <p:nvPr/>
          </p:nvCxnSpPr>
          <p:spPr bwMode="auto">
            <a:xfrm rot="16200000">
              <a:off x="2750167" y="2884710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2" name="Straight Connector 8381"/>
            <p:cNvCxnSpPr/>
            <p:nvPr/>
          </p:nvCxnSpPr>
          <p:spPr bwMode="auto">
            <a:xfrm rot="16200000">
              <a:off x="2750167" y="2870929"/>
              <a:ext cx="0" cy="38437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3" name="Straight Connector 8382"/>
            <p:cNvCxnSpPr/>
            <p:nvPr/>
          </p:nvCxnSpPr>
          <p:spPr bwMode="auto">
            <a:xfrm rot="16200000">
              <a:off x="2796175" y="294271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4" name="Straight Connector 8383"/>
            <p:cNvCxnSpPr/>
            <p:nvPr/>
          </p:nvCxnSpPr>
          <p:spPr bwMode="auto">
            <a:xfrm rot="16200000">
              <a:off x="2796175" y="292893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5" name="Straight Connector 8384"/>
            <p:cNvCxnSpPr/>
            <p:nvPr/>
          </p:nvCxnSpPr>
          <p:spPr bwMode="auto">
            <a:xfrm rot="16200000">
              <a:off x="2796175" y="2914001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6" name="Straight Connector 8385"/>
            <p:cNvCxnSpPr/>
            <p:nvPr/>
          </p:nvCxnSpPr>
          <p:spPr bwMode="auto">
            <a:xfrm rot="16200000">
              <a:off x="2796175" y="2900220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7" name="Straight Connector 8386"/>
            <p:cNvCxnSpPr/>
            <p:nvPr/>
          </p:nvCxnSpPr>
          <p:spPr bwMode="auto">
            <a:xfrm rot="16200000">
              <a:off x="2796175" y="288529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8" name="Straight Connector 8387"/>
            <p:cNvCxnSpPr/>
            <p:nvPr/>
          </p:nvCxnSpPr>
          <p:spPr bwMode="auto">
            <a:xfrm rot="16200000">
              <a:off x="2796175" y="2871512"/>
              <a:ext cx="0" cy="37272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9" name="Straight Connector 8388"/>
            <p:cNvCxnSpPr/>
            <p:nvPr/>
          </p:nvCxnSpPr>
          <p:spPr bwMode="auto">
            <a:xfrm rot="16200000" flipH="1">
              <a:off x="2736886" y="2924188"/>
              <a:ext cx="73152" cy="1164"/>
            </a:xfrm>
            <a:prstGeom prst="line">
              <a:avLst/>
            </a:prstGeom>
            <a:ln w="31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0" name="Straight Connector 8389"/>
            <p:cNvCxnSpPr/>
            <p:nvPr/>
          </p:nvCxnSpPr>
          <p:spPr>
            <a:xfrm flipV="1">
              <a:off x="2729784" y="2855033"/>
              <a:ext cx="0" cy="1219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1" name="Straight Connector 8390"/>
            <p:cNvCxnSpPr/>
            <p:nvPr/>
          </p:nvCxnSpPr>
          <p:spPr>
            <a:xfrm flipH="1" flipV="1">
              <a:off x="2814760" y="2885541"/>
              <a:ext cx="0" cy="9144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37" name="Straight Connector 4836"/>
          <p:cNvCxnSpPr/>
          <p:nvPr/>
        </p:nvCxnSpPr>
        <p:spPr>
          <a:xfrm flipH="1">
            <a:off x="2543965" y="3626040"/>
            <a:ext cx="100797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8" name="Straight Connector 4837"/>
          <p:cNvCxnSpPr/>
          <p:nvPr/>
        </p:nvCxnSpPr>
        <p:spPr>
          <a:xfrm flipH="1">
            <a:off x="2545328" y="3472058"/>
            <a:ext cx="10228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9" name="Straight Connector 4838"/>
          <p:cNvCxnSpPr/>
          <p:nvPr/>
        </p:nvCxnSpPr>
        <p:spPr>
          <a:xfrm flipV="1">
            <a:off x="1614827" y="3177521"/>
            <a:ext cx="31208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1" name="Straight Connector 4840"/>
          <p:cNvCxnSpPr/>
          <p:nvPr/>
        </p:nvCxnSpPr>
        <p:spPr>
          <a:xfrm flipV="1">
            <a:off x="2757224" y="4760474"/>
            <a:ext cx="0" cy="486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2" name="Straight Connector 4841"/>
          <p:cNvCxnSpPr/>
          <p:nvPr/>
        </p:nvCxnSpPr>
        <p:spPr>
          <a:xfrm>
            <a:off x="2757224" y="4594738"/>
            <a:ext cx="1112802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3" name="Straight Connector 4842"/>
          <p:cNvCxnSpPr/>
          <p:nvPr/>
        </p:nvCxnSpPr>
        <p:spPr>
          <a:xfrm>
            <a:off x="2754264" y="4763433"/>
            <a:ext cx="26458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4" name="Straight Connector 4843"/>
          <p:cNvCxnSpPr/>
          <p:nvPr/>
        </p:nvCxnSpPr>
        <p:spPr>
          <a:xfrm>
            <a:off x="4136387" y="4455637"/>
            <a:ext cx="1811266" cy="0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5" name="Straight Connector 4844"/>
          <p:cNvCxnSpPr/>
          <p:nvPr/>
        </p:nvCxnSpPr>
        <p:spPr>
          <a:xfrm>
            <a:off x="3867067" y="4446758"/>
            <a:ext cx="15093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6" name="Straight Connector 4845"/>
          <p:cNvCxnSpPr/>
          <p:nvPr/>
        </p:nvCxnSpPr>
        <p:spPr>
          <a:xfrm>
            <a:off x="3870027" y="4455637"/>
            <a:ext cx="0" cy="1450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7" name="Straight Connector 4846"/>
          <p:cNvCxnSpPr/>
          <p:nvPr/>
        </p:nvCxnSpPr>
        <p:spPr>
          <a:xfrm flipH="1">
            <a:off x="4023925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8" name="Straight Connector 4847"/>
          <p:cNvCxnSpPr/>
          <p:nvPr/>
        </p:nvCxnSpPr>
        <p:spPr>
          <a:xfrm flipH="1">
            <a:off x="4461943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9" name="Straight Connector 4848"/>
          <p:cNvCxnSpPr/>
          <p:nvPr/>
        </p:nvCxnSpPr>
        <p:spPr>
          <a:xfrm>
            <a:off x="4020966" y="3807483"/>
            <a:ext cx="9204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0" name="Straight Connector 4849"/>
          <p:cNvCxnSpPr/>
          <p:nvPr/>
        </p:nvCxnSpPr>
        <p:spPr>
          <a:xfrm>
            <a:off x="5293585" y="3274764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1" name="Straight Connector 4850"/>
          <p:cNvCxnSpPr/>
          <p:nvPr/>
        </p:nvCxnSpPr>
        <p:spPr>
          <a:xfrm>
            <a:off x="5287666" y="3280678"/>
            <a:ext cx="66886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2" name="Straight Connector 4851"/>
          <p:cNvCxnSpPr/>
          <p:nvPr/>
        </p:nvCxnSpPr>
        <p:spPr>
          <a:xfrm>
            <a:off x="5953570" y="3277723"/>
            <a:ext cx="0" cy="1181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3" name="Straight Connector 4852"/>
          <p:cNvCxnSpPr/>
          <p:nvPr/>
        </p:nvCxnSpPr>
        <p:spPr>
          <a:xfrm>
            <a:off x="5691881" y="4741947"/>
            <a:ext cx="0" cy="14774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4" name="Straight Connector 4853"/>
          <p:cNvCxnSpPr/>
          <p:nvPr/>
        </p:nvCxnSpPr>
        <p:spPr>
          <a:xfrm>
            <a:off x="4438266" y="4612495"/>
            <a:ext cx="0" cy="1509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5" name="Straight Connector 4854"/>
          <p:cNvCxnSpPr/>
          <p:nvPr/>
        </p:nvCxnSpPr>
        <p:spPr>
          <a:xfrm>
            <a:off x="4239974" y="4609535"/>
            <a:ext cx="1379165" cy="11838"/>
          </a:xfrm>
          <a:prstGeom prst="line">
            <a:avLst/>
          </a:prstGeom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6" name="Straight Connector 4855"/>
          <p:cNvCxnSpPr/>
          <p:nvPr/>
        </p:nvCxnSpPr>
        <p:spPr>
          <a:xfrm>
            <a:off x="5619139" y="4618414"/>
            <a:ext cx="72741" cy="1264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7" name="Straight Connector 4856"/>
          <p:cNvCxnSpPr/>
          <p:nvPr/>
        </p:nvCxnSpPr>
        <p:spPr>
          <a:xfrm>
            <a:off x="5406049" y="6382324"/>
            <a:ext cx="562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8" name="Straight Connector 4857"/>
          <p:cNvCxnSpPr/>
          <p:nvPr/>
        </p:nvCxnSpPr>
        <p:spPr>
          <a:xfrm>
            <a:off x="5459322" y="6219547"/>
            <a:ext cx="239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9" name="Straight Connector 4858"/>
          <p:cNvCxnSpPr/>
          <p:nvPr/>
        </p:nvCxnSpPr>
        <p:spPr>
          <a:xfrm flipH="1">
            <a:off x="5456362" y="6219549"/>
            <a:ext cx="2960" cy="1627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0" name="Straight Connector 4859"/>
          <p:cNvCxnSpPr/>
          <p:nvPr/>
        </p:nvCxnSpPr>
        <p:spPr>
          <a:xfrm flipV="1">
            <a:off x="3136500" y="4753645"/>
            <a:ext cx="0" cy="4821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1" name="Straight Connector 4860"/>
          <p:cNvCxnSpPr/>
          <p:nvPr/>
        </p:nvCxnSpPr>
        <p:spPr>
          <a:xfrm flipV="1">
            <a:off x="2756059" y="4993425"/>
            <a:ext cx="38582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2" name="Straight Connector 4861"/>
          <p:cNvCxnSpPr/>
          <p:nvPr/>
        </p:nvCxnSpPr>
        <p:spPr>
          <a:xfrm flipH="1">
            <a:off x="4940076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3" name="Straight Connector 4862"/>
          <p:cNvCxnSpPr/>
          <p:nvPr/>
        </p:nvCxnSpPr>
        <p:spPr>
          <a:xfrm flipH="1">
            <a:off x="4711794" y="3801564"/>
            <a:ext cx="0" cy="65110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4" name="Straight Connector 4863"/>
          <p:cNvCxnSpPr/>
          <p:nvPr/>
        </p:nvCxnSpPr>
        <p:spPr>
          <a:xfrm flipH="1">
            <a:off x="5903259" y="2848577"/>
            <a:ext cx="0" cy="3409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5" name="Straight Connector 4864"/>
          <p:cNvCxnSpPr/>
          <p:nvPr/>
        </p:nvCxnSpPr>
        <p:spPr>
          <a:xfrm flipH="1" flipV="1">
            <a:off x="5738715" y="3182020"/>
            <a:ext cx="164544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6" name="Straight Connector 4865"/>
          <p:cNvCxnSpPr/>
          <p:nvPr/>
        </p:nvCxnSpPr>
        <p:spPr>
          <a:xfrm>
            <a:off x="5392962" y="4762663"/>
            <a:ext cx="16047" cy="174692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867" name="Picture 48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586628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68" name="Picture 486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9242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69" name="Picture 48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261829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0" name="Picture 486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599430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1" name="Picture 487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1942741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2" name="Picture 487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296095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3" name="Picture 487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833" y="2286053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4" name="Picture 48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631467"/>
            <a:ext cx="499383" cy="33784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5" name="Picture 487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7" y="1982926"/>
            <a:ext cx="499383" cy="32746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876" name="Picture 487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341577" y="1939021"/>
            <a:ext cx="499383" cy="327465"/>
          </a:xfrm>
          <a:prstGeom prst="rect">
            <a:avLst/>
          </a:prstGeom>
        </p:spPr>
      </p:pic>
      <p:cxnSp>
        <p:nvCxnSpPr>
          <p:cNvPr id="4877" name="Straight Connector 4876"/>
          <p:cNvCxnSpPr/>
          <p:nvPr/>
        </p:nvCxnSpPr>
        <p:spPr>
          <a:xfrm>
            <a:off x="1351215" y="1813475"/>
            <a:ext cx="45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8" name="Straight Connector 4877"/>
          <p:cNvCxnSpPr/>
          <p:nvPr/>
        </p:nvCxnSpPr>
        <p:spPr>
          <a:xfrm flipV="1">
            <a:off x="1801517" y="1814190"/>
            <a:ext cx="0" cy="8079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879" name="Picture 6" descr="https://www.aluminum-bleachers.com/images/xlarge-seating-2.jpg.pagespeed.ic.l2zLmqdPBX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4" t="32257" r="36525" b="30810"/>
          <a:stretch/>
        </p:blipFill>
        <p:spPr bwMode="auto">
          <a:xfrm rot="16200000">
            <a:off x="1484199" y="2348394"/>
            <a:ext cx="227887" cy="313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880" name="Straight Connector 4879"/>
          <p:cNvCxnSpPr/>
          <p:nvPr/>
        </p:nvCxnSpPr>
        <p:spPr>
          <a:xfrm>
            <a:off x="845335" y="2619194"/>
            <a:ext cx="952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82" name="Straight Connector 4881"/>
          <p:cNvCxnSpPr/>
          <p:nvPr/>
        </p:nvCxnSpPr>
        <p:spPr>
          <a:xfrm flipH="1" flipV="1">
            <a:off x="1357580" y="540113"/>
            <a:ext cx="0" cy="208018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89" name="Straight Connector 4888"/>
          <p:cNvCxnSpPr/>
          <p:nvPr/>
        </p:nvCxnSpPr>
        <p:spPr>
          <a:xfrm flipH="1" flipV="1">
            <a:off x="1220064" y="2611649"/>
            <a:ext cx="0" cy="5299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90" name="TextBox 219"/>
          <p:cNvSpPr txBox="1">
            <a:spLocks noChangeArrowheads="1"/>
          </p:cNvSpPr>
          <p:nvPr/>
        </p:nvSpPr>
        <p:spPr bwMode="auto">
          <a:xfrm>
            <a:off x="5294389" y="3973198"/>
            <a:ext cx="691436" cy="405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1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663300"/>
                </a:solidFill>
              </a:rPr>
              <a:t>Platform </a:t>
            </a:r>
            <a:r>
              <a:rPr lang="en-US" altLang="en-US" sz="1000" dirty="0" smtClean="0">
                <a:solidFill>
                  <a:srgbClr val="663300"/>
                </a:solidFill>
              </a:rPr>
              <a:t>Party</a:t>
            </a:r>
            <a:endParaRPr lang="en-US" altLang="en-US" sz="1000" dirty="0">
              <a:solidFill>
                <a:srgbClr val="663300"/>
              </a:solidFill>
            </a:endParaRPr>
          </a:p>
        </p:txBody>
      </p:sp>
      <p:sp>
        <p:nvSpPr>
          <p:cNvPr id="4891" name="TextBox 4890"/>
          <p:cNvSpPr txBox="1"/>
          <p:nvPr/>
        </p:nvSpPr>
        <p:spPr>
          <a:xfrm>
            <a:off x="5300638" y="3272944"/>
            <a:ext cx="694668" cy="688090"/>
          </a:xfrm>
          <a:prstGeom prst="rect">
            <a:avLst/>
          </a:prstGeom>
          <a:noFill/>
        </p:spPr>
        <p:txBody>
          <a:bodyPr wrap="square" lIns="45720" rIns="45720">
            <a:spAutoFit/>
          </a:bodyPr>
          <a:lstStyle/>
          <a:p>
            <a:pPr algn="ctr">
              <a:lnSpc>
                <a:spcPts val="1300"/>
              </a:lnSpc>
              <a:defRPr/>
            </a:pPr>
            <a:r>
              <a:rPr lang="en-US" sz="1200" b="1" i="1" cap="small" dirty="0">
                <a:solidFill>
                  <a:srgbClr val="663300"/>
                </a:solidFill>
                <a:cs typeface="Arial" charset="0"/>
              </a:rPr>
              <a:t>Multi-purpose room</a:t>
            </a:r>
          </a:p>
        </p:txBody>
      </p:sp>
      <p:sp>
        <p:nvSpPr>
          <p:cNvPr id="4892" name="TextBox 220"/>
          <p:cNvSpPr txBox="1">
            <a:spLocks noChangeArrowheads="1"/>
          </p:cNvSpPr>
          <p:nvPr/>
        </p:nvSpPr>
        <p:spPr bwMode="auto">
          <a:xfrm>
            <a:off x="3982654" y="3736329"/>
            <a:ext cx="533157" cy="357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 dirty="0">
                <a:solidFill>
                  <a:srgbClr val="FF0000"/>
                </a:solidFill>
              </a:rPr>
              <a:t>124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893" name="TextBox 222"/>
          <p:cNvSpPr txBox="1">
            <a:spLocks noChangeArrowheads="1"/>
          </p:cNvSpPr>
          <p:nvPr/>
        </p:nvSpPr>
        <p:spPr bwMode="auto">
          <a:xfrm>
            <a:off x="4007905" y="3950294"/>
            <a:ext cx="489950" cy="511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663300"/>
                </a:solidFill>
              </a:rPr>
              <a:t>Ushers </a:t>
            </a:r>
            <a:r>
              <a:rPr lang="en-US" altLang="en-US" sz="900" dirty="0" smtClean="0">
                <a:solidFill>
                  <a:srgbClr val="663300"/>
                </a:solidFill>
              </a:rPr>
              <a:t>flags BP</a:t>
            </a:r>
            <a:endParaRPr lang="en-US" altLang="en-US" sz="900" dirty="0">
              <a:solidFill>
                <a:srgbClr val="663300"/>
              </a:solidFill>
            </a:endParaRPr>
          </a:p>
        </p:txBody>
      </p:sp>
      <p:sp>
        <p:nvSpPr>
          <p:cNvPr id="4894" name="TextBox 263"/>
          <p:cNvSpPr txBox="1">
            <a:spLocks noChangeArrowheads="1"/>
          </p:cNvSpPr>
          <p:nvPr/>
        </p:nvSpPr>
        <p:spPr bwMode="auto">
          <a:xfrm rot="16200000">
            <a:off x="4283375" y="4016401"/>
            <a:ext cx="589418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Women</a:t>
            </a:r>
          </a:p>
        </p:txBody>
      </p:sp>
      <p:sp>
        <p:nvSpPr>
          <p:cNvPr id="4895" name="TextBox 264"/>
          <p:cNvSpPr txBox="1">
            <a:spLocks noChangeArrowheads="1"/>
          </p:cNvSpPr>
          <p:nvPr/>
        </p:nvSpPr>
        <p:spPr bwMode="auto">
          <a:xfrm rot="16200000">
            <a:off x="4573871" y="3999672"/>
            <a:ext cx="500920" cy="26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896" name="TextBox 264"/>
          <p:cNvSpPr txBox="1">
            <a:spLocks noChangeArrowheads="1"/>
          </p:cNvSpPr>
          <p:nvPr/>
        </p:nvSpPr>
        <p:spPr bwMode="auto">
          <a:xfrm rot="16200000">
            <a:off x="116398" y="1654876"/>
            <a:ext cx="1216850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r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663300"/>
                </a:solidFill>
              </a:rPr>
              <a:t>Squash Courts</a:t>
            </a:r>
          </a:p>
        </p:txBody>
      </p:sp>
      <p:sp>
        <p:nvSpPr>
          <p:cNvPr id="4897" name="TextBox 224"/>
          <p:cNvSpPr txBox="1">
            <a:spLocks noChangeArrowheads="1"/>
          </p:cNvSpPr>
          <p:nvPr/>
        </p:nvSpPr>
        <p:spPr bwMode="auto">
          <a:xfrm>
            <a:off x="2703159" y="5688038"/>
            <a:ext cx="662028" cy="30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>
                <a:solidFill>
                  <a:srgbClr val="FF0000"/>
                </a:solidFill>
              </a:rPr>
              <a:t>Lobby</a:t>
            </a:r>
          </a:p>
        </p:txBody>
      </p:sp>
      <p:sp>
        <p:nvSpPr>
          <p:cNvPr id="4898" name="TextBox 4897"/>
          <p:cNvSpPr txBox="1"/>
          <p:nvPr/>
        </p:nvSpPr>
        <p:spPr>
          <a:xfrm>
            <a:off x="7203747" y="6723033"/>
            <a:ext cx="899702" cy="6084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i="1" cap="small" dirty="0">
                <a:solidFill>
                  <a:srgbClr val="663300"/>
                </a:solidFill>
                <a:cs typeface="Arial" charset="0"/>
              </a:rPr>
              <a:t>Fitness Center</a:t>
            </a:r>
          </a:p>
        </p:txBody>
      </p:sp>
      <p:sp>
        <p:nvSpPr>
          <p:cNvPr id="4899" name="TextBox 224"/>
          <p:cNvSpPr txBox="1">
            <a:spLocks noChangeArrowheads="1"/>
          </p:cNvSpPr>
          <p:nvPr/>
        </p:nvSpPr>
        <p:spPr bwMode="auto">
          <a:xfrm rot="16200000">
            <a:off x="5288521" y="5290458"/>
            <a:ext cx="1242737" cy="30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err="1" smtClean="0">
                <a:solidFill>
                  <a:srgbClr val="FF0000"/>
                </a:solidFill>
              </a:rPr>
              <a:t>Karpus</a:t>
            </a:r>
            <a:r>
              <a:rPr lang="en-US" altLang="en-US" sz="1100" b="1" i="1" dirty="0" smtClean="0">
                <a:solidFill>
                  <a:srgbClr val="FF0000"/>
                </a:solidFill>
              </a:rPr>
              <a:t> Atrium</a:t>
            </a:r>
            <a:endParaRPr lang="en-US" altLang="en-US" sz="1100" b="1" i="1" dirty="0">
              <a:solidFill>
                <a:srgbClr val="FF0000"/>
              </a:solidFill>
            </a:endParaRPr>
          </a:p>
        </p:txBody>
      </p:sp>
      <p:sp>
        <p:nvSpPr>
          <p:cNvPr id="4900" name="TextBox 224"/>
          <p:cNvSpPr txBox="1">
            <a:spLocks noChangeArrowheads="1"/>
          </p:cNvSpPr>
          <p:nvPr/>
        </p:nvSpPr>
        <p:spPr bwMode="auto">
          <a:xfrm>
            <a:off x="4561618" y="4562241"/>
            <a:ext cx="639904" cy="25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 b="1" i="1" dirty="0">
                <a:solidFill>
                  <a:srgbClr val="FF6600"/>
                </a:solidFill>
              </a:rPr>
              <a:t>Elevator</a:t>
            </a:r>
          </a:p>
        </p:txBody>
      </p:sp>
      <p:sp>
        <p:nvSpPr>
          <p:cNvPr id="4901" name="TextBox 263"/>
          <p:cNvSpPr txBox="1">
            <a:spLocks noChangeArrowheads="1"/>
          </p:cNvSpPr>
          <p:nvPr/>
        </p:nvSpPr>
        <p:spPr bwMode="auto">
          <a:xfrm>
            <a:off x="2699439" y="4987573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 err="1">
                <a:solidFill>
                  <a:srgbClr val="008000"/>
                </a:solidFill>
              </a:rPr>
              <a:t>Wmn</a:t>
            </a:r>
            <a:endParaRPr lang="en-US" altLang="en-US" sz="900" dirty="0">
              <a:solidFill>
                <a:srgbClr val="008000"/>
              </a:solidFill>
            </a:endParaRPr>
          </a:p>
        </p:txBody>
      </p:sp>
      <p:sp>
        <p:nvSpPr>
          <p:cNvPr id="4902" name="TextBox 263"/>
          <p:cNvSpPr txBox="1">
            <a:spLocks noChangeArrowheads="1"/>
          </p:cNvSpPr>
          <p:nvPr/>
        </p:nvSpPr>
        <p:spPr bwMode="auto">
          <a:xfrm>
            <a:off x="2699439" y="4756117"/>
            <a:ext cx="490455" cy="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Men</a:t>
            </a:r>
          </a:p>
        </p:txBody>
      </p:sp>
      <p:sp>
        <p:nvSpPr>
          <p:cNvPr id="4903" name="TextBox 263"/>
          <p:cNvSpPr txBox="1">
            <a:spLocks noChangeArrowheads="1"/>
          </p:cNvSpPr>
          <p:nvPr/>
        </p:nvSpPr>
        <p:spPr bwMode="auto">
          <a:xfrm>
            <a:off x="738867" y="3149537"/>
            <a:ext cx="626604" cy="375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900"/>
              </a:lnSpc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8000"/>
                </a:solidFill>
              </a:rPr>
              <a:t>All Gender</a:t>
            </a:r>
          </a:p>
        </p:txBody>
      </p:sp>
      <p:sp>
        <p:nvSpPr>
          <p:cNvPr id="4904" name="TextBox 219"/>
          <p:cNvSpPr txBox="1">
            <a:spLocks noChangeArrowheads="1"/>
          </p:cNvSpPr>
          <p:nvPr/>
        </p:nvSpPr>
        <p:spPr bwMode="auto">
          <a:xfrm>
            <a:off x="6737170" y="5930129"/>
            <a:ext cx="201126" cy="112075"/>
          </a:xfrm>
          <a:prstGeom prst="rect">
            <a:avLst/>
          </a:prstGeom>
          <a:solidFill>
            <a:srgbClr val="663A2A"/>
          </a:solidFill>
          <a:ln>
            <a:noFill/>
          </a:ln>
          <a:extLst/>
        </p:spPr>
        <p:txBody>
          <a:bodyPr wrap="square" lIns="45720" tIns="9144" rIns="45720" bIns="9144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ts val="600"/>
              </a:lnSpc>
              <a:spcBef>
                <a:spcPct val="0"/>
              </a:spcBef>
              <a:buFontTx/>
              <a:buNone/>
            </a:pPr>
            <a:r>
              <a:rPr lang="en-US" altLang="en-US" sz="600" dirty="0" smtClean="0">
                <a:solidFill>
                  <a:schemeClr val="bg1"/>
                </a:solidFill>
              </a:rPr>
              <a:t>IT</a:t>
            </a:r>
            <a:endParaRPr lang="en-US" altLang="en-US" sz="600" dirty="0">
              <a:solidFill>
                <a:schemeClr val="bg1"/>
              </a:solidFill>
            </a:endParaRPr>
          </a:p>
        </p:txBody>
      </p:sp>
      <p:grpSp>
        <p:nvGrpSpPr>
          <p:cNvPr id="4905" name="Group 4904"/>
          <p:cNvGrpSpPr/>
          <p:nvPr/>
        </p:nvGrpSpPr>
        <p:grpSpPr>
          <a:xfrm>
            <a:off x="8501620" y="3529322"/>
            <a:ext cx="475049" cy="690285"/>
            <a:chOff x="7832604" y="3187440"/>
            <a:chExt cx="409034" cy="594360"/>
          </a:xfrm>
        </p:grpSpPr>
        <p:grpSp>
          <p:nvGrpSpPr>
            <p:cNvPr id="8331" name="Group 8330"/>
            <p:cNvGrpSpPr/>
            <p:nvPr/>
          </p:nvGrpSpPr>
          <p:grpSpPr>
            <a:xfrm>
              <a:off x="7947342" y="3189558"/>
              <a:ext cx="294296" cy="590125"/>
              <a:chOff x="7971152" y="3189558"/>
              <a:chExt cx="294296" cy="590125"/>
            </a:xfrm>
          </p:grpSpPr>
          <p:sp>
            <p:nvSpPr>
              <p:cNvPr id="8335" name="Rectangle 8334"/>
              <p:cNvSpPr/>
              <p:nvPr/>
            </p:nvSpPr>
            <p:spPr>
              <a:xfrm>
                <a:off x="7971152" y="3189558"/>
                <a:ext cx="294296" cy="590125"/>
              </a:xfrm>
              <a:prstGeom prst="rect">
                <a:avLst/>
              </a:prstGeom>
              <a:solidFill>
                <a:srgbClr val="D58A9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36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830901" y="3361510"/>
                <a:ext cx="5747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45720" tIns="45720" rIns="45720" bIns="45720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1000" dirty="0">
                    <a:solidFill>
                      <a:srgbClr val="663300"/>
                    </a:solidFill>
                    <a:cs typeface="Arial" panose="020B0604020202020204" pitchFamily="34" charset="0"/>
                  </a:rPr>
                  <a:t>Platform</a:t>
                </a:r>
              </a:p>
            </p:txBody>
          </p:sp>
        </p:grpSp>
        <p:grpSp>
          <p:nvGrpSpPr>
            <p:cNvPr id="8332" name="Group 8331"/>
            <p:cNvGrpSpPr/>
            <p:nvPr/>
          </p:nvGrpSpPr>
          <p:grpSpPr>
            <a:xfrm>
              <a:off x="7832604" y="3187440"/>
              <a:ext cx="141001" cy="594360"/>
              <a:chOff x="7856414" y="3187440"/>
              <a:chExt cx="141001" cy="594360"/>
            </a:xfrm>
          </p:grpSpPr>
          <p:sp>
            <p:nvSpPr>
              <p:cNvPr id="8333" name="Rectangle 8332"/>
              <p:cNvSpPr/>
              <p:nvPr/>
            </p:nvSpPr>
            <p:spPr>
              <a:xfrm>
                <a:off x="7897482" y="3187440"/>
                <a:ext cx="73152" cy="594360"/>
              </a:xfrm>
              <a:prstGeom prst="rect">
                <a:avLst/>
              </a:prstGeom>
              <a:solidFill>
                <a:srgbClr val="6633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ln w="0"/>
                  <a:solidFill>
                    <a:prstClr val="black"/>
                  </a:solidFill>
                  <a:effectLst>
                    <a:outerShdw blurRad="38100" dist="19050" dir="2700000" algn="tl" rotWithShape="0">
                      <a:prstClr val="black">
                        <a:alpha val="40000"/>
                      </a:prstClr>
                    </a:outerShdw>
                  </a:effectLst>
                  <a:latin typeface="Calibri"/>
                </a:endParaRPr>
              </a:p>
            </p:txBody>
          </p:sp>
          <p:sp>
            <p:nvSpPr>
              <p:cNvPr id="8334" name="TextBox 219"/>
              <p:cNvSpPr txBox="1">
                <a:spLocks noChangeArrowheads="1"/>
              </p:cNvSpPr>
              <p:nvPr/>
            </p:nvSpPr>
            <p:spPr bwMode="auto">
              <a:xfrm rot="5400000">
                <a:off x="7728753" y="3414120"/>
                <a:ext cx="396324" cy="1410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8" tIns="18288" rIns="18288" bIns="18288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fontAlgn="base" hangingPunct="1">
                  <a:lnSpc>
                    <a:spcPts val="8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/>
                </a:pPr>
                <a:r>
                  <a:rPr lang="en-US" altLang="en-US" sz="800" dirty="0">
                    <a:solidFill>
                      <a:srgbClr val="FFB66D"/>
                    </a:solidFill>
                    <a:cs typeface="Arial" panose="020B0604020202020204" pitchFamily="34" charset="0"/>
                  </a:rPr>
                  <a:t>Ramp</a:t>
                </a:r>
              </a:p>
            </p:txBody>
          </p:sp>
        </p:grpSp>
      </p:grpSp>
      <p:grpSp>
        <p:nvGrpSpPr>
          <p:cNvPr id="4906" name="Group 4905"/>
          <p:cNvGrpSpPr>
            <a:grpSpLocks noChangeAspect="1"/>
          </p:cNvGrpSpPr>
          <p:nvPr/>
        </p:nvGrpSpPr>
        <p:grpSpPr>
          <a:xfrm>
            <a:off x="6785759" y="2394571"/>
            <a:ext cx="1010376" cy="630724"/>
            <a:chOff x="897731" y="1806850"/>
            <a:chExt cx="1469788" cy="917510"/>
          </a:xfrm>
        </p:grpSpPr>
        <p:grpSp>
          <p:nvGrpSpPr>
            <p:cNvPr id="7928" name="Group 7927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8301" name="Group 830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9" name="Rounded Rectangle 8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0" name="Block Arc 8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2" name="Group 830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7" name="Rounded Rectangle 83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8" name="Block Arc 8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3" name="Group 830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5" name="Rounded Rectangle 83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6" name="Block Arc 83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4" name="Group 830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3" name="Rounded Rectangle 83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4" name="Block Arc 83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5" name="Group 830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21" name="Rounded Rectangle 83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2" name="Block Arc 83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6" name="Group 830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9" name="Rounded Rectangle 83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0" name="Block Arc 83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7" name="Group 830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7" name="Rounded Rectangle 83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8" name="Block Arc 83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8" name="Group 830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5" name="Rounded Rectangle 8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6" name="Block Arc 8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09" name="Group 830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3" name="Rounded Rectangle 8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4" name="Block Arc 8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10" name="Group 830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311" name="Rounded Rectangle 83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2" name="Block Arc 8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29" name="Group 7928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8271" name="Group 827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9" name="Rounded Rectangle 8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0" name="Block Arc 8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2" name="Group 827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7" name="Rounded Rectangle 8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8" name="Block Arc 8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roup 827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5" name="Rounded Rectangle 82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6" name="Block Arc 82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4" name="Group 827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3" name="Rounded Rectangle 82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4" name="Block Arc 82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5" name="Group 827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91" name="Rounded Rectangle 82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2" name="Block Arc 82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6" name="Group 827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9" name="Rounded Rectangle 82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0" name="Block Arc 82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7" name="Group 827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7" name="Rounded Rectangle 82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8" name="Block Arc 82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8" name="Group 827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5" name="Rounded Rectangle 8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6" name="Block Arc 8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9" name="Group 827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3" name="Rounded Rectangle 8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4" name="Block Arc 8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80" name="Group 827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81" name="Rounded Rectangle 8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2" name="Block Arc 8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0" name="Group 7929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8241" name="Group 824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9" name="Rounded Rectangle 8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0" name="Block Arc 8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2" name="Group 824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7" name="Rounded Rectangle 82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8" name="Block Arc 8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3" name="Group 824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5" name="Rounded Rectangle 82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6" name="Block Arc 82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4" name="Group 824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3" name="Rounded Rectangle 82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4" name="Block Arc 82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5" name="Group 824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61" name="Rounded Rectangle 82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2" name="Block Arc 82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6" name="Group 824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9" name="Rounded Rectangle 82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0" name="Block Arc 82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7" name="Group 824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7" name="Rounded Rectangle 82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8" name="Block Arc 82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8" name="Group 824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5" name="Rounded Rectangle 8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6" name="Block Arc 8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49" name="Group 824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3" name="Rounded Rectangle 8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4" name="Block Arc 8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50" name="Group 824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51" name="Rounded Rectangle 82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2" name="Block Arc 8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1" name="Group 7930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8211" name="Group 821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9" name="Rounded Rectangle 8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0" name="Block Arc 8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2" name="Group 821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7" name="Rounded Rectangle 8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8" name="Block Arc 8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3" name="Group 821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5" name="Rounded Rectangle 8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6" name="Block Arc 8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4" name="Group 821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3" name="Rounded Rectangle 8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4" name="Block Arc 8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5" name="Group 821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31" name="Rounded Rectangle 8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2" name="Block Arc 8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6" name="Group 821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9" name="Rounded Rectangle 8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0" name="Block Arc 8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7" name="Group 821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7" name="Rounded Rectangle 8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8" name="Block Arc 8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8" name="Group 821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5" name="Rounded Rectangle 8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6" name="Block Arc 8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19" name="Group 821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3" name="Rounded Rectangle 8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4" name="Block Arc 8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20" name="Group 821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21" name="Rounded Rectangle 8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2" name="Block Arc 8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2" name="Group 7931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8181" name="Group 818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9" name="Rounded Rectangle 82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0" name="Block Arc 82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2" name="Group 818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7" name="Rounded Rectangle 82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8" name="Block Arc 82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3" name="Group 818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5" name="Rounded Rectangle 82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6" name="Block Arc 82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4" name="Group 818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3" name="Rounded Rectangle 82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4" name="Block Arc 82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5" name="Group 818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201" name="Rounded Rectangle 82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2" name="Block Arc 82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6" name="Group 818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9" name="Rounded Rectangle 81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0" name="Block Arc 81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7" name="Group 818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7" name="Rounded Rectangle 81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8" name="Block Arc 81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8" name="Group 818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5" name="Rounded Rectangle 81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6" name="Block Arc 81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89" name="Group 818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3" name="Rounded Rectangle 81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4" name="Block Arc 81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90" name="Group 818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91" name="Rounded Rectangle 81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2" name="Block Arc 81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3" name="Group 7932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8151" name="Group 815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9" name="Rounded Rectangle 8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0" name="Block Arc 8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2" name="Group 815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7" name="Rounded Rectangle 81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8" name="Block Arc 8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3" name="Group 815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5" name="Rounded Rectangle 81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6" name="Block Arc 81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4" name="Group 815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3" name="Rounded Rectangle 81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4" name="Block Arc 81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5" name="Group 815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71" name="Rounded Rectangle 81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2" name="Block Arc 81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6" name="Group 815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9" name="Rounded Rectangle 81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0" name="Block Arc 81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7" name="Group 815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7" name="Rounded Rectangle 81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8" name="Block Arc 81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8" name="Group 815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5" name="Rounded Rectangle 81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6" name="Block Arc 81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59" name="Group 815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3" name="Rounded Rectangle 81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4" name="Block Arc 81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60" name="Group 815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61" name="Rounded Rectangle 81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2" name="Block Arc 81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4" name="Group 7933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8121" name="Group 812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9" name="Rounded Rectangle 81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0" name="Block Arc 81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2" name="Group 812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7" name="Rounded Rectangle 81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8" name="Block Arc 81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3" name="Group 812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5" name="Rounded Rectangle 8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6" name="Block Arc 8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4" name="Group 812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3" name="Rounded Rectangle 8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4" name="Block Arc 8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5" name="Group 812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41" name="Rounded Rectangle 8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2" name="Block Arc 8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6" name="Group 812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9" name="Rounded Rectangle 8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0" name="Block Arc 8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7" name="Group 812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7" name="Rounded Rectangle 8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8" name="Block Arc 8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8" name="Group 812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5" name="Rounded Rectangle 8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6" name="Block Arc 8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29" name="Group 812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3" name="Rounded Rectangle 8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4" name="Block Arc 8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30" name="Group 812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31" name="Rounded Rectangle 8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2" name="Block Arc 8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5" name="Group 7934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8091" name="Group 809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9" name="Rounded Rectangle 81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0" name="Block Arc 81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2" name="Group 809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7" name="Rounded Rectangle 81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8" name="Block Arc 81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3" name="Group 809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5" name="Rounded Rectangle 8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6" name="Block Arc 8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4" name="Group 809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3" name="Rounded Rectangle 8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4" name="Block Arc 8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5" name="Group 809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11" name="Rounded Rectangle 8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2" name="Block Arc 8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6" name="Group 809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9" name="Rounded Rectangle 8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0" name="Block Arc 8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7" name="Group 809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7" name="Rounded Rectangle 8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8" name="Block Arc 8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8" name="Group 809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5" name="Rounded Rectangle 8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6" name="Block Arc 8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99" name="Group 809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3" name="Rounded Rectangle 8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4" name="Block Arc 8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00" name="Group 809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101" name="Rounded Rectangle 81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2" name="Block Arc 8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6" name="Group 7935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8061" name="Group 806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9" name="Rounded Rectangle 80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0" name="Block Arc 80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2" name="Group 806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7" name="Rounded Rectangle 80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8" name="Block Arc 80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3" name="Group 806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5" name="Rounded Rectangle 80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6" name="Block Arc 80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4" name="Group 806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3" name="Rounded Rectangle 80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4" name="Block Arc 80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5" name="Group 806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81" name="Rounded Rectangle 80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2" name="Block Arc 80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6" name="Group 806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9" name="Rounded Rectangle 8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0" name="Block Arc 8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7" name="Group 806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7" name="Rounded Rectangle 8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8" name="Block Arc 8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8" name="Group 806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5" name="Rounded Rectangle 8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6" name="Block Arc 8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69" name="Group 806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3" name="Rounded Rectangle 8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4" name="Block Arc 8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70" name="Group 806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71" name="Rounded Rectangle 8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2" name="Block Arc 8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7" name="Group 7936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8031" name="Group 8030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9" name="Rounded Rectangle 80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0" name="Block Arc 80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2" name="Group 8031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7" name="Rounded Rectangle 80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8" name="Block Arc 80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3" name="Group 8032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5" name="Rounded Rectangle 80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6" name="Block Arc 80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4" name="Group 8033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3" name="Rounded Rectangle 80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4" name="Block Arc 80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5" name="Group 8034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51" name="Rounded Rectangle 80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2" name="Block Arc 80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6" name="Group 8035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9" name="Rounded Rectangle 8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0" name="Block Arc 8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7" name="Group 8036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7" name="Rounded Rectangle 8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8" name="Block Arc 8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8" name="Group 8037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5" name="Rounded Rectangle 8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6" name="Block Arc 8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39" name="Group 8038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3" name="Rounded Rectangle 8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4" name="Block Arc 8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40" name="Group 8039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41" name="Rounded Rectangle 80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2" name="Block Arc 8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8" name="Group 7937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8001" name="Group 800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9" name="Rounded Rectangle 80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0" name="Block Arc 80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2" name="Group 800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7" name="Rounded Rectangle 80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8" name="Block Arc 80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3" name="Group 800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5" name="Rounded Rectangle 80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6" name="Block Arc 80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4" name="Group 800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3" name="Rounded Rectangle 80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4" name="Block Arc 80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5" name="Group 800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21" name="Rounded Rectangle 80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2" name="Block Arc 80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6" name="Group 800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9" name="Rounded Rectangle 8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0" name="Block Arc 8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7" name="Group 800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7" name="Rounded Rectangle 8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8" name="Block Arc 8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8" name="Group 800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5" name="Rounded Rectangle 8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6" name="Block Arc 8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09" name="Group 800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3" name="Rounded Rectangle 8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4" name="Block Arc 8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010" name="Group 800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011" name="Rounded Rectangle 80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2" name="Block Arc 8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39" name="Group 7938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7971" name="Group 797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9" name="Rounded Rectangle 79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0" name="Block Arc 79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2" name="Group 797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7" name="Rounded Rectangle 79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8" name="Block Arc 79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3" name="Group 797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5" name="Rounded Rectangle 79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6" name="Block Arc 79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4" name="Group 797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3" name="Rounded Rectangle 79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4" name="Block Arc 79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5" name="Group 797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91" name="Rounded Rectangle 79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2" name="Block Arc 79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6" name="Group 797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9" name="Rounded Rectangle 7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0" name="Block Arc 7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7" name="Group 797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7" name="Rounded Rectangle 7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8" name="Block Arc 7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8" name="Group 797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5" name="Rounded Rectangle 7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6" name="Block Arc 7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79" name="Group 797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3" name="Rounded Rectangle 7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4" name="Block Arc 7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80" name="Group 797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81" name="Rounded Rectangle 7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82" name="Block Arc 7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40" name="Group 7939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7941" name="Group 7940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9" name="Rounded Rectangle 7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0" name="Block Arc 7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2" name="Group 7941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7" name="Rounded Rectangle 7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8" name="Block Arc 7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3" name="Group 7942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5" name="Rounded Rectangle 7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6" name="Block Arc 7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4" name="Group 7943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3" name="Rounded Rectangle 7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4" name="Block Arc 7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5" name="Group 7944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61" name="Rounded Rectangle 7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2" name="Block Arc 7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6" name="Group 7945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9" name="Rounded Rectangle 7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0" name="Block Arc 7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7" name="Group 7946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7" name="Rounded Rectangle 7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8" name="Block Arc 7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8" name="Group 7947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5" name="Rounded Rectangle 79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6" name="Block Arc 7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49" name="Group 7948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3" name="Rounded Rectangle 79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4" name="Block Arc 79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50" name="Group 7949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951" name="Rounded Rectangle 79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2" name="Block Arc 79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09" name="Group 4908"/>
          <p:cNvGrpSpPr>
            <a:grpSpLocks noChangeAspect="1"/>
          </p:cNvGrpSpPr>
          <p:nvPr/>
        </p:nvGrpSpPr>
        <p:grpSpPr>
          <a:xfrm>
            <a:off x="6763868" y="4687223"/>
            <a:ext cx="1010376" cy="630724"/>
            <a:chOff x="897731" y="1806850"/>
            <a:chExt cx="1469788" cy="917510"/>
          </a:xfrm>
        </p:grpSpPr>
        <p:grpSp>
          <p:nvGrpSpPr>
            <p:cNvPr id="6719" name="Group 6718"/>
            <p:cNvGrpSpPr/>
            <p:nvPr/>
          </p:nvGrpSpPr>
          <p:grpSpPr>
            <a:xfrm rot="16200000">
              <a:off x="478051" y="2226530"/>
              <a:ext cx="914400" cy="75039"/>
              <a:chOff x="949036" y="762001"/>
              <a:chExt cx="3335180" cy="273698"/>
            </a:xfrm>
          </p:grpSpPr>
          <p:grpSp>
            <p:nvGrpSpPr>
              <p:cNvPr id="7092" name="Group 7091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20" name="Rounded Rectangle 71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1" name="Block Arc 71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3" name="Group 7092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8" name="Rounded Rectangle 7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9" name="Block Arc 7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4" name="Group 7093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6" name="Rounded Rectangle 7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7" name="Block Arc 7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5" name="Group 7094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4" name="Rounded Rectangle 7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5" name="Block Arc 7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6" name="Group 7095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2" name="Rounded Rectangle 7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3" name="Block Arc 7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7" name="Group 7096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10" name="Rounded Rectangle 7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1" name="Block Arc 7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8" name="Group 7097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8" name="Rounded Rectangle 7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9" name="Block Arc 7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99" name="Group 7098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6" name="Rounded Rectangle 7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7" name="Block Arc 7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0" name="Group 7099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4" name="Rounded Rectangle 7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5" name="Block Arc 7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101" name="Group 7100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102" name="Rounded Rectangle 71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3" name="Block Arc 7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0" name="Group 6719"/>
            <p:cNvGrpSpPr/>
            <p:nvPr/>
          </p:nvGrpSpPr>
          <p:grpSpPr>
            <a:xfrm rot="16200000">
              <a:off x="594226" y="2226530"/>
              <a:ext cx="914400" cy="75039"/>
              <a:chOff x="949036" y="1185650"/>
              <a:chExt cx="3335180" cy="273698"/>
            </a:xfrm>
          </p:grpSpPr>
          <p:grpSp>
            <p:nvGrpSpPr>
              <p:cNvPr id="7062" name="Group 7061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90" name="Rounded Rectangle 70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1" name="Block Arc 70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3" name="Group 7062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8" name="Rounded Rectangle 7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9" name="Block Arc 7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4" name="Group 7063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6" name="Rounded Rectangle 7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7" name="Block Arc 7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5" name="Group 7064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4" name="Rounded Rectangle 7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5" name="Block Arc 7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6" name="Group 7065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2" name="Rounded Rectangle 7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3" name="Block Arc 7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7" name="Group 7066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80" name="Rounded Rectangle 7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1" name="Block Arc 7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8" name="Group 7067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8" name="Rounded Rectangle 7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9" name="Block Arc 7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69" name="Group 7068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6" name="Rounded Rectangle 7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7" name="Block Arc 7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0" name="Group 7069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4" name="Rounded Rectangle 7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5" name="Block Arc 7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71" name="Group 7070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72" name="Rounded Rectangle 7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3" name="Block Arc 7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1" name="Group 6720"/>
            <p:cNvGrpSpPr/>
            <p:nvPr/>
          </p:nvGrpSpPr>
          <p:grpSpPr>
            <a:xfrm rot="16200000">
              <a:off x="710402" y="2226530"/>
              <a:ext cx="914400" cy="75039"/>
              <a:chOff x="949036" y="1608981"/>
              <a:chExt cx="3335180" cy="273698"/>
            </a:xfrm>
          </p:grpSpPr>
          <p:grpSp>
            <p:nvGrpSpPr>
              <p:cNvPr id="7032" name="Group 7031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60" name="Rounded Rectangle 70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1" name="Block Arc 70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3" name="Group 7032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8" name="Rounded Rectangle 70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9" name="Block Arc 70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4" name="Group 7033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6" name="Rounded Rectangle 70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7" name="Block Arc 70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5" name="Group 7034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4" name="Rounded Rectangle 70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5" name="Block Arc 70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6" name="Group 7035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2" name="Rounded Rectangle 70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3" name="Block Arc 70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7" name="Group 7036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50" name="Rounded Rectangle 70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1" name="Block Arc 70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8" name="Group 7037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8" name="Rounded Rectangle 70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9" name="Block Arc 70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39" name="Group 7038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6" name="Rounded Rectangle 70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7" name="Block Arc 70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0" name="Group 7039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4" name="Rounded Rectangle 70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5" name="Block Arc 70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41" name="Group 7040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42" name="Rounded Rectangle 70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3" name="Block Arc 70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2" name="Group 6721"/>
            <p:cNvGrpSpPr/>
            <p:nvPr/>
          </p:nvGrpSpPr>
          <p:grpSpPr>
            <a:xfrm rot="16200000">
              <a:off x="826577" y="2226530"/>
              <a:ext cx="914400" cy="75039"/>
              <a:chOff x="949036" y="2032630"/>
              <a:chExt cx="3335180" cy="273698"/>
            </a:xfrm>
          </p:grpSpPr>
          <p:grpSp>
            <p:nvGrpSpPr>
              <p:cNvPr id="7002" name="Group 7001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30" name="Rounded Rectangle 70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1" name="Block Arc 70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3" name="Group 7002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8" name="Rounded Rectangle 70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9" name="Block Arc 70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4" name="Group 7003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6" name="Rounded Rectangle 70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7" name="Block Arc 70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5" name="Group 7004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4" name="Rounded Rectangle 70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5" name="Block Arc 70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6" name="Group 7005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2" name="Rounded Rectangle 70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3" name="Block Arc 70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7" name="Group 7006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20" name="Rounded Rectangle 70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1" name="Block Arc 70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8" name="Group 7007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8" name="Rounded Rectangle 70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9" name="Block Arc 70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09" name="Group 7008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6" name="Rounded Rectangle 70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7" name="Block Arc 70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0" name="Group 7009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4" name="Rounded Rectangle 70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5" name="Block Arc 70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011" name="Group 7010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12" name="Rounded Rectangle 70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3" name="Block Arc 70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3" name="Group 6722"/>
            <p:cNvGrpSpPr/>
            <p:nvPr/>
          </p:nvGrpSpPr>
          <p:grpSpPr>
            <a:xfrm rot="16200000">
              <a:off x="942753" y="2226530"/>
              <a:ext cx="914400" cy="75039"/>
              <a:chOff x="949033" y="2456700"/>
              <a:chExt cx="3335180" cy="273698"/>
            </a:xfrm>
          </p:grpSpPr>
          <p:grpSp>
            <p:nvGrpSpPr>
              <p:cNvPr id="6972" name="Group 6971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000" name="Rounded Rectangle 69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1" name="Block Arc 700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3" name="Group 6972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8" name="Rounded Rectangle 69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9" name="Block Arc 69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4" name="Group 6973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6" name="Rounded Rectangle 69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7" name="Block Arc 69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5" name="Group 6974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4" name="Rounded Rectangle 69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5" name="Block Arc 69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6" name="Group 6975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2" name="Rounded Rectangle 69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3" name="Block Arc 69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7" name="Group 6976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90" name="Rounded Rectangle 69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1" name="Block Arc 69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8" name="Group 6977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8" name="Rounded Rectangle 69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9" name="Block Arc 69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79" name="Group 6978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6" name="Rounded Rectangle 69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7" name="Block Arc 69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0" name="Group 6979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4" name="Rounded Rectangle 69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5" name="Block Arc 69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81" name="Group 6980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82" name="Rounded Rectangle 69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3" name="Block Arc 69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4" name="Group 6723"/>
            <p:cNvGrpSpPr/>
            <p:nvPr/>
          </p:nvGrpSpPr>
          <p:grpSpPr>
            <a:xfrm rot="16200000">
              <a:off x="1058929" y="2226530"/>
              <a:ext cx="914400" cy="75039"/>
              <a:chOff x="947832" y="2880954"/>
              <a:chExt cx="3335180" cy="273698"/>
            </a:xfrm>
          </p:grpSpPr>
          <p:grpSp>
            <p:nvGrpSpPr>
              <p:cNvPr id="6942" name="Group 6941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70" name="Rounded Rectangle 69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1" name="Block Arc 69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3" name="Group 6942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8" name="Rounded Rectangle 69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9" name="Block Arc 69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4" name="Group 6943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6" name="Rounded Rectangle 69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7" name="Block Arc 69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5" name="Group 6944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4" name="Rounded Rectangle 69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5" name="Block Arc 69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6" name="Group 6945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2" name="Rounded Rectangle 69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3" name="Block Arc 69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7" name="Group 6946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60" name="Rounded Rectangle 69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1" name="Block Arc 69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8" name="Group 6947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8" name="Rounded Rectangle 69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9" name="Block Arc 69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49" name="Group 6948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6" name="Rounded Rectangle 69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7" name="Block Arc 69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0" name="Group 6949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4" name="Rounded Rectangle 69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5" name="Block Arc 69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51" name="Group 6950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52" name="Rounded Rectangle 695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3" name="Block Arc 69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5" name="Group 6724"/>
            <p:cNvGrpSpPr/>
            <p:nvPr/>
          </p:nvGrpSpPr>
          <p:grpSpPr>
            <a:xfrm rot="16200000">
              <a:off x="1175104" y="2226530"/>
              <a:ext cx="914400" cy="75039"/>
              <a:chOff x="947832" y="3304603"/>
              <a:chExt cx="3335180" cy="273698"/>
            </a:xfrm>
          </p:grpSpPr>
          <p:grpSp>
            <p:nvGrpSpPr>
              <p:cNvPr id="6912" name="Group 6911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40" name="Rounded Rectangle 69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1" name="Block Arc 69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3" name="Group 6912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8" name="Rounded Rectangle 69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9" name="Block Arc 69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4" name="Group 6913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6" name="Rounded Rectangle 69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7" name="Block Arc 69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5" name="Group 6914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4" name="Rounded Rectangle 69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5" name="Block Arc 69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6" name="Group 6915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2" name="Rounded Rectangle 69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3" name="Block Arc 69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7" name="Group 6916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30" name="Rounded Rectangle 69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1" name="Block Arc 69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8" name="Group 6917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8" name="Rounded Rectangle 69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9" name="Block Arc 69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19" name="Group 6918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6" name="Rounded Rectangle 69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7" name="Block Arc 69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0" name="Group 6919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4" name="Rounded Rectangle 69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5" name="Block Arc 69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21" name="Group 6920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22" name="Rounded Rectangle 69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3" name="Block Arc 69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6" name="Group 6725"/>
            <p:cNvGrpSpPr/>
            <p:nvPr/>
          </p:nvGrpSpPr>
          <p:grpSpPr>
            <a:xfrm rot="16200000">
              <a:off x="1291280" y="2226530"/>
              <a:ext cx="914400" cy="75039"/>
              <a:chOff x="947832" y="3727934"/>
              <a:chExt cx="3335180" cy="273698"/>
            </a:xfrm>
          </p:grpSpPr>
          <p:grpSp>
            <p:nvGrpSpPr>
              <p:cNvPr id="6882" name="Group 688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10" name="Rounded Rectangle 69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1" name="Block Arc 69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3" name="Group 688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8" name="Rounded Rectangle 69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9" name="Block Arc 69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4" name="Group 688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6" name="Rounded Rectangle 69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7" name="Block Arc 69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5" name="Group 688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4" name="Rounded Rectangle 69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5" name="Block Arc 69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6" name="Group 688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2" name="Rounded Rectangle 69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3" name="Block Arc 69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7" name="Group 688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900" name="Rounded Rectangle 68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1" name="Block Arc 69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8" name="Group 688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8" name="Rounded Rectangle 68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9" name="Block Arc 68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89" name="Group 688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6" name="Rounded Rectangle 68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7" name="Block Arc 68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0" name="Group 688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4" name="Rounded Rectangle 68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5" name="Block Arc 68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91" name="Group 689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92" name="Rounded Rectangle 68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3" name="Block Arc 68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7" name="Group 6726"/>
            <p:cNvGrpSpPr/>
            <p:nvPr/>
          </p:nvGrpSpPr>
          <p:grpSpPr>
            <a:xfrm rot="16200000">
              <a:off x="1407456" y="2226530"/>
              <a:ext cx="914400" cy="75039"/>
              <a:chOff x="947832" y="4151583"/>
              <a:chExt cx="3335180" cy="273698"/>
            </a:xfrm>
          </p:grpSpPr>
          <p:grpSp>
            <p:nvGrpSpPr>
              <p:cNvPr id="6852" name="Group 685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80" name="Rounded Rectangle 68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1" name="Block Arc 68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3" name="Group 685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8" name="Rounded Rectangle 68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9" name="Block Arc 68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4" name="Group 685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6" name="Rounded Rectangle 68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7" name="Block Arc 68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5" name="Group 685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4" name="Rounded Rectangle 68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5" name="Block Arc 68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6" name="Group 685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2" name="Rounded Rectangle 68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3" name="Block Arc 68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7" name="Group 685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70" name="Rounded Rectangle 68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1" name="Block Arc 68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8" name="Group 685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8" name="Rounded Rectangle 68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9" name="Block Arc 68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59" name="Group 685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6" name="Rounded Rectangle 68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7" name="Block Arc 68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0" name="Group 685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4" name="Rounded Rectangle 68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5" name="Block Arc 68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61" name="Group 686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62" name="Rounded Rectangle 68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3" name="Block Arc 68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8" name="Group 6727"/>
            <p:cNvGrpSpPr/>
            <p:nvPr/>
          </p:nvGrpSpPr>
          <p:grpSpPr>
            <a:xfrm rot="16200000">
              <a:off x="1523631" y="2226530"/>
              <a:ext cx="914400" cy="75039"/>
              <a:chOff x="947829" y="4575653"/>
              <a:chExt cx="3335180" cy="273698"/>
            </a:xfrm>
          </p:grpSpPr>
          <p:grpSp>
            <p:nvGrpSpPr>
              <p:cNvPr id="6822" name="Group 6821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50" name="Rounded Rectangle 68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1" name="Block Arc 68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3" name="Group 6822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8" name="Rounded Rectangle 68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9" name="Block Arc 68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4" name="Group 6823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6" name="Rounded Rectangle 68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7" name="Block Arc 68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5" name="Group 6824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4" name="Rounded Rectangle 68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5" name="Block Arc 68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6" name="Group 6825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2" name="Rounded Rectangle 68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3" name="Block Arc 68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7" name="Group 6826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40" name="Rounded Rectangle 683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1" name="Block Arc 68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8" name="Group 6827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8" name="Rounded Rectangle 68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9" name="Block Arc 68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29" name="Group 6828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6" name="Rounded Rectangle 68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7" name="Block Arc 68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0" name="Group 6829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4" name="Rounded Rectangle 68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5" name="Block Arc 68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31" name="Group 6830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32" name="Rounded Rectangle 68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3" name="Block Arc 68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29" name="Group 6728"/>
            <p:cNvGrpSpPr/>
            <p:nvPr/>
          </p:nvGrpSpPr>
          <p:grpSpPr>
            <a:xfrm rot="16200000">
              <a:off x="1640449" y="2229640"/>
              <a:ext cx="914400" cy="75039"/>
              <a:chOff x="947832" y="3727934"/>
              <a:chExt cx="3335180" cy="273698"/>
            </a:xfrm>
          </p:grpSpPr>
          <p:grpSp>
            <p:nvGrpSpPr>
              <p:cNvPr id="6792" name="Group 6791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20" name="Rounded Rectangle 68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1" name="Block Arc 68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3" name="Group 6792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8" name="Rounded Rectangle 68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9" name="Block Arc 68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4" name="Group 6793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6" name="Rounded Rectangle 68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7" name="Block Arc 68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5" name="Group 6794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4" name="Rounded Rectangle 68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5" name="Block Arc 68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6" name="Group 6795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2" name="Rounded Rectangle 68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3" name="Block Arc 68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7" name="Group 6796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10" name="Rounded Rectangle 68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1" name="Block Arc 68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8" name="Group 6797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8" name="Rounded Rectangle 68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9" name="Block Arc 68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99" name="Group 6798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6" name="Rounded Rectangle 68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7" name="Block Arc 68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00" name="Group 6799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4" name="Rounded Rectangle 68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5" name="Block Arc 68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01" name="Group 6800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802" name="Rounded Rectangle 680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3" name="Block Arc 68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0" name="Group 6729"/>
            <p:cNvGrpSpPr/>
            <p:nvPr/>
          </p:nvGrpSpPr>
          <p:grpSpPr>
            <a:xfrm rot="16200000">
              <a:off x="1756625" y="2229640"/>
              <a:ext cx="914400" cy="75039"/>
              <a:chOff x="947832" y="4151583"/>
              <a:chExt cx="3335180" cy="273698"/>
            </a:xfrm>
          </p:grpSpPr>
          <p:grpSp>
            <p:nvGrpSpPr>
              <p:cNvPr id="6762" name="Group 6761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90" name="Rounded Rectangle 678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1" name="Block Arc 67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3" name="Group 6762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8" name="Rounded Rectangle 67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9" name="Block Arc 67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4" name="Group 6763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6" name="Rounded Rectangle 67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7" name="Block Arc 67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5" name="Group 6764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4" name="Rounded Rectangle 67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5" name="Block Arc 67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6" name="Group 6765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2" name="Rounded Rectangle 67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3" name="Block Arc 67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7" name="Group 6766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80" name="Rounded Rectangle 67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1" name="Block Arc 67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8" name="Group 6767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8" name="Rounded Rectangle 67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9" name="Block Arc 67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69" name="Group 6768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6" name="Rounded Rectangle 67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7" name="Block Arc 67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70" name="Group 6769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4" name="Rounded Rectangle 67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5" name="Block Arc 67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71" name="Group 6770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72" name="Rounded Rectangle 67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3" name="Block Arc 67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731" name="Group 6730"/>
            <p:cNvGrpSpPr/>
            <p:nvPr/>
          </p:nvGrpSpPr>
          <p:grpSpPr>
            <a:xfrm rot="16200000">
              <a:off x="1872800" y="2229640"/>
              <a:ext cx="914400" cy="75039"/>
              <a:chOff x="947829" y="4575653"/>
              <a:chExt cx="3335180" cy="273698"/>
            </a:xfrm>
          </p:grpSpPr>
          <p:grpSp>
            <p:nvGrpSpPr>
              <p:cNvPr id="6732" name="Group 6731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60" name="Rounded Rectangle 67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1" name="Block Arc 67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3" name="Group 6732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8" name="Rounded Rectangle 67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9" name="Block Arc 67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4" name="Group 6733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6" name="Rounded Rectangle 67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7" name="Block Arc 67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5" name="Group 6734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4" name="Rounded Rectangle 67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5" name="Block Arc 67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6" name="Group 6735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2" name="Rounded Rectangle 67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3" name="Block Arc 67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7" name="Group 6736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50" name="Rounded Rectangle 67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1" name="Block Arc 67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8" name="Group 6737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8" name="Rounded Rectangle 67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9" name="Block Arc 67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39" name="Group 6738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6" name="Rounded Rectangle 67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7" name="Block Arc 67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40" name="Group 6739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4" name="Rounded Rectangle 67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5" name="Block Arc 67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41" name="Group 6740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42" name="Rounded Rectangle 67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3" name="Block Arc 67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10" name="Group 4909"/>
          <p:cNvGrpSpPr>
            <a:grpSpLocks noChangeAspect="1"/>
          </p:cNvGrpSpPr>
          <p:nvPr/>
        </p:nvGrpSpPr>
        <p:grpSpPr>
          <a:xfrm>
            <a:off x="7941936" y="3163954"/>
            <a:ext cx="452432" cy="630724"/>
            <a:chOff x="7329811" y="2611603"/>
            <a:chExt cx="537854" cy="749808"/>
          </a:xfrm>
        </p:grpSpPr>
        <p:grpSp>
          <p:nvGrpSpPr>
            <p:cNvPr id="6533" name="Group 6532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689" name="Group 6688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7" name="Rounded Rectangle 6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8" name="Block Arc 6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0" name="Group 6689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5" name="Rounded Rectangle 6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6" name="Block Arc 6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1" name="Group 6690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3" name="Rounded Rectangle 6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4" name="Block Arc 6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2" name="Group 6691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11" name="Rounded Rectangle 6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2" name="Block Arc 6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3" name="Group 6692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9" name="Rounded Rectangle 6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0" name="Block Arc 6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4" name="Group 6693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7" name="Rounded Rectangle 6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8" name="Block Arc 6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5" name="Group 6694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5" name="Rounded Rectangle 6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6" name="Block Arc 6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6" name="Group 6695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3" name="Rounded Rectangle 6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4" name="Block Arc 6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7" name="Group 6696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701" name="Rounded Rectangle 6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2" name="Block Arc 6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98" name="Group 6697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99" name="Rounded Rectangle 66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0" name="Block Arc 6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34" name="Group 6533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659" name="Group 6658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7" name="Rounded Rectangle 6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8" name="Block Arc 6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0" name="Group 6659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5" name="Rounded Rectangle 6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6" name="Block Arc 6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1" name="Group 6660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3" name="Rounded Rectangle 66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4" name="Block Arc 66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2" name="Group 6661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81" name="Rounded Rectangle 6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2" name="Block Arc 6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3" name="Group 6662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9" name="Rounded Rectangle 6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0" name="Block Arc 6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4" name="Group 6663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7" name="Rounded Rectangle 6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8" name="Block Arc 6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5" name="Group 6664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5" name="Rounded Rectangle 6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6" name="Block Arc 6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6" name="Group 6665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3" name="Rounded Rectangle 6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4" name="Block Arc 6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7" name="Group 6666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71" name="Rounded Rectangle 6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2" name="Block Arc 6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68" name="Group 6667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69" name="Rounded Rectangle 6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0" name="Block Arc 6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35" name="Group 6534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6629" name="Group 6628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7" name="Rounded Rectangle 6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8" name="Block Arc 6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0" name="Group 6629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5" name="Rounded Rectangle 66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6" name="Block Arc 6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1" name="Group 6630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3" name="Rounded Rectangle 66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4" name="Block Arc 66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2" name="Group 6631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51" name="Rounded Rectangle 6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2" name="Block Arc 6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3" name="Group 6632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9" name="Rounded Rectangle 6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50" name="Block Arc 6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4" name="Group 6633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7" name="Rounded Rectangle 6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48" name="Block Arc 6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5" name="Group 6634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5" name="Rounded Rectangle 6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46" name="Block Arc 6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6" name="Group 6635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3" name="Rounded Rectangle 6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44" name="Block Arc 6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7" name="Group 6636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41" name="Rounded Rectangle 6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42" name="Block Arc 6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638" name="Group 6637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39" name="Rounded Rectangle 66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640" name="Block Arc 6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6536" name="Group 6535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6599" name="Group 6598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7" name="Rounded Rectangle 6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8" name="Block Arc 6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0" name="Group 6599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5" name="Rounded Rectangle 6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6" name="Block Arc 6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1" name="Group 6600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3" name="Rounded Rectangle 66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4" name="Block Arc 66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2" name="Group 6601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21" name="Rounded Rectangle 6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2" name="Block Arc 6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3" name="Group 6602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9" name="Rounded Rectangle 6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0" name="Block Arc 6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4" name="Group 6603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7" name="Rounded Rectangle 6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8" name="Block Arc 6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5" name="Group 6604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5" name="Rounded Rectangle 6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6" name="Block Arc 6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6" name="Group 6605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3" name="Rounded Rectangle 6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4" name="Block Arc 6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7" name="Group 6606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11" name="Rounded Rectangle 6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2" name="Block Arc 6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08" name="Group 6607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609" name="Rounded Rectangle 6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0" name="Block Arc 6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37" name="Group 6536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6569" name="Group 6568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7" name="Rounded Rectangle 6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8" name="Block Arc 6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0" name="Group 6569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5" name="Rounded Rectangle 6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6" name="Block Arc 6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1" name="Group 6570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3" name="Rounded Rectangle 65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4" name="Block Arc 659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2" name="Group 6571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91" name="Rounded Rectangle 659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2" name="Block Arc 659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3" name="Group 6572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9" name="Rounded Rectangle 658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0" name="Block Arc 658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4" name="Group 6573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7" name="Rounded Rectangle 65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8" name="Block Arc 658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5" name="Group 6574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5" name="Rounded Rectangle 658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6" name="Block Arc 658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6" name="Group 6575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3" name="Rounded Rectangle 65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4" name="Block Arc 658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7" name="Group 6576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81" name="Rounded Rectangle 658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2" name="Block Arc 658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78" name="Group 6577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79" name="Rounded Rectangle 657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0" name="Block Arc 657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538" name="Group 6537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6539" name="Group 6538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7" name="Rounded Rectangle 6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8" name="Block Arc 6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0" name="Group 6539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5" name="Rounded Rectangle 65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6" name="Block Arc 6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1" name="Group 6540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3" name="Rounded Rectangle 65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4" name="Block Arc 65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2" name="Group 6541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61" name="Rounded Rectangle 6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2" name="Block Arc 6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3" name="Group 6542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9" name="Rounded Rectangle 6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0" name="Block Arc 6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4" name="Group 6543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7" name="Rounded Rectangle 6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8" name="Block Arc 6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5" name="Group 6544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5" name="Rounded Rectangle 6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6" name="Block Arc 6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6" name="Group 6545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3" name="Rounded Rectangle 6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4" name="Block Arc 6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7" name="Group 6546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51" name="Rounded Rectangle 6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2" name="Block Arc 6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48" name="Group 6547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49" name="Rounded Rectangle 65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0" name="Block Arc 6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11" name="Group 4910"/>
          <p:cNvGrpSpPr>
            <a:grpSpLocks noChangeAspect="1"/>
          </p:cNvGrpSpPr>
          <p:nvPr/>
        </p:nvGrpSpPr>
        <p:grpSpPr>
          <a:xfrm>
            <a:off x="7941935" y="4687223"/>
            <a:ext cx="452428" cy="630724"/>
            <a:chOff x="3205247" y="660767"/>
            <a:chExt cx="655916" cy="914400"/>
          </a:xfrm>
        </p:grpSpPr>
        <p:grpSp>
          <p:nvGrpSpPr>
            <p:cNvPr id="6347" name="Group 6346"/>
            <p:cNvGrpSpPr/>
            <p:nvPr/>
          </p:nvGrpSpPr>
          <p:grpSpPr>
            <a:xfrm rot="16200000">
              <a:off x="2785567" y="1080447"/>
              <a:ext cx="914400" cy="75039"/>
              <a:chOff x="949036" y="1185650"/>
              <a:chExt cx="3335180" cy="273698"/>
            </a:xfrm>
          </p:grpSpPr>
          <p:grpSp>
            <p:nvGrpSpPr>
              <p:cNvPr id="6503" name="Group 650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31" name="Rounded Rectangle 6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2" name="Block Arc 6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4" name="Group 650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9" name="Rounded Rectangle 6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0" name="Block Arc 6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5" name="Group 650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7" name="Rounded Rectangle 6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8" name="Block Arc 6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6" name="Group 650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5" name="Rounded Rectangle 6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6" name="Block Arc 6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7" name="Group 650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3" name="Rounded Rectangle 6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4" name="Block Arc 6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8" name="Group 650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21" name="Rounded Rectangle 6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2" name="Block Arc 6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09" name="Group 650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9" name="Rounded Rectangle 6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0" name="Block Arc 6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0" name="Group 650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7" name="Rounded Rectangle 6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8" name="Block Arc 6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1" name="Group 651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5" name="Rounded Rectangle 6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6" name="Block Arc 6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512" name="Group 651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13" name="Rounded Rectangle 65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4" name="Block Arc 6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48" name="Group 6347"/>
            <p:cNvGrpSpPr/>
            <p:nvPr/>
          </p:nvGrpSpPr>
          <p:grpSpPr>
            <a:xfrm rot="16200000">
              <a:off x="2901743" y="1080447"/>
              <a:ext cx="914400" cy="75039"/>
              <a:chOff x="949036" y="1608981"/>
              <a:chExt cx="3335180" cy="273698"/>
            </a:xfrm>
          </p:grpSpPr>
          <p:grpSp>
            <p:nvGrpSpPr>
              <p:cNvPr id="6473" name="Group 647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501" name="Rounded Rectangle 65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2" name="Block Arc 65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4" name="Group 647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9" name="Rounded Rectangle 64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0" name="Block Arc 64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5" name="Group 647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7" name="Rounded Rectangle 64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8" name="Block Arc 64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6" name="Group 647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5" name="Rounded Rectangle 64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6" name="Block Arc 64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7" name="Group 647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3" name="Rounded Rectangle 64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4" name="Block Arc 64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8" name="Group 647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91" name="Rounded Rectangle 64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2" name="Block Arc 64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79" name="Group 647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9" name="Rounded Rectangle 64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0" name="Block Arc 64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80" name="Group 647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7" name="Rounded Rectangle 64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8" name="Block Arc 64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81" name="Group 648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5" name="Rounded Rectangle 64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6" name="Block Arc 64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82" name="Group 648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83" name="Rounded Rectangle 648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4" name="Block Arc 64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49" name="Group 6348"/>
            <p:cNvGrpSpPr/>
            <p:nvPr/>
          </p:nvGrpSpPr>
          <p:grpSpPr>
            <a:xfrm rot="16200000">
              <a:off x="3017919" y="1080447"/>
              <a:ext cx="914400" cy="75039"/>
              <a:chOff x="949036" y="2032630"/>
              <a:chExt cx="3335180" cy="273698"/>
            </a:xfrm>
          </p:grpSpPr>
          <p:grpSp>
            <p:nvGrpSpPr>
              <p:cNvPr id="6443" name="Group 644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71" name="Rounded Rectangle 64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2" name="Block Arc 64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4" name="Group 644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9" name="Rounded Rectangle 64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0" name="Block Arc 64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5" name="Group 644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7" name="Rounded Rectangle 64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8" name="Block Arc 64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6" name="Group 644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5" name="Rounded Rectangle 64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6" name="Block Arc 64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7" name="Group 644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3" name="Rounded Rectangle 64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4" name="Block Arc 64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8" name="Group 644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61" name="Rounded Rectangle 64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2" name="Block Arc 64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49" name="Group 644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9" name="Rounded Rectangle 64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0" name="Block Arc 64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0" name="Group 644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7" name="Rounded Rectangle 64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8" name="Block Arc 64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1" name="Group 645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5" name="Rounded Rectangle 64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6" name="Block Arc 64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52" name="Group 645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53" name="Rounded Rectangle 64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4" name="Block Arc 64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50" name="Group 6349"/>
            <p:cNvGrpSpPr/>
            <p:nvPr/>
          </p:nvGrpSpPr>
          <p:grpSpPr>
            <a:xfrm rot="16200000">
              <a:off x="3134095" y="1080447"/>
              <a:ext cx="914400" cy="75039"/>
              <a:chOff x="949033" y="2456700"/>
              <a:chExt cx="3335180" cy="273698"/>
            </a:xfrm>
          </p:grpSpPr>
          <p:grpSp>
            <p:nvGrpSpPr>
              <p:cNvPr id="6413" name="Group 641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41" name="Rounded Rectangle 64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2" name="Block Arc 64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4" name="Group 641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9" name="Rounded Rectangle 643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0" name="Block Arc 643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5" name="Group 641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7" name="Rounded Rectangle 643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8" name="Block Arc 643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6" name="Group 641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5" name="Rounded Rectangle 643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6" name="Block Arc 643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7" name="Group 641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3" name="Rounded Rectangle 643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4" name="Block Arc 643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8" name="Group 641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31" name="Rounded Rectangle 643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2" name="Block Arc 643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19" name="Group 641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9" name="Rounded Rectangle 642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0" name="Block Arc 642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0" name="Group 641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7" name="Rounded Rectangle 64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8" name="Block Arc 642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1" name="Group 642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5" name="Rounded Rectangle 64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6" name="Block Arc 64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22" name="Group 642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23" name="Rounded Rectangle 64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4" name="Block Arc 64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51" name="Group 6350"/>
            <p:cNvGrpSpPr/>
            <p:nvPr/>
          </p:nvGrpSpPr>
          <p:grpSpPr>
            <a:xfrm rot="16200000">
              <a:off x="3250271" y="1080447"/>
              <a:ext cx="914400" cy="75039"/>
              <a:chOff x="947832" y="2880954"/>
              <a:chExt cx="3335180" cy="273698"/>
            </a:xfrm>
          </p:grpSpPr>
          <p:grpSp>
            <p:nvGrpSpPr>
              <p:cNvPr id="6383" name="Group 638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11" name="Rounded Rectangle 64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2" name="Block Arc 64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4" name="Group 638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9" name="Rounded Rectangle 64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0" name="Block Arc 64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5" name="Group 638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7" name="Rounded Rectangle 64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8" name="Block Arc 64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6" name="Group 638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5" name="Rounded Rectangle 64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6" name="Block Arc 64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7" name="Group 638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3" name="Rounded Rectangle 64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4" name="Block Arc 64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8" name="Group 638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401" name="Rounded Rectangle 64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2" name="Block Arc 64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89" name="Group 638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9" name="Rounded Rectangle 63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0" name="Block Arc 63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0" name="Group 638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7" name="Rounded Rectangle 63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8" name="Block Arc 63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1" name="Group 639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5" name="Rounded Rectangle 63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6" name="Block Arc 63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92" name="Group 639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93" name="Rounded Rectangle 639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4" name="Block Arc 63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352" name="Group 6351"/>
            <p:cNvGrpSpPr/>
            <p:nvPr/>
          </p:nvGrpSpPr>
          <p:grpSpPr>
            <a:xfrm rot="16200000">
              <a:off x="3366444" y="1080447"/>
              <a:ext cx="914400" cy="75039"/>
              <a:chOff x="947832" y="3304603"/>
              <a:chExt cx="3335180" cy="273698"/>
            </a:xfrm>
          </p:grpSpPr>
          <p:grpSp>
            <p:nvGrpSpPr>
              <p:cNvPr id="6353" name="Group 635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81" name="Rounded Rectangle 63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2" name="Block Arc 63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4" name="Group 635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9" name="Rounded Rectangle 63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0" name="Block Arc 63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5" name="Group 635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7" name="Rounded Rectangle 63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8" name="Block Arc 63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6" name="Group 635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5" name="Rounded Rectangle 63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6" name="Block Arc 63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7" name="Group 635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3" name="Rounded Rectangle 63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4" name="Block Arc 63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8" name="Group 635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71" name="Rounded Rectangle 63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2" name="Block Arc 63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59" name="Group 635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9" name="Rounded Rectangle 63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0" name="Block Arc 63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0" name="Group 635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7" name="Rounded Rectangle 63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8" name="Block Arc 63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1" name="Group 636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5" name="Rounded Rectangle 63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6" name="Block Arc 63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62" name="Group 636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63" name="Rounded Rectangle 63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4" name="Block Arc 63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12" name="Group 4911"/>
          <p:cNvGrpSpPr>
            <a:grpSpLocks noChangeAspect="1"/>
          </p:cNvGrpSpPr>
          <p:nvPr/>
        </p:nvGrpSpPr>
        <p:grpSpPr>
          <a:xfrm>
            <a:off x="7941936" y="3942456"/>
            <a:ext cx="452432" cy="630724"/>
            <a:chOff x="7329811" y="2611603"/>
            <a:chExt cx="537854" cy="749808"/>
          </a:xfrm>
        </p:grpSpPr>
        <p:grpSp>
          <p:nvGrpSpPr>
            <p:cNvPr id="6161" name="Group 6160"/>
            <p:cNvGrpSpPr/>
            <p:nvPr/>
          </p:nvGrpSpPr>
          <p:grpSpPr>
            <a:xfrm rot="16200000">
              <a:off x="6985673" y="2955741"/>
              <a:ext cx="749808" cy="61532"/>
              <a:chOff x="949036" y="762001"/>
              <a:chExt cx="3335180" cy="273698"/>
            </a:xfrm>
          </p:grpSpPr>
          <p:grpSp>
            <p:nvGrpSpPr>
              <p:cNvPr id="6317" name="Group 6316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5" name="Rounded Rectangle 63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6" name="Block Arc 63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8" name="Group 6317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3" name="Rounded Rectangle 63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4" name="Block Arc 63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19" name="Group 6318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41" name="Rounded Rectangle 63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2" name="Block Arc 63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0" name="Group 6319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9" name="Rounded Rectangle 63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0" name="Block Arc 63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1" name="Group 6320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7" name="Rounded Rectangle 63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8" name="Block Arc 63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2" name="Group 6321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5" name="Rounded Rectangle 63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6" name="Block Arc 63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3" name="Group 6322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3" name="Rounded Rectangle 63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4" name="Block Arc 63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4" name="Group 6323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31" name="Rounded Rectangle 63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2" name="Block Arc 63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5" name="Group 6324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9" name="Rounded Rectangle 63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0" name="Block Arc 63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26" name="Group 6325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27" name="Rounded Rectangle 63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28" name="Block Arc 63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62" name="Group 6161"/>
            <p:cNvGrpSpPr/>
            <p:nvPr/>
          </p:nvGrpSpPr>
          <p:grpSpPr>
            <a:xfrm rot="16200000">
              <a:off x="7080938" y="2955741"/>
              <a:ext cx="749808" cy="61532"/>
              <a:chOff x="949036" y="1185650"/>
              <a:chExt cx="3335180" cy="273698"/>
            </a:xfrm>
          </p:grpSpPr>
          <p:grpSp>
            <p:nvGrpSpPr>
              <p:cNvPr id="6287" name="Group 628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5" name="Rounded Rectangle 63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6" name="Block Arc 63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8" name="Group 628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3" name="Rounded Rectangle 63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4" name="Block Arc 63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89" name="Group 628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11" name="Rounded Rectangle 63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2" name="Block Arc 63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0" name="Group 628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9" name="Rounded Rectangle 63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0" name="Block Arc 63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1" name="Group 629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7" name="Rounded Rectangle 63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8" name="Block Arc 63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2" name="Group 629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5" name="Rounded Rectangle 63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6" name="Block Arc 63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3" name="Group 629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3" name="Rounded Rectangle 63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4" name="Block Arc 63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4" name="Group 629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301" name="Rounded Rectangle 63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2" name="Block Arc 63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5" name="Group 629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9" name="Rounded Rectangle 62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0" name="Block Arc 62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96" name="Group 629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97" name="Rounded Rectangle 62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8" name="Block Arc 62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63" name="Group 6162"/>
            <p:cNvGrpSpPr/>
            <p:nvPr/>
          </p:nvGrpSpPr>
          <p:grpSpPr>
            <a:xfrm rot="16200000">
              <a:off x="7176202" y="2955741"/>
              <a:ext cx="749808" cy="61532"/>
              <a:chOff x="949036" y="1608981"/>
              <a:chExt cx="3335180" cy="273698"/>
            </a:xfrm>
          </p:grpSpPr>
          <p:grpSp>
            <p:nvGrpSpPr>
              <p:cNvPr id="6257" name="Group 625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5" name="Rounded Rectangle 62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6" name="Block Arc 62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58" name="Group 625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3" name="Rounded Rectangle 62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4" name="Block Arc 62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59" name="Group 625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81" name="Rounded Rectangle 62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2" name="Block Arc 62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0" name="Group 625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9" name="Rounded Rectangle 62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80" name="Block Arc 62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1" name="Group 626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7" name="Rounded Rectangle 62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78" name="Block Arc 62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2" name="Group 626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5" name="Rounded Rectangle 62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76" name="Block Arc 62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3" name="Group 626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3" name="Rounded Rectangle 62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74" name="Block Arc 62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4" name="Group 626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71" name="Rounded Rectangle 62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72" name="Block Arc 62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5" name="Group 626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9" name="Rounded Rectangle 62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70" name="Block Arc 62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6266" name="Group 626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67" name="Rounded Rectangle 62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268" name="Block Arc 62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6164" name="Group 6163"/>
            <p:cNvGrpSpPr/>
            <p:nvPr/>
          </p:nvGrpSpPr>
          <p:grpSpPr>
            <a:xfrm rot="16200000">
              <a:off x="7271466" y="2955741"/>
              <a:ext cx="749808" cy="61532"/>
              <a:chOff x="949036" y="2032630"/>
              <a:chExt cx="3335180" cy="273698"/>
            </a:xfrm>
          </p:grpSpPr>
          <p:grpSp>
            <p:nvGrpSpPr>
              <p:cNvPr id="6227" name="Group 6226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5" name="Rounded Rectangle 62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6" name="Block Arc 62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8" name="Group 6227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3" name="Rounded Rectangle 62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4" name="Block Arc 62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29" name="Group 6228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51" name="Rounded Rectangle 62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2" name="Block Arc 62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0" name="Group 6229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9" name="Rounded Rectangle 62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0" name="Block Arc 62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1" name="Group 6230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7" name="Rounded Rectangle 62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8" name="Block Arc 62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2" name="Group 6231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5" name="Rounded Rectangle 62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6" name="Block Arc 62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3" name="Group 6232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3" name="Rounded Rectangle 62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4" name="Block Arc 62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4" name="Group 6233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41" name="Rounded Rectangle 62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2" name="Block Arc 62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5" name="Group 6234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9" name="Rounded Rectangle 62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0" name="Block Arc 62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36" name="Group 6235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37" name="Rounded Rectangle 62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8" name="Block Arc 62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65" name="Group 6164"/>
            <p:cNvGrpSpPr/>
            <p:nvPr/>
          </p:nvGrpSpPr>
          <p:grpSpPr>
            <a:xfrm rot="16200000">
              <a:off x="7366730" y="2955741"/>
              <a:ext cx="749808" cy="61532"/>
              <a:chOff x="949033" y="2456700"/>
              <a:chExt cx="3335180" cy="273698"/>
            </a:xfrm>
          </p:grpSpPr>
          <p:grpSp>
            <p:nvGrpSpPr>
              <p:cNvPr id="6197" name="Group 619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5" name="Rounded Rectangle 622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6" name="Block Arc 622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8" name="Group 619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3" name="Rounded Rectangle 62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4" name="Block Arc 622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99" name="Group 619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21" name="Rounded Rectangle 622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2" name="Block Arc 622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0" name="Group 619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9" name="Rounded Rectangle 621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0" name="Block Arc 621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1" name="Group 620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7" name="Rounded Rectangle 62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8" name="Block Arc 621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2" name="Group 620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5" name="Rounded Rectangle 62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6" name="Block Arc 621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3" name="Group 620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3" name="Rounded Rectangle 62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4" name="Block Arc 62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4" name="Group 620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11" name="Rounded Rectangle 62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2" name="Block Arc 62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5" name="Group 620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9" name="Rounded Rectangle 62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0" name="Block Arc 62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06" name="Group 620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6207" name="Rounded Rectangle 62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8" name="Block Arc 62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166" name="Group 6165"/>
            <p:cNvGrpSpPr/>
            <p:nvPr/>
          </p:nvGrpSpPr>
          <p:grpSpPr>
            <a:xfrm rot="16200000">
              <a:off x="7461995" y="2955741"/>
              <a:ext cx="749808" cy="61532"/>
              <a:chOff x="947832" y="2880954"/>
              <a:chExt cx="3335180" cy="273698"/>
            </a:xfrm>
          </p:grpSpPr>
          <p:grpSp>
            <p:nvGrpSpPr>
              <p:cNvPr id="6167" name="Group 6166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5" name="Rounded Rectangle 6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6" name="Block Arc 6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8" name="Group 6167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3" name="Rounded Rectangle 6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4" name="Block Arc 6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69" name="Group 6168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91" name="Rounded Rectangle 6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2" name="Block Arc 6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0" name="Group 6169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9" name="Rounded Rectangle 6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0" name="Block Arc 6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1" name="Group 6170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7" name="Rounded Rectangle 61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8" name="Block Arc 6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2" name="Group 6171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5" name="Rounded Rectangle 61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6" name="Block Arc 61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3" name="Group 6172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3" name="Rounded Rectangle 61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4" name="Block Arc 61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4" name="Group 6173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81" name="Rounded Rectangle 61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2" name="Block Arc 61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5" name="Group 6174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9" name="Rounded Rectangle 61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0" name="Block Arc 61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76" name="Group 617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6177" name="Rounded Rectangle 617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8" name="Block Arc 61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AC162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914" name="TextBox 219"/>
          <p:cNvSpPr txBox="1">
            <a:spLocks noChangeArrowheads="1"/>
          </p:cNvSpPr>
          <p:nvPr/>
        </p:nvSpPr>
        <p:spPr bwMode="auto">
          <a:xfrm>
            <a:off x="8010090" y="3365918"/>
            <a:ext cx="319752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L-Z</a:t>
            </a:r>
          </a:p>
        </p:txBody>
      </p:sp>
      <p:sp>
        <p:nvSpPr>
          <p:cNvPr id="4915" name="TextBox 219"/>
          <p:cNvSpPr txBox="1">
            <a:spLocks noChangeArrowheads="1"/>
          </p:cNvSpPr>
          <p:nvPr/>
        </p:nvSpPr>
        <p:spPr bwMode="auto">
          <a:xfrm>
            <a:off x="8021502" y="4147957"/>
            <a:ext cx="303450" cy="216470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>
                <a:solidFill>
                  <a:srgbClr val="AC162C"/>
                </a:solidFill>
                <a:cs typeface="Arial" panose="020B0604020202020204" pitchFamily="34" charset="0"/>
              </a:rPr>
              <a:t>Grads A-K</a:t>
            </a:r>
          </a:p>
        </p:txBody>
      </p:sp>
      <p:sp>
        <p:nvSpPr>
          <p:cNvPr id="4916" name="TextBox 219"/>
          <p:cNvSpPr txBox="1">
            <a:spLocks noChangeArrowheads="1"/>
          </p:cNvSpPr>
          <p:nvPr/>
        </p:nvSpPr>
        <p:spPr bwMode="auto">
          <a:xfrm>
            <a:off x="7999777" y="4893847"/>
            <a:ext cx="351046" cy="21775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  <a:extLst/>
        </p:spPr>
        <p:txBody>
          <a:bodyPr wrap="square" lIns="45720" tIns="18288" rIns="45720" bIns="18288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fontAlgn="base" hangingPunct="1">
              <a:lnSpc>
                <a:spcPts val="7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700" dirty="0" smtClean="0">
                <a:solidFill>
                  <a:srgbClr val="663A2A"/>
                </a:solidFill>
                <a:cs typeface="Arial" panose="020B0604020202020204" pitchFamily="34" charset="0"/>
              </a:rPr>
              <a:t>Faculty &amp; </a:t>
            </a:r>
            <a:r>
              <a:rPr lang="en-US" altLang="en-US" sz="700" dirty="0">
                <a:solidFill>
                  <a:srgbClr val="663A2A"/>
                </a:solidFill>
                <a:cs typeface="Arial" panose="020B0604020202020204" pitchFamily="34" charset="0"/>
              </a:rPr>
              <a:t>Staff</a:t>
            </a:r>
          </a:p>
        </p:txBody>
      </p:sp>
      <p:grpSp>
        <p:nvGrpSpPr>
          <p:cNvPr id="4917" name="Group 4916"/>
          <p:cNvGrpSpPr/>
          <p:nvPr/>
        </p:nvGrpSpPr>
        <p:grpSpPr>
          <a:xfrm>
            <a:off x="6759713" y="1893379"/>
            <a:ext cx="1670557" cy="372296"/>
            <a:chOff x="5878085" y="3170352"/>
            <a:chExt cx="1985968" cy="442587"/>
          </a:xfrm>
        </p:grpSpPr>
        <p:grpSp>
          <p:nvGrpSpPr>
            <p:cNvPr id="5510" name="Group 5509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945" name="Group 594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3" name="Rounded Rectangle 5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4" name="Block Arc 5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6" name="Group 594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71" name="Rounded Rectangle 5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2" name="Block Arc 5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7" name="Group 594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9" name="Rounded Rectangle 59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0" name="Block Arc 59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8" name="Group 594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7" name="Rounded Rectangle 59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8" name="Block Arc 59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49" name="Group 594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5" name="Rounded Rectangle 59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6" name="Block Arc 59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0" name="Group 594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3" name="Rounded Rectangle 59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4" name="Block Arc 59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1" name="Group 595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61" name="Rounded Rectangle 59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2" name="Block Arc 59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2" name="Group 595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9" name="Rounded Rectangle 59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0" name="Block Arc 59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3" name="Group 595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7" name="Rounded Rectangle 59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8" name="Block Arc 59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54" name="Group 595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55" name="Rounded Rectangle 59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56" name="Block Arc 59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1" name="Group 5510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915" name="Group 591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3" name="Rounded Rectangle 59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4" name="Block Arc 59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6" name="Group 591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41" name="Rounded Rectangle 59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2" name="Block Arc 59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7" name="Group 591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9" name="Rounded Rectangle 59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0" name="Block Arc 59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8" name="Group 591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7" name="Rounded Rectangle 59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8" name="Block Arc 59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19" name="Group 591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5" name="Rounded Rectangle 59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6" name="Block Arc 59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0" name="Group 591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3" name="Rounded Rectangle 59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4" name="Block Arc 59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1" name="Group 592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31" name="Rounded Rectangle 59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2" name="Block Arc 59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2" name="Group 592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9" name="Rounded Rectangle 5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0" name="Block Arc 5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3" name="Group 592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7" name="Rounded Rectangle 5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8" name="Block Arc 5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924" name="Group 592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25" name="Rounded Rectangle 5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6" name="Block Arc 5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2" name="Group 5511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885" name="Group 588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3" name="Rounded Rectangle 59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4" name="Block Arc 59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6" name="Group 588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11" name="Rounded Rectangle 5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2" name="Block Arc 59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7" name="Group 588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9" name="Rounded Rectangle 59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0" name="Block Arc 59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8" name="Group 588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7" name="Rounded Rectangle 59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8" name="Block Arc 59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89" name="Group 588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5" name="Rounded Rectangle 59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6" name="Block Arc 59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90" name="Group 588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3" name="Rounded Rectangle 59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4" name="Block Arc 59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91" name="Group 589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901" name="Rounded Rectangle 59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2" name="Block Arc 59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92" name="Group 589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9" name="Rounded Rectangle 58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0" name="Block Arc 58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93" name="Group 589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7" name="Rounded Rectangle 58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8" name="Block Arc 58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94" name="Group 589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95" name="Rounded Rectangle 58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6" name="Block Arc 58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3" name="Group 5512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855" name="Group 585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3" name="Rounded Rectangle 5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4" name="Block Arc 5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6" name="Group 585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81" name="Rounded Rectangle 5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2" name="Block Arc 5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7" name="Group 585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9" name="Rounded Rectangle 5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80" name="Block Arc 5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8" name="Group 585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7" name="Rounded Rectangle 5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8" name="Block Arc 5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59" name="Group 585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5" name="Rounded Rectangle 5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6" name="Block Arc 5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0" name="Group 585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3" name="Rounded Rectangle 58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4" name="Block Arc 5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1" name="Group 586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71" name="Rounded Rectangle 58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2" name="Block Arc 58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2" name="Group 586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9" name="Rounded Rectangle 5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0" name="Block Arc 5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3" name="Group 586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7" name="Rounded Rectangle 5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8" name="Block Arc 5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64" name="Group 586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65" name="Rounded Rectangle 58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6" name="Block Arc 5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4" name="Group 5513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825" name="Group 582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3" name="Rounded Rectangle 5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4" name="Block Arc 5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6" name="Group 582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51" name="Rounded Rectangle 5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2" name="Block Arc 5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7" name="Group 582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9" name="Rounded Rectangle 5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0" name="Block Arc 5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8" name="Group 582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7" name="Rounded Rectangle 5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8" name="Block Arc 5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29" name="Group 582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5" name="Rounded Rectangle 5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6" name="Block Arc 5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0" name="Group 582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3" name="Rounded Rectangle 5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4" name="Block Arc 5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1" name="Group 583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41" name="Rounded Rectangle 58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2" name="Block Arc 58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2" name="Group 583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9" name="Rounded Rectangle 5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0" name="Block Arc 5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3" name="Group 583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7" name="Rounded Rectangle 5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8" name="Block Arc 5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34" name="Group 583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35" name="Rounded Rectangle 5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6" name="Block Arc 5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5" name="Group 5514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795" name="Group 579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3" name="Rounded Rectangle 5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4" name="Block Arc 5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6" name="Group 579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21" name="Rounded Rectangle 5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2" name="Block Arc 5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7" name="Group 579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9" name="Rounded Rectangle 5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0" name="Block Arc 5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8" name="Group 579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7" name="Rounded Rectangle 5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8" name="Block Arc 5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99" name="Group 579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5" name="Rounded Rectangle 5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6" name="Block Arc 5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0" name="Group 579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3" name="Rounded Rectangle 58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4" name="Block Arc 5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1" name="Group 580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11" name="Rounded Rectangle 58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2" name="Block Arc 58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2" name="Group 580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9" name="Rounded Rectangle 58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0" name="Block Arc 58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3" name="Group 580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7" name="Rounded Rectangle 58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8" name="Block Arc 58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804" name="Group 580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805" name="Rounded Rectangle 58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6" name="Block Arc 58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6" name="Group 5515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765" name="Group 576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3" name="Rounded Rectangle 5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4" name="Block Arc 5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6" name="Group 576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91" name="Rounded Rectangle 5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2" name="Block Arc 5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7" name="Group 576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9" name="Rounded Rectangle 5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0" name="Block Arc 5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8" name="Group 576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7" name="Rounded Rectangle 5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8" name="Block Arc 5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69" name="Group 576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5" name="Rounded Rectangle 5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6" name="Block Arc 5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0" name="Group 576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3" name="Rounded Rectangle 5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4" name="Block Arc 5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1" name="Group 577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81" name="Rounded Rectangle 57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2" name="Block Arc 57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2" name="Group 577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9" name="Rounded Rectangle 5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0" name="Block Arc 5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3" name="Group 577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7" name="Rounded Rectangle 5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8" name="Block Arc 5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74" name="Group 577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75" name="Rounded Rectangle 57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6" name="Block Arc 5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7" name="Group 5516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735" name="Group 573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3" name="Rounded Rectangle 5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4" name="Block Arc 57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6" name="Group 573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61" name="Rounded Rectangle 57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2" name="Block Arc 57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7" name="Group 573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9" name="Rounded Rectangle 57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60" name="Block Arc 57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8" name="Group 573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7" name="Rounded Rectangle 57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8" name="Block Arc 57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39" name="Group 573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5" name="Rounded Rectangle 57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6" name="Block Arc 57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0" name="Group 573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3" name="Rounded Rectangle 5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4" name="Block Arc 57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1" name="Group 574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51" name="Rounded Rectangle 57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2" name="Block Arc 57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2" name="Group 574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9" name="Rounded Rectangle 57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0" name="Block Arc 57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3" name="Group 574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7" name="Rounded Rectangle 57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8" name="Block Arc 57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44" name="Group 574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45" name="Rounded Rectangle 57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6" name="Block Arc 57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8" name="Group 5517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705" name="Group 570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3" name="Rounded Rectangle 5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4" name="Block Arc 5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6" name="Group 570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31" name="Rounded Rectangle 5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2" name="Block Arc 5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7" name="Group 570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9" name="Rounded Rectangle 5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30" name="Block Arc 5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8" name="Group 570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7" name="Rounded Rectangle 5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8" name="Block Arc 5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09" name="Group 570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5" name="Rounded Rectangle 5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6" name="Block Arc 5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0" name="Group 570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3" name="Rounded Rectangle 57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4" name="Block Arc 5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1" name="Group 571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21" name="Rounded Rectangle 57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2" name="Block Arc 57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2" name="Group 571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9" name="Rounded Rectangle 5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0" name="Block Arc 5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3" name="Group 571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7" name="Rounded Rectangle 5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8" name="Block Arc 5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714" name="Group 571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15" name="Rounded Rectangle 571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6" name="Block Arc 5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19" name="Group 5518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675" name="Group 567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3" name="Rounded Rectangle 5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4" name="Block Arc 5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6" name="Group 567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701" name="Rounded Rectangle 5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2" name="Block Arc 5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7" name="Group 567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9" name="Rounded Rectangle 5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0" name="Block Arc 5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8" name="Group 567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7" name="Rounded Rectangle 5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8" name="Block Arc 5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79" name="Group 567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5" name="Rounded Rectangle 5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6" name="Block Arc 5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0" name="Group 567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3" name="Rounded Rectangle 5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4" name="Block Arc 5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1" name="Group 568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91" name="Rounded Rectangle 56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92" name="Block Arc 56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2" name="Group 568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9" name="Rounded Rectangle 56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0" name="Block Arc 56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3" name="Group 568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7" name="Rounded Rectangle 56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8" name="Block Arc 56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84" name="Group 568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85" name="Rounded Rectangle 56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6" name="Block Arc 56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0" name="Group 5519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645" name="Group 5644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3" name="Rounded Rectangle 5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4" name="Block Arc 5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6" name="Group 5645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71" name="Rounded Rectangle 5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2" name="Block Arc 5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7" name="Group 5646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9" name="Rounded Rectangle 5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0" name="Block Arc 5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8" name="Group 5647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7" name="Rounded Rectangle 5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8" name="Block Arc 5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49" name="Group 5648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5" name="Rounded Rectangle 5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6" name="Block Arc 5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0" name="Group 5649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3" name="Rounded Rectangle 56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4" name="Block Arc 5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1" name="Group 5650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61" name="Rounded Rectangle 56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2" name="Block Arc 56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2" name="Group 5651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9" name="Rounded Rectangle 56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0" name="Block Arc 56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3" name="Group 5652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7" name="Rounded Rectangle 56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8" name="Block Arc 56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54" name="Group 5653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55" name="Rounded Rectangle 56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6" name="Block Arc 56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1" name="Group 5520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615" name="Group 5614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3" name="Rounded Rectangle 5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4" name="Block Arc 5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6" name="Group 5615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41" name="Rounded Rectangle 5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2" name="Block Arc 5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7" name="Group 5616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9" name="Rounded Rectangle 5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0" name="Block Arc 5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8" name="Group 5617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7" name="Rounded Rectangle 5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8" name="Block Arc 5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19" name="Group 5618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5" name="Rounded Rectangle 5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6" name="Block Arc 5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0" name="Group 5619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3" name="Rounded Rectangle 5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4" name="Block Arc 5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1" name="Group 5620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31" name="Rounded Rectangle 56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2" name="Block Arc 56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2" name="Group 5621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9" name="Rounded Rectangle 56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0" name="Block Arc 56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3" name="Group 5622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7" name="Rounded Rectangle 56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8" name="Block Arc 56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624" name="Group 5623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25" name="Rounded Rectangle 56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6" name="Block Arc 56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2" name="Group 5521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585" name="Group 5584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3" name="Rounded Rectangle 56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4" name="Block Arc 561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6" name="Group 5585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11" name="Rounded Rectangle 56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2" name="Block Arc 561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7" name="Group 5586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9" name="Rounded Rectangle 560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0" name="Block Arc 560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8" name="Group 5587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7" name="Rounded Rectangle 560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8" name="Block Arc 560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89" name="Group 5588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5" name="Rounded Rectangle 560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6" name="Block Arc 560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0" name="Group 5589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3" name="Rounded Rectangle 5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4" name="Block Arc 560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1" name="Group 5590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601" name="Rounded Rectangle 56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2" name="Block Arc 560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2" name="Group 5591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9" name="Rounded Rectangle 559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0" name="Block Arc 559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3" name="Group 5592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7" name="Rounded Rectangle 559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8" name="Block Arc 559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94" name="Group 5593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95" name="Rounded Rectangle 559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6" name="Block Arc 559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3" name="Group 5522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555" name="Group 5554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3" name="Rounded Rectangle 5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4" name="Block Arc 5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6" name="Group 5555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81" name="Rounded Rectangle 5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2" name="Block Arc 5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7" name="Group 5556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9" name="Rounded Rectangle 5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80" name="Block Arc 5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8" name="Group 5557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7" name="Rounded Rectangle 5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8" name="Block Arc 5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59" name="Group 5558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5" name="Rounded Rectangle 5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6" name="Block Arc 5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0" name="Group 5559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3" name="Rounded Rectangle 55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4" name="Block Arc 5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1" name="Group 5560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71" name="Rounded Rectangle 55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2" name="Block Arc 55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2" name="Group 5561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9" name="Rounded Rectangle 55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0" name="Block Arc 55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3" name="Group 5562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7" name="Rounded Rectangle 55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8" name="Block Arc 55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64" name="Group 5563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65" name="Rounded Rectangle 55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6" name="Block Arc 55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524" name="Group 5523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525" name="Group 5524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3" name="Rounded Rectangle 5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4" name="Block Arc 5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6" name="Group 5525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51" name="Rounded Rectangle 5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2" name="Block Arc 5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7" name="Group 5526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9" name="Rounded Rectangle 5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0" name="Block Arc 5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8" name="Group 5527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7" name="Rounded Rectangle 5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8" name="Block Arc 5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29" name="Group 5528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5" name="Rounded Rectangle 5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6" name="Block Arc 5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0" name="Group 5529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3" name="Rounded Rectangle 5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4" name="Block Arc 5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1" name="Group 5530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41" name="Rounded Rectangle 55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2" name="Block Arc 55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2" name="Group 5531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9" name="Rounded Rectangle 55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0" name="Block Arc 55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3" name="Group 5532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7" name="Rounded Rectangle 55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8" name="Block Arc 55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534" name="Group 5533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35" name="Rounded Rectangle 55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6" name="Block Arc 55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18" name="Group 4917"/>
          <p:cNvGrpSpPr/>
          <p:nvPr/>
        </p:nvGrpSpPr>
        <p:grpSpPr>
          <a:xfrm flipV="1">
            <a:off x="6759713" y="5451436"/>
            <a:ext cx="1670557" cy="372296"/>
            <a:chOff x="5878085" y="3170352"/>
            <a:chExt cx="1985968" cy="442587"/>
          </a:xfrm>
        </p:grpSpPr>
        <p:grpSp>
          <p:nvGrpSpPr>
            <p:cNvPr id="5045" name="Group 5044"/>
            <p:cNvGrpSpPr/>
            <p:nvPr/>
          </p:nvGrpSpPr>
          <p:grpSpPr>
            <a:xfrm>
              <a:off x="587808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480" name="Group 547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8" name="Rounded Rectangle 55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9" name="Block Arc 55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1" name="Group 548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6" name="Rounded Rectangle 55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7" name="Block Arc 55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2" name="Group 548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4" name="Rounded Rectangle 55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5" name="Block Arc 55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3" name="Group 548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2" name="Rounded Rectangle 55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3" name="Block Arc 55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4" name="Group 548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500" name="Rounded Rectangle 54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1" name="Block Arc 55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5" name="Group 548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8" name="Rounded Rectangle 54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9" name="Block Arc 54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6" name="Group 548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6" name="Rounded Rectangle 54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7" name="Block Arc 54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7" name="Group 548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4" name="Rounded Rectangle 54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5" name="Block Arc 54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8" name="Group 548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2" name="Rounded Rectangle 54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3" name="Block Arc 54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89" name="Group 548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90" name="Rounded Rectangle 54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1" name="Block Arc 54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46" name="Group 5045"/>
            <p:cNvGrpSpPr/>
            <p:nvPr/>
          </p:nvGrpSpPr>
          <p:grpSpPr>
            <a:xfrm>
              <a:off x="587808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450" name="Group 544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8" name="Rounded Rectangle 54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9" name="Block Arc 54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1" name="Group 545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6" name="Rounded Rectangle 54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7" name="Block Arc 54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2" name="Group 545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4" name="Rounded Rectangle 54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5" name="Block Arc 54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3" name="Group 545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2" name="Rounded Rectangle 54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3" name="Block Arc 54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4" name="Group 545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70" name="Rounded Rectangle 54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1" name="Block Arc 54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5" name="Group 545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8" name="Rounded Rectangle 54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9" name="Block Arc 54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6" name="Group 545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6" name="Rounded Rectangle 54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7" name="Block Arc 54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7" name="Group 545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4" name="Rounded Rectangle 54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5" name="Block Arc 54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8" name="Group 545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2" name="Rounded Rectangle 54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3" name="Block Arc 54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59" name="Group 545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60" name="Rounded Rectangle 54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1" name="Block Arc 54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47" name="Group 5046"/>
            <p:cNvGrpSpPr/>
            <p:nvPr/>
          </p:nvGrpSpPr>
          <p:grpSpPr>
            <a:xfrm>
              <a:off x="587808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420" name="Group 541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8" name="Rounded Rectangle 54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9" name="Block Arc 54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1" name="Group 542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6" name="Rounded Rectangle 54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7" name="Block Arc 54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2" name="Group 542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4" name="Rounded Rectangle 54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5" name="Block Arc 54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3" name="Group 542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2" name="Rounded Rectangle 54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3" name="Block Arc 54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4" name="Group 542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40" name="Rounded Rectangle 54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1" name="Block Arc 54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5" name="Group 542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8" name="Rounded Rectangle 54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9" name="Block Arc 54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6" name="Group 542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6" name="Rounded Rectangle 54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7" name="Block Arc 54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7" name="Group 542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4" name="Rounded Rectangle 54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5" name="Block Arc 54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8" name="Group 542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2" name="Rounded Rectangle 54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3" name="Block Arc 54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29" name="Group 542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30" name="Rounded Rectangle 54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1" name="Block Arc 54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48" name="Group 5047"/>
            <p:cNvGrpSpPr/>
            <p:nvPr/>
          </p:nvGrpSpPr>
          <p:grpSpPr>
            <a:xfrm>
              <a:off x="587808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390" name="Group 538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8" name="Rounded Rectangle 54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9" name="Block Arc 54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1" name="Group 539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6" name="Rounded Rectangle 54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7" name="Block Arc 54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2" name="Group 539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4" name="Rounded Rectangle 54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5" name="Block Arc 54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3" name="Group 539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2" name="Rounded Rectangle 54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3" name="Block Arc 54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4" name="Group 539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10" name="Rounded Rectangle 54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1" name="Block Arc 54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5" name="Group 539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8" name="Rounded Rectangle 54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9" name="Block Arc 54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6" name="Group 539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6" name="Rounded Rectangle 54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7" name="Block Arc 54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7" name="Group 539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4" name="Rounded Rectangle 54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5" name="Block Arc 54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8" name="Group 539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2" name="Rounded Rectangle 54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3" name="Block Arc 54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99" name="Group 539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400" name="Rounded Rectangle 53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1" name="Block Arc 54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49" name="Group 5048"/>
            <p:cNvGrpSpPr/>
            <p:nvPr/>
          </p:nvGrpSpPr>
          <p:grpSpPr>
            <a:xfrm>
              <a:off x="587808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360" name="Group 535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8" name="Rounded Rectangle 53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9" name="Block Arc 53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1" name="Group 536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6" name="Rounded Rectangle 53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7" name="Block Arc 53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2" name="Group 536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4" name="Rounded Rectangle 53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5" name="Block Arc 53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3" name="Group 536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2" name="Rounded Rectangle 53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3" name="Block Arc 53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4" name="Group 536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80" name="Rounded Rectangle 53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1" name="Block Arc 53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5" name="Group 536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8" name="Rounded Rectangle 53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9" name="Block Arc 53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6" name="Group 536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6" name="Rounded Rectangle 53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7" name="Block Arc 53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7" name="Group 536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4" name="Rounded Rectangle 53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5" name="Block Arc 53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8" name="Group 536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2" name="Rounded Rectangle 53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3" name="Block Arc 53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69" name="Group 536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70" name="Rounded Rectangle 53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1" name="Block Arc 53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0" name="Group 5049"/>
            <p:cNvGrpSpPr/>
            <p:nvPr/>
          </p:nvGrpSpPr>
          <p:grpSpPr>
            <a:xfrm>
              <a:off x="6532920" y="3170352"/>
              <a:ext cx="749808" cy="61532"/>
              <a:chOff x="949036" y="1608981"/>
              <a:chExt cx="3335180" cy="273698"/>
            </a:xfrm>
          </p:grpSpPr>
          <p:grpSp>
            <p:nvGrpSpPr>
              <p:cNvPr id="5330" name="Group 532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8" name="Rounded Rectangle 53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9" name="Block Arc 53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1" name="Group 533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6" name="Rounded Rectangle 53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7" name="Block Arc 53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2" name="Group 533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4" name="Rounded Rectangle 53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5" name="Block Arc 53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3" name="Group 533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2" name="Rounded Rectangle 53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3" name="Block Arc 53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4" name="Group 533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50" name="Rounded Rectangle 534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1" name="Block Arc 53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5" name="Group 533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8" name="Rounded Rectangle 534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9" name="Block Arc 534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6" name="Group 533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6" name="Rounded Rectangle 534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7" name="Block Arc 534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7" name="Group 533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4" name="Rounded Rectangle 534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5" name="Block Arc 534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8" name="Group 533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2" name="Rounded Rectangle 534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3" name="Block Arc 534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39" name="Group 533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40" name="Rounded Rectangle 53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1" name="Block Arc 534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1" name="Group 5050"/>
            <p:cNvGrpSpPr/>
            <p:nvPr/>
          </p:nvGrpSpPr>
          <p:grpSpPr>
            <a:xfrm>
              <a:off x="6532920" y="3265617"/>
              <a:ext cx="749808" cy="61532"/>
              <a:chOff x="949036" y="2032630"/>
              <a:chExt cx="3335180" cy="273698"/>
            </a:xfrm>
          </p:grpSpPr>
          <p:grpSp>
            <p:nvGrpSpPr>
              <p:cNvPr id="5300" name="Group 529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8" name="Rounded Rectangle 53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9" name="Block Arc 53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1" name="Group 530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6" name="Rounded Rectangle 53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7" name="Block Arc 53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2" name="Group 530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4" name="Rounded Rectangle 53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5" name="Block Arc 53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3" name="Group 530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2" name="Rounded Rectangle 53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3" name="Block Arc 53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4" name="Group 530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20" name="Rounded Rectangle 53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1" name="Block Arc 53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5" name="Group 530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8" name="Rounded Rectangle 53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9" name="Block Arc 53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6" name="Group 530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6" name="Rounded Rectangle 53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7" name="Block Arc 53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7" name="Group 530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4" name="Rounded Rectangle 53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5" name="Block Arc 53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8" name="Group 530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2" name="Rounded Rectangle 53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3" name="Block Arc 53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09" name="Group 530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310" name="Rounded Rectangle 53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1" name="Block Arc 53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2" name="Group 5051"/>
            <p:cNvGrpSpPr/>
            <p:nvPr/>
          </p:nvGrpSpPr>
          <p:grpSpPr>
            <a:xfrm>
              <a:off x="6532920" y="3360881"/>
              <a:ext cx="749808" cy="61532"/>
              <a:chOff x="949033" y="2456700"/>
              <a:chExt cx="3335180" cy="273698"/>
            </a:xfrm>
          </p:grpSpPr>
          <p:grpSp>
            <p:nvGrpSpPr>
              <p:cNvPr id="5270" name="Group 526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8" name="Rounded Rectangle 529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9" name="Block Arc 529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1" name="Group 527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6" name="Rounded Rectangle 529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7" name="Block Arc 529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2" name="Group 527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4" name="Rounded Rectangle 529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5" name="Block Arc 529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3" name="Group 527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2" name="Rounded Rectangle 529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3" name="Block Arc 529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4" name="Group 527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90" name="Rounded Rectangle 52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1" name="Block Arc 529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5" name="Group 527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8" name="Rounded Rectangle 528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9" name="Block Arc 528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6" name="Group 527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6" name="Rounded Rectangle 528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7" name="Block Arc 528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7" name="Group 527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4" name="Rounded Rectangle 528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5" name="Block Arc 528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8" name="Group 527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2" name="Rounded Rectangle 528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3" name="Block Arc 528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79" name="Group 527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80" name="Rounded Rectangle 527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1" name="Block Arc 528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3" name="Group 5052"/>
            <p:cNvGrpSpPr/>
            <p:nvPr/>
          </p:nvGrpSpPr>
          <p:grpSpPr>
            <a:xfrm>
              <a:off x="6532920" y="3456145"/>
              <a:ext cx="749808" cy="61532"/>
              <a:chOff x="947832" y="2880954"/>
              <a:chExt cx="3335180" cy="273698"/>
            </a:xfrm>
          </p:grpSpPr>
          <p:grpSp>
            <p:nvGrpSpPr>
              <p:cNvPr id="5240" name="Group 523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8" name="Rounded Rectangle 52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9" name="Block Arc 52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1" name="Group 524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6" name="Rounded Rectangle 52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7" name="Block Arc 52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2" name="Group 524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4" name="Rounded Rectangle 52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5" name="Block Arc 52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3" name="Group 524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2" name="Rounded Rectangle 52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3" name="Block Arc 52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4" name="Group 524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60" name="Rounded Rectangle 52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1" name="Block Arc 52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5" name="Group 524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8" name="Rounded Rectangle 525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9" name="Block Arc 525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6" name="Group 524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6" name="Rounded Rectangle 525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7" name="Block Arc 525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7" name="Group 524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4" name="Rounded Rectangle 525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5" name="Block Arc 525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8" name="Group 524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2" name="Rounded Rectangle 525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3" name="Block Arc 525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49" name="Group 524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50" name="Rounded Rectangle 524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1" name="Block Arc 525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4" name="Group 5053"/>
            <p:cNvGrpSpPr/>
            <p:nvPr/>
          </p:nvGrpSpPr>
          <p:grpSpPr>
            <a:xfrm>
              <a:off x="6532920" y="3551407"/>
              <a:ext cx="749808" cy="61532"/>
              <a:chOff x="947832" y="3304603"/>
              <a:chExt cx="3335180" cy="273698"/>
            </a:xfrm>
          </p:grpSpPr>
          <p:grpSp>
            <p:nvGrpSpPr>
              <p:cNvPr id="5210" name="Group 520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8" name="Rounded Rectangle 523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9" name="Block Arc 523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1" name="Group 521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6" name="Rounded Rectangle 523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7" name="Block Arc 523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2" name="Group 521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4" name="Rounded Rectangle 523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5" name="Block Arc 523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3" name="Group 521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2" name="Rounded Rectangle 523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3" name="Block Arc 523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4" name="Group 521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30" name="Rounded Rectangle 522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1" name="Block Arc 523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5" name="Group 521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8" name="Rounded Rectangle 522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9" name="Block Arc 522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6" name="Group 521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6" name="Rounded Rectangle 522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7" name="Block Arc 522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7" name="Group 521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4" name="Rounded Rectangle 522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5" name="Block Arc 522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8" name="Group 521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2" name="Rounded Rectangle 522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3" name="Block Arc 522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19" name="Group 521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20" name="Rounded Rectangle 521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1" name="Block Arc 522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5" name="Group 5054"/>
            <p:cNvGrpSpPr/>
            <p:nvPr/>
          </p:nvGrpSpPr>
          <p:grpSpPr>
            <a:xfrm>
              <a:off x="7114245" y="3170352"/>
              <a:ext cx="749808" cy="61532"/>
              <a:chOff x="949036" y="1608981"/>
              <a:chExt cx="3335180" cy="273698"/>
            </a:xfrm>
          </p:grpSpPr>
          <p:grpSp>
            <p:nvGrpSpPr>
              <p:cNvPr id="5180" name="Group 5179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8" name="Rounded Rectangle 52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9" name="Block Arc 52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1" name="Group 5180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6" name="Rounded Rectangle 52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7" name="Block Arc 52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2" name="Group 5181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4" name="Rounded Rectangle 52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5" name="Block Arc 52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3" name="Group 5182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2" name="Rounded Rectangle 52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3" name="Block Arc 52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4" name="Group 5183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200" name="Rounded Rectangle 519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1" name="Block Arc 52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5" name="Group 5184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8" name="Rounded Rectangle 519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9" name="Block Arc 519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6" name="Group 5185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6" name="Rounded Rectangle 519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7" name="Block Arc 519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7" name="Group 5186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4" name="Rounded Rectangle 519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5" name="Block Arc 519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8" name="Group 5187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2" name="Rounded Rectangle 519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3" name="Block Arc 519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89" name="Group 5188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90" name="Rounded Rectangle 518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1" name="Block Arc 519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6" name="Group 5055"/>
            <p:cNvGrpSpPr/>
            <p:nvPr/>
          </p:nvGrpSpPr>
          <p:grpSpPr>
            <a:xfrm>
              <a:off x="7114245" y="3265617"/>
              <a:ext cx="749808" cy="61532"/>
              <a:chOff x="949036" y="2032630"/>
              <a:chExt cx="3335180" cy="273698"/>
            </a:xfrm>
          </p:grpSpPr>
          <p:grpSp>
            <p:nvGrpSpPr>
              <p:cNvPr id="5150" name="Group 5149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8" name="Rounded Rectangle 51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9" name="Block Arc 51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1" name="Group 5150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6" name="Rounded Rectangle 51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7" name="Block Arc 51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2" name="Group 5151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4" name="Rounded Rectangle 51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5" name="Block Arc 51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3" name="Group 5152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2" name="Rounded Rectangle 51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3" name="Block Arc 51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4" name="Group 5153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70" name="Rounded Rectangle 51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1" name="Block Arc 51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5" name="Group 5154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8" name="Rounded Rectangle 516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9" name="Block Arc 516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6" name="Group 5155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6" name="Rounded Rectangle 516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7" name="Block Arc 516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7" name="Group 5156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4" name="Rounded Rectangle 516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5" name="Block Arc 516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8" name="Group 5157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2" name="Rounded Rectangle 516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3" name="Block Arc 516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59" name="Group 5158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60" name="Rounded Rectangle 515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1" name="Block Arc 516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7" name="Group 5056"/>
            <p:cNvGrpSpPr/>
            <p:nvPr/>
          </p:nvGrpSpPr>
          <p:grpSpPr>
            <a:xfrm>
              <a:off x="7114245" y="3360881"/>
              <a:ext cx="749808" cy="61532"/>
              <a:chOff x="949033" y="2456700"/>
              <a:chExt cx="3335180" cy="273698"/>
            </a:xfrm>
          </p:grpSpPr>
          <p:grpSp>
            <p:nvGrpSpPr>
              <p:cNvPr id="5120" name="Group 5119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8" name="Rounded Rectangle 514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9" name="Block Arc 514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1" name="Group 5120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6" name="Rounded Rectangle 514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7" name="Block Arc 514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2" name="Group 5121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4" name="Rounded Rectangle 514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5" name="Block Arc 514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3" name="Group 5122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2" name="Rounded Rectangle 514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3" name="Block Arc 514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4" name="Group 5123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40" name="Rounded Rectangle 513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41" name="Block Arc 514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5" name="Group 5124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8" name="Rounded Rectangle 5137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9" name="Block Arc 5138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6" name="Group 5125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6" name="Rounded Rectangle 5135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7" name="Block Arc 5136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7" name="Group 5126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4" name="Rounded Rectangle 5133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5" name="Block Arc 5134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8" name="Group 5127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2" name="Rounded Rectangle 5131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3" name="Block Arc 5132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129" name="Group 5128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30" name="Rounded Rectangle 512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31" name="Block Arc 5130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8" name="Group 5057"/>
            <p:cNvGrpSpPr/>
            <p:nvPr/>
          </p:nvGrpSpPr>
          <p:grpSpPr>
            <a:xfrm>
              <a:off x="7114245" y="3456145"/>
              <a:ext cx="749808" cy="61532"/>
              <a:chOff x="947832" y="2880954"/>
              <a:chExt cx="3335180" cy="273698"/>
            </a:xfrm>
          </p:grpSpPr>
          <p:grpSp>
            <p:nvGrpSpPr>
              <p:cNvPr id="5090" name="Group 5089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8" name="Rounded Rectangle 511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9" name="Block Arc 511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1" name="Group 5090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6" name="Rounded Rectangle 511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7" name="Block Arc 511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2" name="Group 5091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4" name="Rounded Rectangle 511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5" name="Block Arc 511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3" name="Group 5092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2" name="Rounded Rectangle 511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3" name="Block Arc 511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4" name="Group 5093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10" name="Rounded Rectangle 510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11" name="Block Arc 511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5" name="Group 5094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8" name="Rounded Rectangle 510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9" name="Block Arc 510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6" name="Group 5095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6" name="Rounded Rectangle 510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7" name="Block Arc 510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7" name="Group 5096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4" name="Rounded Rectangle 510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5" name="Block Arc 510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8" name="Group 5097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2" name="Rounded Rectangle 510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3" name="Block Arc 510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99" name="Group 5098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5100" name="Rounded Rectangle 5099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1" name="Block Arc 510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5059" name="Group 5058"/>
            <p:cNvGrpSpPr/>
            <p:nvPr/>
          </p:nvGrpSpPr>
          <p:grpSpPr>
            <a:xfrm>
              <a:off x="7114245" y="3551407"/>
              <a:ext cx="749808" cy="61532"/>
              <a:chOff x="947832" y="3304603"/>
              <a:chExt cx="3335180" cy="273698"/>
            </a:xfrm>
          </p:grpSpPr>
          <p:grpSp>
            <p:nvGrpSpPr>
              <p:cNvPr id="5060" name="Group 5059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8" name="Rounded Rectangle 508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9" name="Block Arc 508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1" name="Group 5060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6" name="Rounded Rectangle 508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7" name="Block Arc 508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2" name="Group 5061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4" name="Rounded Rectangle 508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5" name="Block Arc 508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3" name="Group 5062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2" name="Rounded Rectangle 508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3" name="Block Arc 508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4" name="Group 5063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80" name="Rounded Rectangle 507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81" name="Block Arc 508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5" name="Group 5064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8" name="Rounded Rectangle 5077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9" name="Block Arc 5078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6" name="Group 5065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6" name="Rounded Rectangle 5075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7" name="Block Arc 5076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7" name="Group 5066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4" name="Rounded Rectangle 5073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5" name="Block Arc 5074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8" name="Group 5067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2" name="Rounded Rectangle 5071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3" name="Block Arc 5072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069" name="Group 5068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5070" name="Rounded Rectangle 5069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1" name="Block Arc 5070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919" name="Group 4918"/>
          <p:cNvGrpSpPr>
            <a:grpSpLocks noChangeAspect="1"/>
          </p:cNvGrpSpPr>
          <p:nvPr/>
        </p:nvGrpSpPr>
        <p:grpSpPr>
          <a:xfrm>
            <a:off x="7693512" y="1650849"/>
            <a:ext cx="461505" cy="146818"/>
            <a:chOff x="411004" y="628649"/>
            <a:chExt cx="4541996" cy="1444941"/>
          </a:xfrm>
        </p:grpSpPr>
        <p:grpSp>
          <p:nvGrpSpPr>
            <p:cNvPr id="5031" name="Group 503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43" name="Rectangle 504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4" name="Rectangle 504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32" name="Group 503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41" name="Rectangle 504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2" name="Rectangle 504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33" name="Group 503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39" name="Rectangle 503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40" name="Rectangle 503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34" name="Rectangle 503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5" name="Rectangle 503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6" name="Rectangle 503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7" name="Rectangle 503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8" name="Rectangle 503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0" name="Group 4919"/>
          <p:cNvGrpSpPr>
            <a:grpSpLocks noChangeAspect="1"/>
          </p:cNvGrpSpPr>
          <p:nvPr/>
        </p:nvGrpSpPr>
        <p:grpSpPr>
          <a:xfrm>
            <a:off x="7043588" y="1653830"/>
            <a:ext cx="461505" cy="146818"/>
            <a:chOff x="411004" y="628649"/>
            <a:chExt cx="4541996" cy="1444941"/>
          </a:xfrm>
        </p:grpSpPr>
        <p:grpSp>
          <p:nvGrpSpPr>
            <p:cNvPr id="5017" name="Group 501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29" name="Rectangle 502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30" name="Rectangle 502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18" name="Group 501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27" name="Rectangle 502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28" name="Rectangle 502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19" name="Group 501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25" name="Rectangle 502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26" name="Rectangle 502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20" name="Rectangle 501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1" name="Rectangle 502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2" name="Rectangle 5021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3" name="Rectangle 502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4" name="Rectangle 502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1" name="Group 4920"/>
          <p:cNvGrpSpPr>
            <a:grpSpLocks noChangeAspect="1"/>
          </p:cNvGrpSpPr>
          <p:nvPr/>
        </p:nvGrpSpPr>
        <p:grpSpPr>
          <a:xfrm rot="16200000">
            <a:off x="6375779" y="2636525"/>
            <a:ext cx="461506" cy="146817"/>
            <a:chOff x="411004" y="628649"/>
            <a:chExt cx="4541996" cy="1444941"/>
          </a:xfrm>
        </p:grpSpPr>
        <p:grpSp>
          <p:nvGrpSpPr>
            <p:cNvPr id="5003" name="Group 500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15" name="Rectangle 501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6" name="Rectangle 501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04" name="Group 500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5013" name="Rectangle 501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4" name="Rectangle 501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5005" name="Group 500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5011" name="Rectangle 501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12" name="Rectangle 501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5006" name="Rectangle 500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7" name="Rectangle 500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8" name="Rectangle 500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9" name="Rectangle 500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0" name="Rectangle 500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2" name="Group 4921"/>
          <p:cNvGrpSpPr>
            <a:grpSpLocks noChangeAspect="1"/>
          </p:cNvGrpSpPr>
          <p:nvPr/>
        </p:nvGrpSpPr>
        <p:grpSpPr>
          <a:xfrm>
            <a:off x="7693512" y="5920072"/>
            <a:ext cx="461505" cy="146818"/>
            <a:chOff x="411004" y="628649"/>
            <a:chExt cx="4541996" cy="1444941"/>
          </a:xfrm>
        </p:grpSpPr>
        <p:grpSp>
          <p:nvGrpSpPr>
            <p:cNvPr id="4989" name="Group 4988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5001" name="Rectangle 5000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02" name="Rectangle 5001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90" name="Group 4989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99" name="Rectangle 4998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5000" name="Rectangle 4999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91" name="Group 4990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97" name="Rectangle 4996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98" name="Rectangle 4997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92" name="Rectangle 4991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3" name="Rectangle 4992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4" name="Rectangle 4993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5" name="Rectangle 4994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6" name="Rectangle 4995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3" name="Group 4922"/>
          <p:cNvGrpSpPr>
            <a:grpSpLocks noChangeAspect="1"/>
          </p:cNvGrpSpPr>
          <p:nvPr/>
        </p:nvGrpSpPr>
        <p:grpSpPr>
          <a:xfrm>
            <a:off x="7043588" y="5923053"/>
            <a:ext cx="461505" cy="146818"/>
            <a:chOff x="411004" y="628649"/>
            <a:chExt cx="4541996" cy="1444941"/>
          </a:xfrm>
        </p:grpSpPr>
        <p:grpSp>
          <p:nvGrpSpPr>
            <p:cNvPr id="4975" name="Group 4974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87" name="Rectangle 4986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88" name="Rectangle 4987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76" name="Group 4975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85" name="Rectangle 4984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86" name="Rectangle 4985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77" name="Group 4976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83" name="Rectangle 4982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84" name="Rectangle 4983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78" name="Rectangle 4977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9" name="Rectangle 4978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0" name="Rectangle 4979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1" name="Rectangle 4980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2" name="Rectangle 4981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4" name="Group 4923"/>
          <p:cNvGrpSpPr>
            <a:grpSpLocks noChangeAspect="1"/>
          </p:cNvGrpSpPr>
          <p:nvPr/>
        </p:nvGrpSpPr>
        <p:grpSpPr>
          <a:xfrm rot="16200000">
            <a:off x="6375779" y="3405908"/>
            <a:ext cx="461506" cy="146817"/>
            <a:chOff x="411004" y="628649"/>
            <a:chExt cx="4541996" cy="1444941"/>
          </a:xfrm>
        </p:grpSpPr>
        <p:grpSp>
          <p:nvGrpSpPr>
            <p:cNvPr id="4961" name="Group 4960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73" name="Rectangle 4972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4" name="Rectangle 4973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62" name="Group 4961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71" name="Rectangle 4970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2" name="Rectangle 4971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63" name="Group 4962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69" name="Rectangle 4968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70" name="Rectangle 4969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64" name="Rectangle 4963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5" name="Rectangle 4964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6" name="Rectangle 4965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7" name="Rectangle 4966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8" name="Rectangle 4967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5" name="Group 4924"/>
          <p:cNvGrpSpPr>
            <a:grpSpLocks noChangeAspect="1"/>
          </p:cNvGrpSpPr>
          <p:nvPr/>
        </p:nvGrpSpPr>
        <p:grpSpPr>
          <a:xfrm rot="16200000">
            <a:off x="6375779" y="4184410"/>
            <a:ext cx="461506" cy="146817"/>
            <a:chOff x="411004" y="628649"/>
            <a:chExt cx="4542000" cy="1444941"/>
          </a:xfrm>
        </p:grpSpPr>
        <p:grpSp>
          <p:nvGrpSpPr>
            <p:cNvPr id="4947" name="Group 4946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59" name="Rectangle 4958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60" name="Rectangle 4959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48" name="Group 4947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57" name="Rectangle 4956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58" name="Rectangle 4957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49" name="Group 4948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55" name="Rectangle 4954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56" name="Rectangle 4955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50" name="Rectangle 4949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1" name="Rectangle 4950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2" name="Rectangle 4951"/>
            <p:cNvSpPr/>
            <p:nvPr/>
          </p:nvSpPr>
          <p:spPr>
            <a:xfrm>
              <a:off x="411008" y="1238261"/>
              <a:ext cx="4541996" cy="230503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3" name="Rectangle 4952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4" name="Rectangle 4953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6" name="Group 4925"/>
          <p:cNvGrpSpPr>
            <a:grpSpLocks noChangeAspect="1"/>
          </p:cNvGrpSpPr>
          <p:nvPr/>
        </p:nvGrpSpPr>
        <p:grpSpPr>
          <a:xfrm rot="16200000">
            <a:off x="6375779" y="4929177"/>
            <a:ext cx="461506" cy="146817"/>
            <a:chOff x="411004" y="628649"/>
            <a:chExt cx="4541996" cy="1444941"/>
          </a:xfrm>
        </p:grpSpPr>
        <p:grpSp>
          <p:nvGrpSpPr>
            <p:cNvPr id="4933" name="Group 4932"/>
            <p:cNvGrpSpPr/>
            <p:nvPr/>
          </p:nvGrpSpPr>
          <p:grpSpPr>
            <a:xfrm>
              <a:off x="2615126" y="628649"/>
              <a:ext cx="138587" cy="1433323"/>
              <a:chOff x="2615125" y="723899"/>
              <a:chExt cx="138587" cy="1433323"/>
            </a:xfrm>
          </p:grpSpPr>
          <p:sp>
            <p:nvSpPr>
              <p:cNvPr id="4945" name="Rectangle 4944"/>
              <p:cNvSpPr/>
              <p:nvPr/>
            </p:nvSpPr>
            <p:spPr>
              <a:xfrm>
                <a:off x="2707993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46" name="Rectangle 4945"/>
              <p:cNvSpPr/>
              <p:nvPr/>
            </p:nvSpPr>
            <p:spPr>
              <a:xfrm>
                <a:off x="2615125" y="72389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34" name="Group 4933"/>
            <p:cNvGrpSpPr/>
            <p:nvPr/>
          </p:nvGrpSpPr>
          <p:grpSpPr>
            <a:xfrm>
              <a:off x="786325" y="628649"/>
              <a:ext cx="138587" cy="1436626"/>
              <a:chOff x="786325" y="704849"/>
              <a:chExt cx="138587" cy="1436626"/>
            </a:xfrm>
          </p:grpSpPr>
          <p:sp>
            <p:nvSpPr>
              <p:cNvPr id="4943" name="Rectangle 4942"/>
              <p:cNvSpPr/>
              <p:nvPr/>
            </p:nvSpPr>
            <p:spPr>
              <a:xfrm>
                <a:off x="879193" y="704849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44" name="Rectangle 4943"/>
              <p:cNvSpPr/>
              <p:nvPr/>
            </p:nvSpPr>
            <p:spPr>
              <a:xfrm>
                <a:off x="786325" y="708152"/>
                <a:ext cx="45719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grpSp>
          <p:nvGrpSpPr>
            <p:cNvPr id="4935" name="Group 4934"/>
            <p:cNvGrpSpPr/>
            <p:nvPr/>
          </p:nvGrpSpPr>
          <p:grpSpPr>
            <a:xfrm>
              <a:off x="4443926" y="628649"/>
              <a:ext cx="129444" cy="1433323"/>
              <a:chOff x="4443926" y="628649"/>
              <a:chExt cx="129444" cy="1433323"/>
            </a:xfrm>
          </p:grpSpPr>
          <p:sp>
            <p:nvSpPr>
              <p:cNvPr id="4941" name="Rectangle 4940"/>
              <p:cNvSpPr/>
              <p:nvPr/>
            </p:nvSpPr>
            <p:spPr>
              <a:xfrm>
                <a:off x="4536794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  <p:sp>
            <p:nvSpPr>
              <p:cNvPr id="4942" name="Rectangle 4941"/>
              <p:cNvSpPr/>
              <p:nvPr/>
            </p:nvSpPr>
            <p:spPr>
              <a:xfrm>
                <a:off x="4443926" y="628649"/>
                <a:ext cx="36576" cy="1433323"/>
              </a:xfrm>
              <a:prstGeom prst="rect">
                <a:avLst/>
              </a:prstGeom>
              <a:noFill/>
              <a:ln w="3175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  <a:noFill/>
                </a:endParaRPr>
              </a:p>
            </p:txBody>
          </p:sp>
        </p:grpSp>
        <p:sp>
          <p:nvSpPr>
            <p:cNvPr id="4936" name="Rectangle 4935"/>
            <p:cNvSpPr/>
            <p:nvPr/>
          </p:nvSpPr>
          <p:spPr>
            <a:xfrm>
              <a:off x="411004" y="628649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7" name="Rectangle 4936"/>
            <p:cNvSpPr/>
            <p:nvPr/>
          </p:nvSpPr>
          <p:spPr>
            <a:xfrm>
              <a:off x="411004" y="935830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8" name="Rectangle 4937"/>
            <p:cNvSpPr/>
            <p:nvPr/>
          </p:nvSpPr>
          <p:spPr>
            <a:xfrm>
              <a:off x="411004" y="1238248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9" name="Rectangle 4938"/>
            <p:cNvSpPr/>
            <p:nvPr/>
          </p:nvSpPr>
          <p:spPr>
            <a:xfrm>
              <a:off x="411004" y="1540666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0" name="Rectangle 4939"/>
            <p:cNvSpPr/>
            <p:nvPr/>
          </p:nvSpPr>
          <p:spPr>
            <a:xfrm>
              <a:off x="411004" y="1843085"/>
              <a:ext cx="4541996" cy="230505"/>
            </a:xfrm>
            <a:prstGeom prst="rect">
              <a:avLst/>
            </a:prstGeom>
            <a:gradFill flip="none" rotWithShape="1">
              <a:gsLst>
                <a:gs pos="0">
                  <a:srgbClr val="B2B2B2"/>
                </a:gs>
                <a:gs pos="66500">
                  <a:srgbClr val="DDDDDD"/>
                </a:gs>
                <a:gs pos="33000">
                  <a:srgbClr val="DDDDDD"/>
                </a:gs>
                <a:gs pos="100000">
                  <a:srgbClr val="B2B2B2"/>
                </a:gs>
              </a:gsLst>
              <a:lin ang="5400000" scaled="1"/>
              <a:tileRect/>
            </a:gradFill>
            <a:ln w="3175">
              <a:solidFill>
                <a:srgbClr val="B2B2B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30" name="Rectangle 4929"/>
          <p:cNvSpPr>
            <a:spLocks/>
          </p:cNvSpPr>
          <p:nvPr/>
        </p:nvSpPr>
        <p:spPr>
          <a:xfrm>
            <a:off x="8594237" y="4503531"/>
            <a:ext cx="38458" cy="76918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31" name="TextBox 219"/>
          <p:cNvSpPr txBox="1">
            <a:spLocks noChangeArrowheads="1"/>
          </p:cNvSpPr>
          <p:nvPr/>
        </p:nvSpPr>
        <p:spPr bwMode="auto">
          <a:xfrm>
            <a:off x="8576152" y="4437817"/>
            <a:ext cx="257261" cy="24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5720" tIns="45720" rIns="45720" bIns="4572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rPr>
              <a:t>CCT</a:t>
            </a:r>
            <a:endParaRPr kumimoji="0" lang="en-US" altLang="en-US" sz="600" b="0" i="0" u="none" strike="noStrike" kern="1200" cap="none" spc="0" normalizeH="0" baseline="0" noProof="0" dirty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52" name="Group 451"/>
          <p:cNvGrpSpPr/>
          <p:nvPr/>
        </p:nvGrpSpPr>
        <p:grpSpPr>
          <a:xfrm>
            <a:off x="5128868" y="978044"/>
            <a:ext cx="217489" cy="219075"/>
            <a:chOff x="2067654" y="4497630"/>
            <a:chExt cx="217489" cy="219075"/>
          </a:xfrm>
        </p:grpSpPr>
        <p:sp>
          <p:nvSpPr>
            <p:cNvPr id="45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5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455" name="Group 454"/>
          <p:cNvGrpSpPr/>
          <p:nvPr/>
        </p:nvGrpSpPr>
        <p:grpSpPr>
          <a:xfrm>
            <a:off x="5524155" y="867859"/>
            <a:ext cx="217489" cy="219075"/>
            <a:chOff x="2067654" y="4497630"/>
            <a:chExt cx="217489" cy="219075"/>
          </a:xfrm>
        </p:grpSpPr>
        <p:sp>
          <p:nvSpPr>
            <p:cNvPr id="45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45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sp>
        <p:nvSpPr>
          <p:cNvPr id="470" name="TextBox 469"/>
          <p:cNvSpPr txBox="1"/>
          <p:nvPr/>
        </p:nvSpPr>
        <p:spPr>
          <a:xfrm>
            <a:off x="5722697" y="0"/>
            <a:ext cx="3421303" cy="12464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  <a:defRPr/>
            </a:pPr>
            <a:r>
              <a:rPr lang="en-US" sz="2800" b="1" i="1" cap="small" dirty="0">
                <a:effectLst>
                  <a:outerShdw dist="50800" dir="5400000" algn="ctr" rotWithShape="0">
                    <a:srgbClr val="FFFF00"/>
                  </a:outerShdw>
                </a:effectLst>
                <a:cs typeface="Arial" charset="0"/>
              </a:rPr>
              <a:t>Faculty &amp; Staff pass between columns of students</a:t>
            </a:r>
          </a:p>
        </p:txBody>
      </p:sp>
      <p:sp>
        <p:nvSpPr>
          <p:cNvPr id="1506" name="Rectangle 123"/>
          <p:cNvSpPr>
            <a:spLocks noChangeArrowheads="1"/>
          </p:cNvSpPr>
          <p:nvPr/>
        </p:nvSpPr>
        <p:spPr bwMode="auto">
          <a:xfrm rot="5400000">
            <a:off x="3581287" y="-629592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07" name="WordArt 155"/>
          <p:cNvSpPr>
            <a:spLocks noChangeArrowheads="1" noChangeShapeType="1" noTextEdit="1"/>
          </p:cNvSpPr>
          <p:nvPr/>
        </p:nvSpPr>
        <p:spPr bwMode="auto">
          <a:xfrm>
            <a:off x="5386990" y="338023"/>
            <a:ext cx="390525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Masters</a:t>
            </a:r>
          </a:p>
        </p:txBody>
      </p:sp>
      <p:sp>
        <p:nvSpPr>
          <p:cNvPr id="1508" name="WordArt 157"/>
          <p:cNvSpPr>
            <a:spLocks noChangeArrowheads="1" noChangeShapeType="1" noTextEdit="1"/>
          </p:cNvSpPr>
          <p:nvPr/>
        </p:nvSpPr>
        <p:spPr bwMode="auto">
          <a:xfrm>
            <a:off x="4785890" y="734525"/>
            <a:ext cx="342900" cy="14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800" kern="10" dirty="0">
                <a:ln w="3175">
                  <a:noFill/>
                  <a:round/>
                  <a:headEnd/>
                  <a:tailEnd/>
                </a:ln>
                <a:solidFill>
                  <a:srgbClr val="AC162C"/>
                </a:solidFill>
                <a:latin typeface="Comic Sans MS"/>
              </a:rPr>
              <a:t>Summa</a:t>
            </a:r>
          </a:p>
        </p:txBody>
      </p:sp>
      <p:sp>
        <p:nvSpPr>
          <p:cNvPr id="1510" name="Rectangle 231"/>
          <p:cNvSpPr>
            <a:spLocks noChangeArrowheads="1"/>
          </p:cNvSpPr>
          <p:nvPr/>
        </p:nvSpPr>
        <p:spPr bwMode="auto">
          <a:xfrm rot="5400000">
            <a:off x="4530012" y="-298056"/>
            <a:ext cx="27432" cy="109728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11" name="WordArt 369" descr="Wide upward diagonal"/>
          <p:cNvSpPr>
            <a:spLocks noChangeArrowheads="1" noChangeShapeType="1" noTextEdit="1"/>
          </p:cNvSpPr>
          <p:nvPr/>
        </p:nvSpPr>
        <p:spPr bwMode="auto">
          <a:xfrm>
            <a:off x="4821154" y="2109550"/>
            <a:ext cx="778056" cy="19532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3175">
                  <a:solidFill>
                    <a:srgbClr val="663300"/>
                  </a:solidFill>
                  <a:round/>
                  <a:headEnd/>
                  <a:tailEnd/>
                </a:ln>
                <a:pattFill prst="wdUpDiag">
                  <a:fgClr>
                    <a:srgbClr val="663300"/>
                  </a:fgClr>
                  <a:bgClr>
                    <a:srgbClr val="FF0000"/>
                  </a:bgClr>
                </a:patt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Platform</a:t>
            </a:r>
          </a:p>
        </p:txBody>
      </p:sp>
      <p:sp>
        <p:nvSpPr>
          <p:cNvPr id="1512" name="Rectangle 370" descr="Wide upward diagonal"/>
          <p:cNvSpPr>
            <a:spLocks noChangeAspect="1" noChangeArrowheads="1"/>
          </p:cNvSpPr>
          <p:nvPr/>
        </p:nvSpPr>
        <p:spPr bwMode="auto">
          <a:xfrm rot="4200000">
            <a:off x="5821120" y="2076490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19" name="Group 1518"/>
          <p:cNvGrpSpPr/>
          <p:nvPr/>
        </p:nvGrpSpPr>
        <p:grpSpPr>
          <a:xfrm>
            <a:off x="5394403" y="1103691"/>
            <a:ext cx="217489" cy="219075"/>
            <a:chOff x="2067654" y="4497630"/>
            <a:chExt cx="217489" cy="219075"/>
          </a:xfrm>
        </p:grpSpPr>
        <p:sp>
          <p:nvSpPr>
            <p:cNvPr id="1520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1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5" name="Group 1524"/>
          <p:cNvGrpSpPr/>
          <p:nvPr/>
        </p:nvGrpSpPr>
        <p:grpSpPr>
          <a:xfrm>
            <a:off x="5959419" y="2270290"/>
            <a:ext cx="217489" cy="219075"/>
            <a:chOff x="2067654" y="4497630"/>
            <a:chExt cx="217489" cy="219075"/>
          </a:xfrm>
        </p:grpSpPr>
        <p:sp>
          <p:nvSpPr>
            <p:cNvPr id="1526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27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28" name="Group 1527"/>
          <p:cNvGrpSpPr/>
          <p:nvPr/>
        </p:nvGrpSpPr>
        <p:grpSpPr>
          <a:xfrm>
            <a:off x="1953847" y="28575"/>
            <a:ext cx="217489" cy="219075"/>
            <a:chOff x="2067654" y="4497630"/>
            <a:chExt cx="217489" cy="219075"/>
          </a:xfrm>
        </p:grpSpPr>
        <p:sp>
          <p:nvSpPr>
            <p:cNvPr id="1529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0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4" name="Group 1533"/>
          <p:cNvGrpSpPr/>
          <p:nvPr/>
        </p:nvGrpSpPr>
        <p:grpSpPr>
          <a:xfrm>
            <a:off x="4640148" y="0"/>
            <a:ext cx="217489" cy="219075"/>
            <a:chOff x="2067654" y="4497630"/>
            <a:chExt cx="217489" cy="219075"/>
          </a:xfrm>
        </p:grpSpPr>
        <p:sp>
          <p:nvSpPr>
            <p:cNvPr id="1535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6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37" name="Group 1536"/>
          <p:cNvGrpSpPr/>
          <p:nvPr/>
        </p:nvGrpSpPr>
        <p:grpSpPr>
          <a:xfrm>
            <a:off x="1953847" y="301761"/>
            <a:ext cx="217489" cy="219075"/>
            <a:chOff x="2067654" y="4497630"/>
            <a:chExt cx="217489" cy="219075"/>
          </a:xfrm>
        </p:grpSpPr>
        <p:sp>
          <p:nvSpPr>
            <p:cNvPr id="1538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9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45" name="Group 1544"/>
          <p:cNvGrpSpPr/>
          <p:nvPr/>
        </p:nvGrpSpPr>
        <p:grpSpPr>
          <a:xfrm>
            <a:off x="5558753" y="1129100"/>
            <a:ext cx="178507" cy="233862"/>
            <a:chOff x="3952668" y="2974658"/>
            <a:chExt cx="210300" cy="272839"/>
          </a:xfrm>
        </p:grpSpPr>
        <p:sp>
          <p:nvSpPr>
            <p:cNvPr id="1552" name="AutoShape 241" descr="nyFlag"/>
            <p:cNvSpPr>
              <a:spLocks noChangeArrowheads="1"/>
            </p:cNvSpPr>
            <p:nvPr/>
          </p:nvSpPr>
          <p:spPr bwMode="auto">
            <a:xfrm>
              <a:off x="3957870" y="2974658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0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3" name="Line 242"/>
            <p:cNvSpPr>
              <a:spLocks noChangeShapeType="1"/>
            </p:cNvSpPr>
            <p:nvPr/>
          </p:nvSpPr>
          <p:spPr bwMode="auto">
            <a:xfrm flipH="1">
              <a:off x="3952668" y="2992180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46" name="Group 1545"/>
          <p:cNvGrpSpPr/>
          <p:nvPr/>
        </p:nvGrpSpPr>
        <p:grpSpPr>
          <a:xfrm>
            <a:off x="5816921" y="1736365"/>
            <a:ext cx="180399" cy="262558"/>
            <a:chOff x="3952330" y="3088572"/>
            <a:chExt cx="212529" cy="306318"/>
          </a:xfrm>
        </p:grpSpPr>
        <p:sp>
          <p:nvSpPr>
            <p:cNvPr id="1550" name="AutoShape 378" descr="Canada Flag"/>
            <p:cNvSpPr>
              <a:spLocks noChangeArrowheads="1"/>
            </p:cNvSpPr>
            <p:nvPr/>
          </p:nvSpPr>
          <p:spPr bwMode="auto">
            <a:xfrm>
              <a:off x="3959761" y="3088572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1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51" name="Line 379"/>
            <p:cNvSpPr>
              <a:spLocks noChangeShapeType="1"/>
            </p:cNvSpPr>
            <p:nvPr/>
          </p:nvSpPr>
          <p:spPr bwMode="auto">
            <a:xfrm flipH="1">
              <a:off x="3952330" y="3103904"/>
              <a:ext cx="7431" cy="290986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47" name="Group 1546"/>
          <p:cNvGrpSpPr/>
          <p:nvPr/>
        </p:nvGrpSpPr>
        <p:grpSpPr>
          <a:xfrm>
            <a:off x="5704287" y="1776081"/>
            <a:ext cx="180160" cy="261432"/>
            <a:chOff x="3954221" y="3202966"/>
            <a:chExt cx="212247" cy="305004"/>
          </a:xfrm>
        </p:grpSpPr>
        <p:sp>
          <p:nvSpPr>
            <p:cNvPr id="1548" name="Line 379"/>
            <p:cNvSpPr>
              <a:spLocks noChangeShapeType="1"/>
            </p:cNvSpPr>
            <p:nvPr/>
          </p:nvSpPr>
          <p:spPr bwMode="auto">
            <a:xfrm flipH="1">
              <a:off x="3954221" y="3216983"/>
              <a:ext cx="7431" cy="29098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" name="AutoShape 375" descr="usflag"/>
            <p:cNvSpPr>
              <a:spLocks noChangeArrowheads="1"/>
            </p:cNvSpPr>
            <p:nvPr/>
          </p:nvSpPr>
          <p:spPr bwMode="auto">
            <a:xfrm>
              <a:off x="3961370" y="3202966"/>
              <a:ext cx="205098" cy="129536"/>
            </a:xfrm>
            <a:prstGeom prst="wave">
              <a:avLst>
                <a:gd name="adj1" fmla="val 13005"/>
                <a:gd name="adj2" fmla="val 0"/>
              </a:avLst>
            </a:prstGeom>
            <a:blipFill dpi="0" rotWithShape="0">
              <a:blip r:embed="rId12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</p:grpSp>
      <p:sp>
        <p:nvSpPr>
          <p:cNvPr id="1558" name="Rectangle 370" descr="Wide upward diagonal"/>
          <p:cNvSpPr>
            <a:spLocks noChangeAspect="1" noChangeArrowheads="1"/>
          </p:cNvSpPr>
          <p:nvPr/>
        </p:nvSpPr>
        <p:spPr bwMode="auto">
          <a:xfrm rot="4200000">
            <a:off x="5547624" y="2183684"/>
            <a:ext cx="274320" cy="54864"/>
          </a:xfrm>
          <a:prstGeom prst="rect">
            <a:avLst/>
          </a:prstGeom>
          <a:pattFill prst="wdUpDiag">
            <a:fgClr>
              <a:srgbClr val="663300"/>
            </a:fgClr>
            <a:bgClr>
              <a:srgbClr val="FF0000"/>
            </a:bgClr>
          </a:pattFill>
          <a:ln w="9525">
            <a:solidFill>
              <a:srgbClr val="6633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8" name="Rectangle 123"/>
          <p:cNvSpPr>
            <a:spLocks noChangeArrowheads="1"/>
          </p:cNvSpPr>
          <p:nvPr/>
        </p:nvSpPr>
        <p:spPr bwMode="auto">
          <a:xfrm rot="5400000">
            <a:off x="3581287" y="-873836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69" name="Rectangle 123"/>
          <p:cNvSpPr>
            <a:spLocks noChangeArrowheads="1"/>
          </p:cNvSpPr>
          <p:nvPr/>
        </p:nvSpPr>
        <p:spPr bwMode="auto">
          <a:xfrm rot="5400000">
            <a:off x="3581287" y="-585257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0" name="Rectangle 123"/>
          <p:cNvSpPr>
            <a:spLocks noChangeArrowheads="1"/>
          </p:cNvSpPr>
          <p:nvPr/>
        </p:nvSpPr>
        <p:spPr bwMode="auto">
          <a:xfrm rot="5400000">
            <a:off x="3581287" y="-829501"/>
            <a:ext cx="26988" cy="201168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1571" name="Rectangle 231"/>
          <p:cNvSpPr>
            <a:spLocks noChangeArrowheads="1"/>
          </p:cNvSpPr>
          <p:nvPr/>
        </p:nvSpPr>
        <p:spPr bwMode="auto">
          <a:xfrm rot="5400000">
            <a:off x="4530012" y="-239734"/>
            <a:ext cx="27432" cy="109728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grpSp>
        <p:nvGrpSpPr>
          <p:cNvPr id="1572" name="Group 1571"/>
          <p:cNvGrpSpPr/>
          <p:nvPr/>
        </p:nvGrpSpPr>
        <p:grpSpPr>
          <a:xfrm>
            <a:off x="3730938" y="165168"/>
            <a:ext cx="217489" cy="219075"/>
            <a:chOff x="2067654" y="4497630"/>
            <a:chExt cx="217489" cy="219075"/>
          </a:xfrm>
        </p:grpSpPr>
        <p:sp>
          <p:nvSpPr>
            <p:cNvPr id="1573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74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  <p:grpSp>
        <p:nvGrpSpPr>
          <p:cNvPr id="1580" name="Group 1579"/>
          <p:cNvGrpSpPr/>
          <p:nvPr/>
        </p:nvGrpSpPr>
        <p:grpSpPr>
          <a:xfrm>
            <a:off x="5674915" y="2364859"/>
            <a:ext cx="217489" cy="219075"/>
            <a:chOff x="2067654" y="4497630"/>
            <a:chExt cx="217489" cy="219075"/>
          </a:xfrm>
        </p:grpSpPr>
        <p:sp>
          <p:nvSpPr>
            <p:cNvPr id="1581" name="Oval 58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82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71105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7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AUM</a:t>
              </a:r>
            </a:p>
          </p:txBody>
        </p:sp>
      </p:grpSp>
      <p:sp>
        <p:nvSpPr>
          <p:cNvPr id="1513" name="Oval 380" descr="Royal_Stewart_tartan"/>
          <p:cNvSpPr>
            <a:spLocks noChangeArrowheads="1"/>
          </p:cNvSpPr>
          <p:nvPr/>
        </p:nvSpPr>
        <p:spPr bwMode="auto">
          <a:xfrm rot="9635478">
            <a:off x="5732887" y="2008126"/>
            <a:ext cx="187468" cy="328711"/>
          </a:xfrm>
          <a:prstGeom prst="ellipse">
            <a:avLst/>
          </a:prstGeom>
          <a:blipFill dpi="0" rotWithShape="1">
            <a:blip r:embed="rId1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8" name="Rectangle 231"/>
          <p:cNvSpPr>
            <a:spLocks noChangeArrowheads="1"/>
          </p:cNvSpPr>
          <p:nvPr/>
        </p:nvSpPr>
        <p:spPr bwMode="auto">
          <a:xfrm rot="20400000">
            <a:off x="5310137" y="275170"/>
            <a:ext cx="27432" cy="82296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49" name="Rectangle 231"/>
          <p:cNvSpPr>
            <a:spLocks noChangeArrowheads="1"/>
          </p:cNvSpPr>
          <p:nvPr/>
        </p:nvSpPr>
        <p:spPr bwMode="auto">
          <a:xfrm rot="20400000">
            <a:off x="5253802" y="295649"/>
            <a:ext cx="27432" cy="82296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600">
              <a:latin typeface="Arial" charset="0"/>
            </a:endParaRPr>
          </a:p>
        </p:txBody>
      </p:sp>
      <p:sp>
        <p:nvSpPr>
          <p:cNvPr id="450" name="Rectangle 147"/>
          <p:cNvSpPr>
            <a:spLocks noChangeArrowheads="1"/>
          </p:cNvSpPr>
          <p:nvPr/>
        </p:nvSpPr>
        <p:spPr bwMode="auto">
          <a:xfrm rot="20400000">
            <a:off x="5421026" y="433556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451" name="Rectangle 147"/>
          <p:cNvSpPr>
            <a:spLocks noChangeArrowheads="1"/>
          </p:cNvSpPr>
          <p:nvPr/>
        </p:nvSpPr>
        <p:spPr bwMode="auto">
          <a:xfrm rot="20400000">
            <a:off x="5171649" y="519232"/>
            <a:ext cx="26987" cy="457200"/>
          </a:xfrm>
          <a:prstGeom prst="rect">
            <a:avLst/>
          </a:prstGeom>
          <a:solidFill>
            <a:srgbClr val="AC162C"/>
          </a:solidFill>
          <a:ln w="3175">
            <a:solidFill>
              <a:srgbClr val="FFFF00"/>
            </a:solidFill>
            <a:miter lim="800000"/>
            <a:headEnd/>
            <a:tailEnd/>
          </a:ln>
        </p:spPr>
        <p:txBody>
          <a:bodyPr rot="10800000"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890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249766" y="52800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L-Z</a:t>
            </a:r>
          </a:p>
        </p:txBody>
      </p:sp>
      <p:sp>
        <p:nvSpPr>
          <p:cNvPr id="3891" name="WordArt 160"/>
          <p:cNvSpPr>
            <a:spLocks noChangeAspect="1" noChangeArrowheads="1" noChangeShapeType="1" noTextEdit="1"/>
          </p:cNvSpPr>
          <p:nvPr/>
        </p:nvSpPr>
        <p:spPr bwMode="auto">
          <a:xfrm>
            <a:off x="2249766" y="300929"/>
            <a:ext cx="288097" cy="182880"/>
          </a:xfrm>
          <a:prstGeom prst="rect">
            <a:avLst/>
          </a:prstGeom>
          <a:noFill/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900" b="1" kern="10" dirty="0">
                <a:solidFill>
                  <a:srgbClr val="FF0000"/>
                </a:solidFill>
                <a:effectLst>
                  <a:outerShdw dist="12700" dir="2700000" algn="ctr" rotWithShape="0">
                    <a:srgbClr val="FFFF00"/>
                  </a:outerShdw>
                </a:effectLst>
                <a:latin typeface="Comic Sans MS"/>
              </a:rPr>
              <a:t>A-K</a:t>
            </a:r>
          </a:p>
        </p:txBody>
      </p:sp>
      <p:grpSp>
        <p:nvGrpSpPr>
          <p:cNvPr id="7489" name="Group 7488"/>
          <p:cNvGrpSpPr/>
          <p:nvPr/>
        </p:nvGrpSpPr>
        <p:grpSpPr>
          <a:xfrm>
            <a:off x="6763867" y="3164695"/>
            <a:ext cx="1009189" cy="629983"/>
            <a:chOff x="6763867" y="3164695"/>
            <a:chExt cx="1009189" cy="629983"/>
          </a:xfrm>
        </p:grpSpPr>
        <p:grpSp>
          <p:nvGrpSpPr>
            <p:cNvPr id="7490" name="Group 7489"/>
            <p:cNvGrpSpPr/>
            <p:nvPr/>
          </p:nvGrpSpPr>
          <p:grpSpPr>
            <a:xfrm rot="16200000">
              <a:off x="6475705" y="3452857"/>
              <a:ext cx="627848" cy="51523"/>
              <a:chOff x="949036" y="762001"/>
              <a:chExt cx="3335180" cy="273698"/>
            </a:xfrm>
          </p:grpSpPr>
          <p:grpSp>
            <p:nvGrpSpPr>
              <p:cNvPr id="7863" name="Group 7862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91" name="Rounded Rectangle 7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2" name="Block Arc 7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4" name="Group 7863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9" name="Rounded Rectangle 7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0" name="Block Arc 7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5" name="Group 7864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7" name="Rounded Rectangle 7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8" name="Block Arc 7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6" name="Group 7865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5" name="Rounded Rectangle 7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6" name="Block Arc 7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7" name="Group 7866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3" name="Rounded Rectangle 7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4" name="Block Arc 7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8" name="Group 7867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81" name="Rounded Rectangle 7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2" name="Block Arc 7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69" name="Group 7868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9" name="Rounded Rectangle 78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0" name="Block Arc 78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0" name="Group 7869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7" name="Rounded Rectangle 78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8" name="Block Arc 78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1" name="Group 7870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5" name="Rounded Rectangle 78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6" name="Block Arc 78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72" name="Group 7871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73" name="Rounded Rectangle 78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4" name="Block Arc 78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1" name="Group 7490"/>
            <p:cNvGrpSpPr/>
            <p:nvPr/>
          </p:nvGrpSpPr>
          <p:grpSpPr>
            <a:xfrm rot="16200000">
              <a:off x="6555474" y="3452857"/>
              <a:ext cx="627848" cy="51523"/>
              <a:chOff x="949036" y="1185650"/>
              <a:chExt cx="3335180" cy="273698"/>
            </a:xfrm>
          </p:grpSpPr>
          <p:grpSp>
            <p:nvGrpSpPr>
              <p:cNvPr id="7833" name="Group 7832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61" name="Rounded Rectangle 7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2" name="Block Arc 7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4" name="Group 7833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9" name="Rounded Rectangle 7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0" name="Block Arc 7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5" name="Group 7834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7" name="Rounded Rectangle 7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8" name="Block Arc 7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6" name="Group 7835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5" name="Rounded Rectangle 7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6" name="Block Arc 7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7" name="Group 7836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3" name="Rounded Rectangle 7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4" name="Block Arc 7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8" name="Group 7837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51" name="Rounded Rectangle 78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2" name="Block Arc 7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39" name="Group 7838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9" name="Rounded Rectangle 78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0" name="Block Arc 78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0" name="Group 7839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7" name="Rounded Rectangle 78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8" name="Block Arc 78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1" name="Group 7840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5" name="Rounded Rectangle 78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6" name="Block Arc 78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42" name="Group 7841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43" name="Rounded Rectangle 78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4" name="Block Arc 78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2" name="Group 7491"/>
            <p:cNvGrpSpPr/>
            <p:nvPr/>
          </p:nvGrpSpPr>
          <p:grpSpPr>
            <a:xfrm rot="16200000">
              <a:off x="6635243" y="3452857"/>
              <a:ext cx="627848" cy="51523"/>
              <a:chOff x="949036" y="1608981"/>
              <a:chExt cx="3335180" cy="273698"/>
            </a:xfrm>
          </p:grpSpPr>
          <p:grpSp>
            <p:nvGrpSpPr>
              <p:cNvPr id="7803" name="Group 7802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31" name="Rounded Rectangle 7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2" name="Block Arc 7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4" name="Group 7803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9" name="Rounded Rectangle 7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0" name="Block Arc 7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5" name="Group 7804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7" name="Rounded Rectangle 7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8" name="Block Arc 7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6" name="Group 7805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5" name="Rounded Rectangle 7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6" name="Block Arc 7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7" name="Group 7806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3" name="Rounded Rectangle 7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4" name="Block Arc 7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8" name="Group 7807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21" name="Rounded Rectangle 7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2" name="Block Arc 7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09" name="Group 7808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9" name="Rounded Rectangle 78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0" name="Block Arc 78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0" name="Group 7809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7" name="Rounded Rectangle 78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8" name="Block Arc 78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1" name="Group 7810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5" name="Rounded Rectangle 78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6" name="Block Arc 78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812" name="Group 7811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13" name="Rounded Rectangle 78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4" name="Block Arc 78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3" name="Group 7492"/>
            <p:cNvGrpSpPr/>
            <p:nvPr/>
          </p:nvGrpSpPr>
          <p:grpSpPr>
            <a:xfrm rot="16200000">
              <a:off x="6715011" y="3452857"/>
              <a:ext cx="627848" cy="51523"/>
              <a:chOff x="949036" y="2032630"/>
              <a:chExt cx="3335180" cy="273698"/>
            </a:xfrm>
          </p:grpSpPr>
          <p:grpSp>
            <p:nvGrpSpPr>
              <p:cNvPr id="7773" name="Group 7772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801" name="Rounded Rectangle 78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2" name="Block Arc 78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4" name="Group 7773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9" name="Rounded Rectangle 77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0" name="Block Arc 77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5" name="Group 7774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7" name="Rounded Rectangle 77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8" name="Block Arc 77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6" name="Group 7775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5" name="Rounded Rectangle 77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6" name="Block Arc 77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7" name="Group 7776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3" name="Rounded Rectangle 77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4" name="Block Arc 77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8" name="Group 7777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91" name="Rounded Rectangle 77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2" name="Block Arc 77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79" name="Group 7778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9" name="Rounded Rectangle 77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0" name="Block Arc 77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0" name="Group 7779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7" name="Rounded Rectangle 77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8" name="Block Arc 77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1" name="Group 7780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5" name="Rounded Rectangle 77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6" name="Block Arc 77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82" name="Group 7781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83" name="Rounded Rectangle 77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4" name="Block Arc 77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4" name="Group 7493"/>
            <p:cNvGrpSpPr/>
            <p:nvPr/>
          </p:nvGrpSpPr>
          <p:grpSpPr>
            <a:xfrm rot="16200000">
              <a:off x="6794780" y="3452857"/>
              <a:ext cx="627848" cy="51523"/>
              <a:chOff x="949033" y="2456700"/>
              <a:chExt cx="3335180" cy="273698"/>
            </a:xfrm>
          </p:grpSpPr>
          <p:grpSp>
            <p:nvGrpSpPr>
              <p:cNvPr id="7743" name="Group 7742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71" name="Rounded Rectangle 77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2" name="Block Arc 77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4" name="Group 7743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9" name="Rounded Rectangle 77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0" name="Block Arc 77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5" name="Group 7744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7" name="Rounded Rectangle 77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8" name="Block Arc 77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6" name="Group 7745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5" name="Rounded Rectangle 77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6" name="Block Arc 77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7" name="Group 7746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3" name="Rounded Rectangle 77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4" name="Block Arc 77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8" name="Group 7747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61" name="Rounded Rectangle 77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2" name="Block Arc 77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49" name="Group 7748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9" name="Rounded Rectangle 77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0" name="Block Arc 77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roup 7749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7" name="Rounded Rectangle 77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8" name="Block Arc 77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1" name="Group 7750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5" name="Rounded Rectangle 77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6" name="Block Arc 77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2" name="Group 7751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53" name="Rounded Rectangle 77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4" name="Block Arc 77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5" name="Group 7494"/>
            <p:cNvGrpSpPr/>
            <p:nvPr/>
          </p:nvGrpSpPr>
          <p:grpSpPr>
            <a:xfrm rot="16200000">
              <a:off x="6874549" y="3452857"/>
              <a:ext cx="627848" cy="51523"/>
              <a:chOff x="947832" y="2880954"/>
              <a:chExt cx="3335180" cy="273698"/>
            </a:xfrm>
          </p:grpSpPr>
          <p:grpSp>
            <p:nvGrpSpPr>
              <p:cNvPr id="7713" name="Group 7712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41" name="Rounded Rectangle 7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2" name="Block Arc 7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4" name="Group 7713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9" name="Rounded Rectangle 7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0" name="Block Arc 7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5" name="Group 7714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7" name="Rounded Rectangle 7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8" name="Block Arc 7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6" name="Group 7715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5" name="Rounded Rectangle 7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6" name="Block Arc 7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7" name="Group 7716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3" name="Rounded Rectangle 7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4" name="Block Arc 7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8" name="Group 7717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31" name="Rounded Rectangle 7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2" name="Block Arc 7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19" name="Group 7718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9" name="Rounded Rectangle 77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0" name="Block Arc 77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0" name="Group 7719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7" name="Rounded Rectangle 77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8" name="Block Arc 77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1" name="Group 7720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5" name="Rounded Rectangle 77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6" name="Block Arc 77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22" name="Group 7721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23" name="Rounded Rectangle 772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4" name="Block Arc 77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6" name="Group 7495"/>
            <p:cNvGrpSpPr/>
            <p:nvPr/>
          </p:nvGrpSpPr>
          <p:grpSpPr>
            <a:xfrm rot="16200000">
              <a:off x="6954317" y="3452857"/>
              <a:ext cx="627848" cy="51523"/>
              <a:chOff x="947832" y="3304603"/>
              <a:chExt cx="3335180" cy="273698"/>
            </a:xfrm>
          </p:grpSpPr>
          <p:grpSp>
            <p:nvGrpSpPr>
              <p:cNvPr id="7683" name="Group 7682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11" name="Rounded Rectangle 77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2" name="Block Arc 7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4" name="Group 7683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9" name="Rounded Rectangle 77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0" name="Block Arc 77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5" name="Group 7684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7" name="Rounded Rectangle 77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8" name="Block Arc 77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6" name="Group 7685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5" name="Rounded Rectangle 77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6" name="Block Arc 77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7" name="Group 7686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3" name="Rounded Rectangle 77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4" name="Block Arc 77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8" name="Group 7687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701" name="Rounded Rectangle 77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2" name="Block Arc 77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89" name="Group 7688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9" name="Rounded Rectangle 76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0" name="Block Arc 76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0" name="Group 7689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7" name="Rounded Rectangle 76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8" name="Block Arc 76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1" name="Group 7690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5" name="Rounded Rectangle 76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6" name="Block Arc 76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92" name="Group 7691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93" name="Rounded Rectangle 76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4" name="Block Arc 76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7" name="Group 7496"/>
            <p:cNvGrpSpPr/>
            <p:nvPr/>
          </p:nvGrpSpPr>
          <p:grpSpPr>
            <a:xfrm rot="16200000">
              <a:off x="7034086" y="3452857"/>
              <a:ext cx="627848" cy="51523"/>
              <a:chOff x="947832" y="3727934"/>
              <a:chExt cx="3335180" cy="273698"/>
            </a:xfrm>
          </p:grpSpPr>
          <p:grpSp>
            <p:nvGrpSpPr>
              <p:cNvPr id="7653" name="Group 765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81" name="Rounded Rectangle 76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2" name="Block Arc 76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4" name="Group 765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9" name="Rounded Rectangle 76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0" name="Block Arc 76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5" name="Group 765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7" name="Rounded Rectangle 76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8" name="Block Arc 76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6" name="Group 765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5" name="Rounded Rectangle 76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6" name="Block Arc 76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7" name="Group 765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3" name="Rounded Rectangle 76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4" name="Block Arc 76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8" name="Group 765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71" name="Rounded Rectangle 76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2" name="Block Arc 76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59" name="Group 765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9" name="Rounded Rectangle 76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0" name="Block Arc 76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0" name="Group 765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7" name="Rounded Rectangle 76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8" name="Block Arc 76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1" name="Group 766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5" name="Rounded Rectangle 76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6" name="Block Arc 76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62" name="Group 766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63" name="Rounded Rectangle 76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4" name="Block Arc 76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8" name="Group 7497"/>
            <p:cNvGrpSpPr/>
            <p:nvPr/>
          </p:nvGrpSpPr>
          <p:grpSpPr>
            <a:xfrm rot="16200000">
              <a:off x="7113855" y="3452857"/>
              <a:ext cx="627848" cy="51523"/>
              <a:chOff x="947832" y="4151583"/>
              <a:chExt cx="3335180" cy="273698"/>
            </a:xfrm>
          </p:grpSpPr>
          <p:grpSp>
            <p:nvGrpSpPr>
              <p:cNvPr id="7623" name="Group 762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51" name="Rounded Rectangle 76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2" name="Block Arc 76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4" name="Group 762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9" name="Rounded Rectangle 76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0" name="Block Arc 76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5" name="Group 762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7" name="Rounded Rectangle 76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8" name="Block Arc 76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6" name="Group 762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5" name="Rounded Rectangle 76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6" name="Block Arc 76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7" name="Group 762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3" name="Rounded Rectangle 76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4" name="Block Arc 76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8" name="Group 762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41" name="Rounded Rectangle 76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2" name="Block Arc 76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29" name="Group 762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9" name="Rounded Rectangle 76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0" name="Block Arc 76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0" name="Group 762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7" name="Rounded Rectangle 76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8" name="Block Arc 76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1" name="Group 763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5" name="Rounded Rectangle 76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6" name="Block Arc 76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32" name="Group 763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33" name="Rounded Rectangle 76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4" name="Block Arc 76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99" name="Group 7498"/>
            <p:cNvGrpSpPr/>
            <p:nvPr/>
          </p:nvGrpSpPr>
          <p:grpSpPr>
            <a:xfrm rot="16200000">
              <a:off x="7193624" y="3452857"/>
              <a:ext cx="627848" cy="51523"/>
              <a:chOff x="947829" y="4575653"/>
              <a:chExt cx="3335180" cy="273698"/>
            </a:xfrm>
          </p:grpSpPr>
          <p:grpSp>
            <p:nvGrpSpPr>
              <p:cNvPr id="7593" name="Group 7592"/>
              <p:cNvGrpSpPr/>
              <p:nvPr/>
            </p:nvGrpSpPr>
            <p:grpSpPr>
              <a:xfrm>
                <a:off x="94782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21" name="Rounded Rectangle 76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2" name="Block Arc 76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4" name="Group 7593"/>
              <p:cNvGrpSpPr/>
              <p:nvPr/>
            </p:nvGrpSpPr>
            <p:grpSpPr>
              <a:xfrm>
                <a:off x="127149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9" name="Rounded Rectangle 76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0" name="Block Arc 76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5" name="Group 7594"/>
              <p:cNvGrpSpPr/>
              <p:nvPr/>
            </p:nvGrpSpPr>
            <p:grpSpPr>
              <a:xfrm>
                <a:off x="159515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7" name="Rounded Rectangle 76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8" name="Block Arc 76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6" name="Group 7595"/>
              <p:cNvGrpSpPr/>
              <p:nvPr/>
            </p:nvGrpSpPr>
            <p:grpSpPr>
              <a:xfrm>
                <a:off x="191882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5" name="Rounded Rectangle 76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6" name="Block Arc 76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7" name="Group 7596"/>
              <p:cNvGrpSpPr/>
              <p:nvPr/>
            </p:nvGrpSpPr>
            <p:grpSpPr>
              <a:xfrm>
                <a:off x="288981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3" name="Rounded Rectangle 76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4" name="Block Arc 76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8" name="Group 7597"/>
              <p:cNvGrpSpPr/>
              <p:nvPr/>
            </p:nvGrpSpPr>
            <p:grpSpPr>
              <a:xfrm>
                <a:off x="321348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11" name="Rounded Rectangle 76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2" name="Block Arc 76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599" name="Group 7598"/>
              <p:cNvGrpSpPr/>
              <p:nvPr/>
            </p:nvGrpSpPr>
            <p:grpSpPr>
              <a:xfrm>
                <a:off x="224248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9" name="Rounded Rectangle 76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0" name="Block Arc 76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0" name="Group 7599"/>
              <p:cNvGrpSpPr/>
              <p:nvPr/>
            </p:nvGrpSpPr>
            <p:grpSpPr>
              <a:xfrm>
                <a:off x="2566154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7" name="Rounded Rectangle 76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8" name="Block Arc 76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1" name="Group 7600"/>
              <p:cNvGrpSpPr/>
              <p:nvPr/>
            </p:nvGrpSpPr>
            <p:grpSpPr>
              <a:xfrm>
                <a:off x="3537149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5" name="Rounded Rectangle 76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6" name="Block Arc 76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02" name="Group 7601"/>
              <p:cNvGrpSpPr/>
              <p:nvPr/>
            </p:nvGrpSpPr>
            <p:grpSpPr>
              <a:xfrm>
                <a:off x="3860816" y="457565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603" name="Rounded Rectangle 760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4" name="Block Arc 76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500" name="Group 7499"/>
            <p:cNvGrpSpPr/>
            <p:nvPr/>
          </p:nvGrpSpPr>
          <p:grpSpPr>
            <a:xfrm rot="16200000">
              <a:off x="7273833" y="3454992"/>
              <a:ext cx="627848" cy="51523"/>
              <a:chOff x="947832" y="3727934"/>
              <a:chExt cx="3335180" cy="273698"/>
            </a:xfrm>
          </p:grpSpPr>
          <p:grpSp>
            <p:nvGrpSpPr>
              <p:cNvPr id="7563" name="Group 7562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91" name="Rounded Rectangle 75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2" name="Block Arc 75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4" name="Group 7563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9" name="Rounded Rectangle 75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0" name="Block Arc 75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5" name="Group 7564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7" name="Rounded Rectangle 75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8" name="Block Arc 75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6" name="Group 7565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5" name="Rounded Rectangle 75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6" name="Block Arc 75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7" name="Group 7566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3" name="Rounded Rectangle 75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4" name="Block Arc 75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8" name="Group 7567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81" name="Rounded Rectangle 75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2" name="Block Arc 75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9" name="Group 7568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9" name="Rounded Rectangle 75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0" name="Block Arc 75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70" name="Group 7569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7" name="Rounded Rectangle 75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8" name="Block Arc 75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71" name="Group 7570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5" name="Rounded Rectangle 75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6" name="Block Arc 75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72" name="Group 7571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73" name="Rounded Rectangle 75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4" name="Block Arc 75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501" name="Group 7500"/>
            <p:cNvGrpSpPr/>
            <p:nvPr/>
          </p:nvGrpSpPr>
          <p:grpSpPr>
            <a:xfrm rot="16200000">
              <a:off x="7353602" y="3454992"/>
              <a:ext cx="627848" cy="51523"/>
              <a:chOff x="947832" y="4151583"/>
              <a:chExt cx="3335180" cy="273698"/>
            </a:xfrm>
          </p:grpSpPr>
          <p:grpSp>
            <p:nvGrpSpPr>
              <p:cNvPr id="7533" name="Group 7532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61" name="Rounded Rectangle 75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2" name="Block Arc 75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4" name="Group 7533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9" name="Rounded Rectangle 75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0" name="Block Arc 75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5" name="Group 7534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7" name="Rounded Rectangle 75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8" name="Block Arc 75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6" name="Group 7535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5" name="Rounded Rectangle 75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6" name="Block Arc 75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7" name="Group 7536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3" name="Rounded Rectangle 75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4" name="Block Arc 75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8" name="Group 7537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51" name="Rounded Rectangle 755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2" name="Block Arc 75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39" name="Group 7538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9" name="Rounded Rectangle 75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0" name="Block Arc 75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40" name="Group 7539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7" name="Rounded Rectangle 75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8" name="Block Arc 75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41" name="Group 7540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5" name="Rounded Rectangle 75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6" name="Block Arc 75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42" name="Group 7541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7543" name="Rounded Rectangle 75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4" name="Block Arc 75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502" name="Group 7501"/>
            <p:cNvGrpSpPr/>
            <p:nvPr/>
          </p:nvGrpSpPr>
          <p:grpSpPr>
            <a:xfrm>
              <a:off x="7721533" y="3166830"/>
              <a:ext cx="51523" cy="627848"/>
              <a:chOff x="2292480" y="2962485"/>
              <a:chExt cx="75039" cy="914400"/>
            </a:xfrm>
          </p:grpSpPr>
          <p:grpSp>
            <p:nvGrpSpPr>
              <p:cNvPr id="7503" name="Group 7502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7531" name="Rounded Rectangle 75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2" name="Block Arc 75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4" name="Group 7503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7529" name="Rounded Rectangle 75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0" name="Block Arc 75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5" name="Group 7504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7527" name="Rounded Rectangle 75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8" name="Block Arc 75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6" name="Group 7505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7525" name="Rounded Rectangle 75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6" name="Block Arc 75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7" name="Group 7506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7523" name="Rounded Rectangle 75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4" name="Block Arc 75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8" name="Group 7507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7521" name="Rounded Rectangle 75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2" name="Block Arc 75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9" name="Group 7508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7519" name="Rounded Rectangle 75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0" name="Block Arc 75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10" name="Group 7509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7517" name="Rounded Rectangle 75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8" name="Block Arc 75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11" name="Group 7510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7515" name="Rounded Rectangle 75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6" name="Block Arc 75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12" name="Group 7511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7513" name="Rounded Rectangle 751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4" name="Block Arc 75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" name="Group 1"/>
          <p:cNvGrpSpPr/>
          <p:nvPr/>
        </p:nvGrpSpPr>
        <p:grpSpPr>
          <a:xfrm>
            <a:off x="6763867" y="3942456"/>
            <a:ext cx="1010376" cy="630724"/>
            <a:chOff x="6763867" y="3942456"/>
            <a:chExt cx="1010376" cy="630724"/>
          </a:xfrm>
        </p:grpSpPr>
        <p:grpSp>
          <p:nvGrpSpPr>
            <p:cNvPr id="7894" name="Group 7893"/>
            <p:cNvGrpSpPr/>
            <p:nvPr/>
          </p:nvGrpSpPr>
          <p:grpSpPr>
            <a:xfrm rot="16200000">
              <a:off x="6475366" y="4230957"/>
              <a:ext cx="628586" cy="51584"/>
              <a:chOff x="949036" y="762001"/>
              <a:chExt cx="3335180" cy="273698"/>
            </a:xfrm>
          </p:grpSpPr>
          <p:grpSp>
            <p:nvGrpSpPr>
              <p:cNvPr id="9051" name="Group 9050"/>
              <p:cNvGrpSpPr/>
              <p:nvPr/>
            </p:nvGrpSpPr>
            <p:grpSpPr>
              <a:xfrm>
                <a:off x="94903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9" name="Rounded Rectangle 90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0" name="Block Arc 90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2" name="Group 9051"/>
              <p:cNvGrpSpPr/>
              <p:nvPr/>
            </p:nvGrpSpPr>
            <p:grpSpPr>
              <a:xfrm>
                <a:off x="127270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7" name="Rounded Rectangle 90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8" name="Block Arc 90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3" name="Group 9052"/>
              <p:cNvGrpSpPr/>
              <p:nvPr/>
            </p:nvGrpSpPr>
            <p:grpSpPr>
              <a:xfrm>
                <a:off x="159636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5" name="Rounded Rectangle 90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6" name="Block Arc 90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4" name="Group 9053"/>
              <p:cNvGrpSpPr/>
              <p:nvPr/>
            </p:nvGrpSpPr>
            <p:grpSpPr>
              <a:xfrm>
                <a:off x="192003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3" name="Rounded Rectangle 90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4" name="Block Arc 90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5" name="Group 9054"/>
              <p:cNvGrpSpPr/>
              <p:nvPr/>
            </p:nvGrpSpPr>
            <p:grpSpPr>
              <a:xfrm>
                <a:off x="289102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71" name="Rounded Rectangle 90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2" name="Block Arc 90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6" name="Group 9055"/>
              <p:cNvGrpSpPr/>
              <p:nvPr/>
            </p:nvGrpSpPr>
            <p:grpSpPr>
              <a:xfrm>
                <a:off x="321469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9" name="Rounded Rectangle 90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70" name="Block Arc 90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7" name="Group 9056"/>
              <p:cNvGrpSpPr/>
              <p:nvPr/>
            </p:nvGrpSpPr>
            <p:grpSpPr>
              <a:xfrm>
                <a:off x="224369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7" name="Rounded Rectangle 90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8" name="Block Arc 90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8" name="Group 9057"/>
              <p:cNvGrpSpPr/>
              <p:nvPr/>
            </p:nvGrpSpPr>
            <p:grpSpPr>
              <a:xfrm>
                <a:off x="2567361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5" name="Rounded Rectangle 90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6" name="Block Arc 90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59" name="Group 9058"/>
              <p:cNvGrpSpPr/>
              <p:nvPr/>
            </p:nvGrpSpPr>
            <p:grpSpPr>
              <a:xfrm>
                <a:off x="3538356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3" name="Rounded Rectangle 90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4" name="Block Arc 90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60" name="Group 9059"/>
              <p:cNvGrpSpPr/>
              <p:nvPr/>
            </p:nvGrpSpPr>
            <p:grpSpPr>
              <a:xfrm>
                <a:off x="3862023" y="76200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61" name="Rounded Rectangle 90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62" name="Block Arc 90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95" name="Group 7894"/>
            <p:cNvGrpSpPr/>
            <p:nvPr/>
          </p:nvGrpSpPr>
          <p:grpSpPr>
            <a:xfrm rot="16200000">
              <a:off x="6555228" y="4230957"/>
              <a:ext cx="628586" cy="51584"/>
              <a:chOff x="949036" y="1185650"/>
              <a:chExt cx="3335180" cy="273698"/>
            </a:xfrm>
          </p:grpSpPr>
          <p:grpSp>
            <p:nvGrpSpPr>
              <p:cNvPr id="9021" name="Group 9020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9" name="Rounded Rectangle 90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50" name="Block Arc 90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2" name="Group 9021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7" name="Rounded Rectangle 90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8" name="Block Arc 90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3" name="Group 9022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5" name="Rounded Rectangle 90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6" name="Block Arc 90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4" name="Group 9023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3" name="Rounded Rectangle 90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4" name="Block Arc 90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5" name="Group 9024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41" name="Rounded Rectangle 90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2" name="Block Arc 90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6" name="Group 9025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9" name="Rounded Rectangle 90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40" name="Block Arc 90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7" name="Group 9026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7" name="Rounded Rectangle 90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8" name="Block Arc 90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8" name="Group 9027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5" name="Rounded Rectangle 90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6" name="Block Arc 90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29" name="Group 9028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3" name="Rounded Rectangle 90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4" name="Block Arc 90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30" name="Group 9029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31" name="Rounded Rectangle 90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32" name="Block Arc 90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96" name="Group 7895"/>
            <p:cNvGrpSpPr/>
            <p:nvPr/>
          </p:nvGrpSpPr>
          <p:grpSpPr>
            <a:xfrm rot="16200000">
              <a:off x="6635091" y="4230957"/>
              <a:ext cx="628586" cy="51584"/>
              <a:chOff x="949036" y="1608981"/>
              <a:chExt cx="3335180" cy="273698"/>
            </a:xfrm>
          </p:grpSpPr>
          <p:grpSp>
            <p:nvGrpSpPr>
              <p:cNvPr id="8991" name="Group 8990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9" name="Rounded Rectangle 90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0" name="Block Arc 90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2" name="Group 8991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7" name="Rounded Rectangle 90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8" name="Block Arc 90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3" name="Group 8992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5" name="Rounded Rectangle 90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6" name="Block Arc 90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4" name="Group 8993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3" name="Rounded Rectangle 90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4" name="Block Arc 90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5" name="Group 8994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11" name="Rounded Rectangle 90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2" name="Block Arc 90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6" name="Group 8995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9" name="Rounded Rectangle 90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0" name="Block Arc 90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7" name="Group 8996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7" name="Rounded Rectangle 90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8" name="Block Arc 90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8" name="Group 8997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5" name="Rounded Rectangle 90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6" name="Block Arc 90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99" name="Group 8998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3" name="Rounded Rectangle 90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4" name="Block Arc 90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00" name="Group 8999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01" name="Rounded Rectangle 900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2" name="Block Arc 90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97" name="Group 7896"/>
            <p:cNvGrpSpPr/>
            <p:nvPr/>
          </p:nvGrpSpPr>
          <p:grpSpPr>
            <a:xfrm rot="16200000">
              <a:off x="6714953" y="4230957"/>
              <a:ext cx="628586" cy="51584"/>
              <a:chOff x="949036" y="2032630"/>
              <a:chExt cx="3335180" cy="273698"/>
            </a:xfrm>
          </p:grpSpPr>
          <p:grpSp>
            <p:nvGrpSpPr>
              <p:cNvPr id="8961" name="Group 8960"/>
              <p:cNvGrpSpPr/>
              <p:nvPr/>
            </p:nvGrpSpPr>
            <p:grpSpPr>
              <a:xfrm>
                <a:off x="94903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9" name="Rounded Rectangle 89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0" name="Block Arc 89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2" name="Group 8961"/>
              <p:cNvGrpSpPr/>
              <p:nvPr/>
            </p:nvGrpSpPr>
            <p:grpSpPr>
              <a:xfrm>
                <a:off x="127270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7" name="Rounded Rectangle 89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8" name="Block Arc 89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3" name="Group 8962"/>
              <p:cNvGrpSpPr/>
              <p:nvPr/>
            </p:nvGrpSpPr>
            <p:grpSpPr>
              <a:xfrm>
                <a:off x="159636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5" name="Rounded Rectangle 89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6" name="Block Arc 89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4" name="Group 8963"/>
              <p:cNvGrpSpPr/>
              <p:nvPr/>
            </p:nvGrpSpPr>
            <p:grpSpPr>
              <a:xfrm>
                <a:off x="192003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3" name="Rounded Rectangle 89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4" name="Block Arc 89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5" name="Group 8964"/>
              <p:cNvGrpSpPr/>
              <p:nvPr/>
            </p:nvGrpSpPr>
            <p:grpSpPr>
              <a:xfrm>
                <a:off x="289102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81" name="Rounded Rectangle 89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2" name="Block Arc 89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6" name="Group 8965"/>
              <p:cNvGrpSpPr/>
              <p:nvPr/>
            </p:nvGrpSpPr>
            <p:grpSpPr>
              <a:xfrm>
                <a:off x="321469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9" name="Rounded Rectangle 89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0" name="Block Arc 89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7" name="Group 8966"/>
              <p:cNvGrpSpPr/>
              <p:nvPr/>
            </p:nvGrpSpPr>
            <p:grpSpPr>
              <a:xfrm>
                <a:off x="224369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7" name="Rounded Rectangle 89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8" name="Block Arc 89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8" name="Group 8967"/>
              <p:cNvGrpSpPr/>
              <p:nvPr/>
            </p:nvGrpSpPr>
            <p:grpSpPr>
              <a:xfrm>
                <a:off x="2567361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5" name="Rounded Rectangle 897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6" name="Block Arc 89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69" name="Group 8968"/>
              <p:cNvGrpSpPr/>
              <p:nvPr/>
            </p:nvGrpSpPr>
            <p:grpSpPr>
              <a:xfrm>
                <a:off x="3538356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3" name="Rounded Rectangle 897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4" name="Block Arc 89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70" name="Group 8969"/>
              <p:cNvGrpSpPr/>
              <p:nvPr/>
            </p:nvGrpSpPr>
            <p:grpSpPr>
              <a:xfrm>
                <a:off x="3862023" y="203263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71" name="Rounded Rectangle 897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2" name="Block Arc 89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98" name="Group 7897"/>
            <p:cNvGrpSpPr/>
            <p:nvPr/>
          </p:nvGrpSpPr>
          <p:grpSpPr>
            <a:xfrm rot="16200000">
              <a:off x="6794816" y="4230957"/>
              <a:ext cx="628586" cy="51584"/>
              <a:chOff x="949033" y="2456700"/>
              <a:chExt cx="3335180" cy="273698"/>
            </a:xfrm>
          </p:grpSpPr>
          <p:grpSp>
            <p:nvGrpSpPr>
              <p:cNvPr id="8931" name="Group 8930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9" name="Rounded Rectangle 89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0" name="Block Arc 89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2" name="Group 8931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7" name="Rounded Rectangle 89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8" name="Block Arc 89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3" name="Group 8932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5" name="Rounded Rectangle 895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6" name="Block Arc 895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4" name="Group 8933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3" name="Rounded Rectangle 895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4" name="Block Arc 895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5" name="Group 8934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51" name="Rounded Rectangle 89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2" name="Block Arc 895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6" name="Group 8935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9" name="Rounded Rectangle 894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0" name="Block Arc 894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7" name="Group 8936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7" name="Rounded Rectangle 894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8" name="Block Arc 894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8" name="Group 8937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5" name="Rounded Rectangle 894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6" name="Block Arc 894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39" name="Group 8938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3" name="Rounded Rectangle 894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4" name="Block Arc 894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40" name="Group 8939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41" name="Rounded Rectangle 894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2" name="Block Arc 894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899" name="Group 7898"/>
            <p:cNvGrpSpPr/>
            <p:nvPr/>
          </p:nvGrpSpPr>
          <p:grpSpPr>
            <a:xfrm rot="16200000">
              <a:off x="6874679" y="4230957"/>
              <a:ext cx="628586" cy="51584"/>
              <a:chOff x="947832" y="2880954"/>
              <a:chExt cx="3335180" cy="273698"/>
            </a:xfrm>
          </p:grpSpPr>
          <p:grpSp>
            <p:nvGrpSpPr>
              <p:cNvPr id="8901" name="Group 8900"/>
              <p:cNvGrpSpPr/>
              <p:nvPr/>
            </p:nvGrpSpPr>
            <p:grpSpPr>
              <a:xfrm>
                <a:off x="94783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9" name="Rounded Rectangle 89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0" name="Block Arc 89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2" name="Group 8901"/>
              <p:cNvGrpSpPr/>
              <p:nvPr/>
            </p:nvGrpSpPr>
            <p:grpSpPr>
              <a:xfrm>
                <a:off x="127149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7" name="Rounded Rectangle 8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8" name="Block Arc 89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3" name="Group 8902"/>
              <p:cNvGrpSpPr/>
              <p:nvPr/>
            </p:nvGrpSpPr>
            <p:grpSpPr>
              <a:xfrm>
                <a:off x="159516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5" name="Rounded Rectangle 8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6" name="Block Arc 8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4" name="Group 8903"/>
              <p:cNvGrpSpPr/>
              <p:nvPr/>
            </p:nvGrpSpPr>
            <p:grpSpPr>
              <a:xfrm>
                <a:off x="191882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3" name="Rounded Rectangle 8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4" name="Block Arc 8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5" name="Group 8904"/>
              <p:cNvGrpSpPr/>
              <p:nvPr/>
            </p:nvGrpSpPr>
            <p:grpSpPr>
              <a:xfrm>
                <a:off x="288982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21" name="Rounded Rectangle 8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2" name="Block Arc 8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6" name="Group 8905"/>
              <p:cNvGrpSpPr/>
              <p:nvPr/>
            </p:nvGrpSpPr>
            <p:grpSpPr>
              <a:xfrm>
                <a:off x="321348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9" name="Rounded Rectangle 8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0" name="Block Arc 8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7" name="Group 8906"/>
              <p:cNvGrpSpPr/>
              <p:nvPr/>
            </p:nvGrpSpPr>
            <p:grpSpPr>
              <a:xfrm>
                <a:off x="224249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7" name="Rounded Rectangle 89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8" name="Block Arc 8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8" name="Group 8907"/>
              <p:cNvGrpSpPr/>
              <p:nvPr/>
            </p:nvGrpSpPr>
            <p:grpSpPr>
              <a:xfrm>
                <a:off x="2566157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5" name="Rounded Rectangle 89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6" name="Block Arc 89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09" name="Group 8908"/>
              <p:cNvGrpSpPr/>
              <p:nvPr/>
            </p:nvGrpSpPr>
            <p:grpSpPr>
              <a:xfrm>
                <a:off x="3537152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3" name="Rounded Rectangle 89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4" name="Block Arc 89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910" name="Group 8909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911" name="Rounded Rectangle 891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2" name="Block Arc 89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0" name="Group 7899"/>
            <p:cNvGrpSpPr/>
            <p:nvPr/>
          </p:nvGrpSpPr>
          <p:grpSpPr>
            <a:xfrm rot="16200000">
              <a:off x="6954541" y="4230957"/>
              <a:ext cx="628586" cy="51584"/>
              <a:chOff x="947832" y="3304603"/>
              <a:chExt cx="3335180" cy="273698"/>
            </a:xfrm>
          </p:grpSpPr>
          <p:grpSp>
            <p:nvGrpSpPr>
              <p:cNvPr id="8871" name="Group 8870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9" name="Rounded Rectangle 88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0" name="Block Arc 88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2" name="Group 8871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7" name="Rounded Rectangle 88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8" name="Block Arc 88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3" name="Group 8872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5" name="Rounded Rectangle 88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6" name="Block Arc 88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4" name="Group 8873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3" name="Rounded Rectangle 88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4" name="Block Arc 88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5" name="Group 8874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91" name="Rounded Rectangle 88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2" name="Block Arc 88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6" name="Group 8875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9" name="Rounded Rectangle 88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0" name="Block Arc 88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7" name="Group 8876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7" name="Rounded Rectangle 888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8" name="Block Arc 88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8" name="Group 8877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5" name="Rounded Rectangle 888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6" name="Block Arc 888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79" name="Group 8878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3" name="Rounded Rectangle 888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4" name="Block Arc 888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80" name="Group 8879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81" name="Rounded Rectangle 888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2" name="Block Arc 888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1" name="Group 7900"/>
            <p:cNvGrpSpPr/>
            <p:nvPr/>
          </p:nvGrpSpPr>
          <p:grpSpPr>
            <a:xfrm rot="16200000">
              <a:off x="7034404" y="4230957"/>
              <a:ext cx="628586" cy="51584"/>
              <a:chOff x="947832" y="3727934"/>
              <a:chExt cx="3335180" cy="273698"/>
            </a:xfrm>
          </p:grpSpPr>
          <p:grpSp>
            <p:nvGrpSpPr>
              <p:cNvPr id="8841" name="Group 884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9" name="Rounded Rectangle 886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0" name="Block Arc 88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2" name="Group 884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7" name="Rounded Rectangle 886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8" name="Block Arc 88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3" name="Group 8842"/>
              <p:cNvGrpSpPr/>
              <p:nvPr/>
            </p:nvGrpSpPr>
            <p:grpSpPr>
              <a:xfrm>
                <a:off x="159516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5" name="Rounded Rectangle 886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6" name="Block Arc 88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4" name="Group 8843"/>
              <p:cNvGrpSpPr/>
              <p:nvPr/>
            </p:nvGrpSpPr>
            <p:grpSpPr>
              <a:xfrm>
                <a:off x="191882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3" name="Rounded Rectangle 886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4" name="Block Arc 88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5" name="Group 8844"/>
              <p:cNvGrpSpPr/>
              <p:nvPr/>
            </p:nvGrpSpPr>
            <p:grpSpPr>
              <a:xfrm>
                <a:off x="288982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61" name="Rounded Rectangle 886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2" name="Block Arc 88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6" name="Group 8845"/>
              <p:cNvGrpSpPr/>
              <p:nvPr/>
            </p:nvGrpSpPr>
            <p:grpSpPr>
              <a:xfrm>
                <a:off x="321348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9" name="Rounded Rectangle 885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0" name="Block Arc 885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7" name="Group 8846"/>
              <p:cNvGrpSpPr/>
              <p:nvPr/>
            </p:nvGrpSpPr>
            <p:grpSpPr>
              <a:xfrm>
                <a:off x="224249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7" name="Rounded Rectangle 885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8" name="Block Arc 885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8" name="Group 8847"/>
              <p:cNvGrpSpPr/>
              <p:nvPr/>
            </p:nvGrpSpPr>
            <p:grpSpPr>
              <a:xfrm>
                <a:off x="256615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5" name="Rounded Rectangle 885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6" name="Block Arc 885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49" name="Group 8848"/>
              <p:cNvGrpSpPr/>
              <p:nvPr/>
            </p:nvGrpSpPr>
            <p:grpSpPr>
              <a:xfrm>
                <a:off x="353715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3" name="Rounded Rectangle 885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4" name="Block Arc 885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50" name="Group 8849"/>
              <p:cNvGrpSpPr/>
              <p:nvPr/>
            </p:nvGrpSpPr>
            <p:grpSpPr>
              <a:xfrm>
                <a:off x="3860819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51" name="Rounded Rectangle 885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2" name="Block Arc 885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2" name="Group 7901"/>
            <p:cNvGrpSpPr/>
            <p:nvPr/>
          </p:nvGrpSpPr>
          <p:grpSpPr>
            <a:xfrm rot="16200000">
              <a:off x="7114267" y="4230957"/>
              <a:ext cx="628586" cy="51584"/>
              <a:chOff x="947832" y="4151583"/>
              <a:chExt cx="3335180" cy="273698"/>
            </a:xfrm>
          </p:grpSpPr>
          <p:grpSp>
            <p:nvGrpSpPr>
              <p:cNvPr id="8811" name="Group 881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9" name="Rounded Rectangle 88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0" name="Block Arc 88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2" name="Group 881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7" name="Rounded Rectangle 88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8" name="Block Arc 88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3" name="Group 881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5" name="Rounded Rectangle 88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6" name="Block Arc 88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4" name="Group 881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3" name="Rounded Rectangle 88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4" name="Block Arc 88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5" name="Group 881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31" name="Rounded Rectangle 88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2" name="Block Arc 88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6" name="Group 881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9" name="Rounded Rectangle 88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0" name="Block Arc 88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7" name="Group 881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7" name="Rounded Rectangle 88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8" name="Block Arc 88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8" name="Group 881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5" name="Rounded Rectangle 88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6" name="Block Arc 88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19" name="Group 881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3" name="Rounded Rectangle 88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4" name="Block Arc 88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820" name="Group 881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821" name="Rounded Rectangle 88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2" name="Block Arc 88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4" name="Group 7903"/>
            <p:cNvGrpSpPr/>
            <p:nvPr/>
          </p:nvGrpSpPr>
          <p:grpSpPr>
            <a:xfrm rot="16200000">
              <a:off x="7274430" y="4233091"/>
              <a:ext cx="628586" cy="51592"/>
              <a:chOff x="947832" y="3727934"/>
              <a:chExt cx="3335180" cy="273741"/>
            </a:xfrm>
          </p:grpSpPr>
          <p:grpSp>
            <p:nvGrpSpPr>
              <p:cNvPr id="8751" name="Group 8750"/>
              <p:cNvGrpSpPr/>
              <p:nvPr/>
            </p:nvGrpSpPr>
            <p:grpSpPr>
              <a:xfrm>
                <a:off x="947832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9" name="Rounded Rectangle 877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0" name="Block Arc 877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2" name="Group 8751"/>
              <p:cNvGrpSpPr/>
              <p:nvPr/>
            </p:nvGrpSpPr>
            <p:grpSpPr>
              <a:xfrm>
                <a:off x="1271497" y="3727934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77" name="Rounded Rectangle 877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8" name="Block Arc 877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3" name="Group 8752"/>
              <p:cNvGrpSpPr/>
              <p:nvPr/>
            </p:nvGrpSpPr>
            <p:grpSpPr>
              <a:xfrm>
                <a:off x="1595162" y="3727934"/>
                <a:ext cx="422193" cy="273699"/>
                <a:chOff x="5352472" y="1436253"/>
                <a:chExt cx="1339273" cy="868222"/>
              </a:xfrm>
            </p:grpSpPr>
            <p:sp>
              <p:nvSpPr>
                <p:cNvPr id="8775" name="Rounded Rectangle 8774"/>
                <p:cNvSpPr/>
                <p:nvPr/>
              </p:nvSpPr>
              <p:spPr>
                <a:xfrm>
                  <a:off x="5564907" y="1648699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6" name="Block Arc 877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4" name="Group 8753"/>
              <p:cNvGrpSpPr/>
              <p:nvPr/>
            </p:nvGrpSpPr>
            <p:grpSpPr>
              <a:xfrm>
                <a:off x="1918827" y="3727935"/>
                <a:ext cx="422193" cy="273714"/>
                <a:chOff x="5352472" y="1436253"/>
                <a:chExt cx="1339273" cy="868269"/>
              </a:xfrm>
            </p:grpSpPr>
            <p:sp>
              <p:nvSpPr>
                <p:cNvPr id="8773" name="Rounded Rectangle 8772"/>
                <p:cNvSpPr/>
                <p:nvPr/>
              </p:nvSpPr>
              <p:spPr>
                <a:xfrm>
                  <a:off x="5564918" y="1648746"/>
                  <a:ext cx="914404" cy="655776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4" name="Block Arc 877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5" name="Group 8754"/>
              <p:cNvGrpSpPr/>
              <p:nvPr/>
            </p:nvGrpSpPr>
            <p:grpSpPr>
              <a:xfrm>
                <a:off x="288982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771" name="Rounded Rectangle 8770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2" name="Block Arc 877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6" name="Group 8755"/>
              <p:cNvGrpSpPr/>
              <p:nvPr/>
            </p:nvGrpSpPr>
            <p:grpSpPr>
              <a:xfrm>
                <a:off x="3213487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769" name="Rounded Rectangle 8768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0" name="Block Arc 876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7" name="Group 8756"/>
              <p:cNvGrpSpPr/>
              <p:nvPr/>
            </p:nvGrpSpPr>
            <p:grpSpPr>
              <a:xfrm>
                <a:off x="2242492" y="3727934"/>
                <a:ext cx="422193" cy="273734"/>
                <a:chOff x="5352472" y="1436253"/>
                <a:chExt cx="1339273" cy="868333"/>
              </a:xfrm>
            </p:grpSpPr>
            <p:sp>
              <p:nvSpPr>
                <p:cNvPr id="8767" name="Rounded Rectangle 8766"/>
                <p:cNvSpPr/>
                <p:nvPr/>
              </p:nvSpPr>
              <p:spPr>
                <a:xfrm>
                  <a:off x="5564912" y="1648801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8" name="Block Arc 876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8" name="Group 8757"/>
              <p:cNvGrpSpPr/>
              <p:nvPr/>
            </p:nvGrpSpPr>
            <p:grpSpPr>
              <a:xfrm>
                <a:off x="2566157" y="3727934"/>
                <a:ext cx="422193" cy="273741"/>
                <a:chOff x="5352472" y="1436253"/>
                <a:chExt cx="1339273" cy="868356"/>
              </a:xfrm>
            </p:grpSpPr>
            <p:sp>
              <p:nvSpPr>
                <p:cNvPr id="8765" name="Rounded Rectangle 8764"/>
                <p:cNvSpPr/>
                <p:nvPr/>
              </p:nvSpPr>
              <p:spPr>
                <a:xfrm>
                  <a:off x="5564912" y="1648824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6" name="Block Arc 876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59" name="Group 8758"/>
              <p:cNvGrpSpPr/>
              <p:nvPr/>
            </p:nvGrpSpPr>
            <p:grpSpPr>
              <a:xfrm>
                <a:off x="3537152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763" name="Rounded Rectangle 8762"/>
                <p:cNvSpPr/>
                <p:nvPr/>
              </p:nvSpPr>
              <p:spPr>
                <a:xfrm>
                  <a:off x="5564924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4" name="Block Arc 876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0" name="Group 8759"/>
              <p:cNvGrpSpPr/>
              <p:nvPr/>
            </p:nvGrpSpPr>
            <p:grpSpPr>
              <a:xfrm>
                <a:off x="3860819" y="3727934"/>
                <a:ext cx="422193" cy="273737"/>
                <a:chOff x="5352472" y="1436253"/>
                <a:chExt cx="1339273" cy="868344"/>
              </a:xfrm>
            </p:grpSpPr>
            <p:sp>
              <p:nvSpPr>
                <p:cNvPr id="8761" name="Rounded Rectangle 8760"/>
                <p:cNvSpPr/>
                <p:nvPr/>
              </p:nvSpPr>
              <p:spPr>
                <a:xfrm>
                  <a:off x="5564912" y="1648812"/>
                  <a:ext cx="914404" cy="655785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2" name="Block Arc 876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5" name="Group 7904"/>
            <p:cNvGrpSpPr/>
            <p:nvPr/>
          </p:nvGrpSpPr>
          <p:grpSpPr>
            <a:xfrm rot="16200000">
              <a:off x="7354296" y="4233095"/>
              <a:ext cx="628586" cy="51584"/>
              <a:chOff x="947832" y="4151583"/>
              <a:chExt cx="3335180" cy="273698"/>
            </a:xfrm>
          </p:grpSpPr>
          <p:grpSp>
            <p:nvGrpSpPr>
              <p:cNvPr id="8721" name="Group 8720"/>
              <p:cNvGrpSpPr/>
              <p:nvPr/>
            </p:nvGrpSpPr>
            <p:grpSpPr>
              <a:xfrm>
                <a:off x="94783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9" name="Rounded Rectangle 874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0" name="Block Arc 874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2" name="Group 8721"/>
              <p:cNvGrpSpPr/>
              <p:nvPr/>
            </p:nvGrpSpPr>
            <p:grpSpPr>
              <a:xfrm>
                <a:off x="127149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7" name="Rounded Rectangle 874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8" name="Block Arc 874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3" name="Group 8722"/>
              <p:cNvGrpSpPr/>
              <p:nvPr/>
            </p:nvGrpSpPr>
            <p:grpSpPr>
              <a:xfrm>
                <a:off x="159516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5" name="Rounded Rectangle 87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6" name="Block Arc 87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4" name="Group 8723"/>
              <p:cNvGrpSpPr/>
              <p:nvPr/>
            </p:nvGrpSpPr>
            <p:grpSpPr>
              <a:xfrm>
                <a:off x="191882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3" name="Rounded Rectangle 87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4" name="Block Arc 87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5" name="Group 8724"/>
              <p:cNvGrpSpPr/>
              <p:nvPr/>
            </p:nvGrpSpPr>
            <p:grpSpPr>
              <a:xfrm>
                <a:off x="288982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41" name="Rounded Rectangle 87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2" name="Block Arc 87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6" name="Group 8725"/>
              <p:cNvGrpSpPr/>
              <p:nvPr/>
            </p:nvGrpSpPr>
            <p:grpSpPr>
              <a:xfrm>
                <a:off x="321348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9" name="Rounded Rectangle 87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0" name="Block Arc 87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7" name="Group 8726"/>
              <p:cNvGrpSpPr/>
              <p:nvPr/>
            </p:nvGrpSpPr>
            <p:grpSpPr>
              <a:xfrm>
                <a:off x="224249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7" name="Rounded Rectangle 87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8" name="Block Arc 87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8" name="Group 8727"/>
              <p:cNvGrpSpPr/>
              <p:nvPr/>
            </p:nvGrpSpPr>
            <p:grpSpPr>
              <a:xfrm>
                <a:off x="2566157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5" name="Rounded Rectangle 87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6" name="Block Arc 87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29" name="Group 8728"/>
              <p:cNvGrpSpPr/>
              <p:nvPr/>
            </p:nvGrpSpPr>
            <p:grpSpPr>
              <a:xfrm>
                <a:off x="3537152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3" name="Rounded Rectangle 87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4" name="Block Arc 87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30" name="Group 8729"/>
              <p:cNvGrpSpPr/>
              <p:nvPr/>
            </p:nvGrpSpPr>
            <p:grpSpPr>
              <a:xfrm>
                <a:off x="3860819" y="4151583"/>
                <a:ext cx="422193" cy="273698"/>
                <a:chOff x="5352472" y="1436253"/>
                <a:chExt cx="1339273" cy="868220"/>
              </a:xfrm>
            </p:grpSpPr>
            <p:sp>
              <p:nvSpPr>
                <p:cNvPr id="8731" name="Rounded Rectangle 87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2" name="Block Arc 87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906" name="Group 7905"/>
            <p:cNvGrpSpPr/>
            <p:nvPr/>
          </p:nvGrpSpPr>
          <p:grpSpPr>
            <a:xfrm>
              <a:off x="7722659" y="3944594"/>
              <a:ext cx="51584" cy="628586"/>
              <a:chOff x="2292480" y="2962485"/>
              <a:chExt cx="75039" cy="914400"/>
            </a:xfrm>
          </p:grpSpPr>
          <p:grpSp>
            <p:nvGrpSpPr>
              <p:cNvPr id="7907" name="Group 7906"/>
              <p:cNvGrpSpPr/>
              <p:nvPr/>
            </p:nvGrpSpPr>
            <p:grpSpPr>
              <a:xfrm rot="16200000">
                <a:off x="2272124" y="3781489"/>
                <a:ext cx="115752" cy="75039"/>
                <a:chOff x="5352472" y="1436253"/>
                <a:chExt cx="1339273" cy="868220"/>
              </a:xfrm>
            </p:grpSpPr>
            <p:sp>
              <p:nvSpPr>
                <p:cNvPr id="8719" name="Rounded Rectangle 87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0" name="Block Arc 87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8" name="Group 7907"/>
              <p:cNvGrpSpPr/>
              <p:nvPr/>
            </p:nvGrpSpPr>
            <p:grpSpPr>
              <a:xfrm rot="16200000">
                <a:off x="2272124" y="3692750"/>
                <a:ext cx="115752" cy="75039"/>
                <a:chOff x="5352472" y="1436253"/>
                <a:chExt cx="1339273" cy="868220"/>
              </a:xfrm>
            </p:grpSpPr>
            <p:sp>
              <p:nvSpPr>
                <p:cNvPr id="8717" name="Rounded Rectangle 87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8" name="Block Arc 87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09" name="Group 7908"/>
              <p:cNvGrpSpPr/>
              <p:nvPr/>
            </p:nvGrpSpPr>
            <p:grpSpPr>
              <a:xfrm rot="16200000">
                <a:off x="2272124" y="3604012"/>
                <a:ext cx="115752" cy="75039"/>
                <a:chOff x="5352472" y="1436253"/>
                <a:chExt cx="1339273" cy="868220"/>
              </a:xfrm>
            </p:grpSpPr>
            <p:sp>
              <p:nvSpPr>
                <p:cNvPr id="8715" name="Rounded Rectangle 87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6" name="Block Arc 87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0" name="Group 7909"/>
              <p:cNvGrpSpPr/>
              <p:nvPr/>
            </p:nvGrpSpPr>
            <p:grpSpPr>
              <a:xfrm rot="16200000">
                <a:off x="2272124" y="3515273"/>
                <a:ext cx="115752" cy="75039"/>
                <a:chOff x="5352472" y="1436253"/>
                <a:chExt cx="1339273" cy="868220"/>
              </a:xfrm>
            </p:grpSpPr>
            <p:sp>
              <p:nvSpPr>
                <p:cNvPr id="8713" name="Rounded Rectangle 87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4" name="Block Arc 87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1" name="Group 7910"/>
              <p:cNvGrpSpPr/>
              <p:nvPr/>
            </p:nvGrpSpPr>
            <p:grpSpPr>
              <a:xfrm rot="16200000">
                <a:off x="2272124" y="3249057"/>
                <a:ext cx="115752" cy="75039"/>
                <a:chOff x="5352472" y="1436253"/>
                <a:chExt cx="1339273" cy="868220"/>
              </a:xfrm>
            </p:grpSpPr>
            <p:sp>
              <p:nvSpPr>
                <p:cNvPr id="7927" name="Rounded Rectangle 79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2" name="Block Arc 87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2" name="Group 7911"/>
              <p:cNvGrpSpPr/>
              <p:nvPr/>
            </p:nvGrpSpPr>
            <p:grpSpPr>
              <a:xfrm rot="16200000">
                <a:off x="2272124" y="3160319"/>
                <a:ext cx="115752" cy="75039"/>
                <a:chOff x="5352472" y="1436253"/>
                <a:chExt cx="1339273" cy="868220"/>
              </a:xfrm>
            </p:grpSpPr>
            <p:sp>
              <p:nvSpPr>
                <p:cNvPr id="7925" name="Rounded Rectangle 79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6" name="Block Arc 79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3" name="Group 7912"/>
              <p:cNvGrpSpPr/>
              <p:nvPr/>
            </p:nvGrpSpPr>
            <p:grpSpPr>
              <a:xfrm rot="16200000">
                <a:off x="2272124" y="3426535"/>
                <a:ext cx="115752" cy="75039"/>
                <a:chOff x="5352472" y="1436253"/>
                <a:chExt cx="1339273" cy="868220"/>
              </a:xfrm>
            </p:grpSpPr>
            <p:sp>
              <p:nvSpPr>
                <p:cNvPr id="7923" name="Rounded Rectangle 79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4" name="Block Arc 79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4" name="Group 7913"/>
              <p:cNvGrpSpPr/>
              <p:nvPr/>
            </p:nvGrpSpPr>
            <p:grpSpPr>
              <a:xfrm rot="16200000">
                <a:off x="2272124" y="3337796"/>
                <a:ext cx="115752" cy="75039"/>
                <a:chOff x="5352472" y="1436253"/>
                <a:chExt cx="1339273" cy="868220"/>
              </a:xfrm>
            </p:grpSpPr>
            <p:sp>
              <p:nvSpPr>
                <p:cNvPr id="7921" name="Rounded Rectangle 79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2" name="Block Arc 79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5" name="Group 7914"/>
              <p:cNvGrpSpPr/>
              <p:nvPr/>
            </p:nvGrpSpPr>
            <p:grpSpPr>
              <a:xfrm rot="16200000">
                <a:off x="2272124" y="3071580"/>
                <a:ext cx="115752" cy="75039"/>
                <a:chOff x="5352472" y="1436253"/>
                <a:chExt cx="1339273" cy="868220"/>
              </a:xfrm>
            </p:grpSpPr>
            <p:sp>
              <p:nvSpPr>
                <p:cNvPr id="7919" name="Rounded Rectangle 79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0" name="Block Arc 79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916" name="Group 7915"/>
              <p:cNvGrpSpPr/>
              <p:nvPr/>
            </p:nvGrpSpPr>
            <p:grpSpPr>
              <a:xfrm rot="16200000">
                <a:off x="2272124" y="2982841"/>
                <a:ext cx="115752" cy="75039"/>
                <a:chOff x="5352472" y="1436253"/>
                <a:chExt cx="1339273" cy="868220"/>
              </a:xfrm>
            </p:grpSpPr>
            <p:sp>
              <p:nvSpPr>
                <p:cNvPr id="7917" name="Rounded Rectangle 791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99CCFF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8" name="Block Arc 79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9081" name="Group 9080"/>
          <p:cNvGrpSpPr/>
          <p:nvPr/>
        </p:nvGrpSpPr>
        <p:grpSpPr>
          <a:xfrm>
            <a:off x="7943603" y="2400878"/>
            <a:ext cx="450768" cy="628402"/>
            <a:chOff x="7943603" y="2400878"/>
            <a:chExt cx="450768" cy="628402"/>
          </a:xfrm>
        </p:grpSpPr>
        <p:grpSp>
          <p:nvGrpSpPr>
            <p:cNvPr id="9082" name="Group 9081"/>
            <p:cNvGrpSpPr/>
            <p:nvPr/>
          </p:nvGrpSpPr>
          <p:grpSpPr>
            <a:xfrm rot="16200000">
              <a:off x="7655187" y="2689294"/>
              <a:ext cx="628402" cy="51569"/>
              <a:chOff x="949036" y="1185650"/>
              <a:chExt cx="3335180" cy="273698"/>
            </a:xfrm>
          </p:grpSpPr>
          <p:grpSp>
            <p:nvGrpSpPr>
              <p:cNvPr id="9207" name="Group 9206"/>
              <p:cNvGrpSpPr/>
              <p:nvPr/>
            </p:nvGrpSpPr>
            <p:grpSpPr>
              <a:xfrm>
                <a:off x="94903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5" name="Rounded Rectangle 92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6" name="Block Arc 92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8" name="Group 9207"/>
              <p:cNvGrpSpPr/>
              <p:nvPr/>
            </p:nvGrpSpPr>
            <p:grpSpPr>
              <a:xfrm>
                <a:off x="127270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3" name="Rounded Rectangle 92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4" name="Block Arc 92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09" name="Group 9208"/>
              <p:cNvGrpSpPr/>
              <p:nvPr/>
            </p:nvGrpSpPr>
            <p:grpSpPr>
              <a:xfrm>
                <a:off x="159636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31" name="Rounded Rectangle 92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2" name="Block Arc 92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0" name="Group 9209"/>
              <p:cNvGrpSpPr/>
              <p:nvPr/>
            </p:nvGrpSpPr>
            <p:grpSpPr>
              <a:xfrm>
                <a:off x="192003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9" name="Rounded Rectangle 92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30" name="Block Arc 92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1" name="Group 9210"/>
              <p:cNvGrpSpPr/>
              <p:nvPr/>
            </p:nvGrpSpPr>
            <p:grpSpPr>
              <a:xfrm>
                <a:off x="289102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7" name="Rounded Rectangle 922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8" name="Block Arc 92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2" name="Group 9211"/>
              <p:cNvGrpSpPr/>
              <p:nvPr/>
            </p:nvGrpSpPr>
            <p:grpSpPr>
              <a:xfrm>
                <a:off x="321469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5" name="Rounded Rectangle 922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6" name="Block Arc 922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3" name="Group 9212"/>
              <p:cNvGrpSpPr/>
              <p:nvPr/>
            </p:nvGrpSpPr>
            <p:grpSpPr>
              <a:xfrm>
                <a:off x="224369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3" name="Rounded Rectangle 922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4" name="Block Arc 922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4" name="Group 9213"/>
              <p:cNvGrpSpPr/>
              <p:nvPr/>
            </p:nvGrpSpPr>
            <p:grpSpPr>
              <a:xfrm>
                <a:off x="2567361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21" name="Rounded Rectangle 922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2" name="Block Arc 922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5" name="Group 9214"/>
              <p:cNvGrpSpPr/>
              <p:nvPr/>
            </p:nvGrpSpPr>
            <p:grpSpPr>
              <a:xfrm>
                <a:off x="3538356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9" name="Rounded Rectangle 921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0" name="Block Arc 921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216" name="Group 9215"/>
              <p:cNvGrpSpPr/>
              <p:nvPr/>
            </p:nvGrpSpPr>
            <p:grpSpPr>
              <a:xfrm>
                <a:off x="3862023" y="118565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17" name="Rounded Rectangle 921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8" name="Block Arc 921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83" name="Group 9082"/>
            <p:cNvGrpSpPr/>
            <p:nvPr/>
          </p:nvGrpSpPr>
          <p:grpSpPr>
            <a:xfrm rot="16200000">
              <a:off x="7735025" y="2689294"/>
              <a:ext cx="628402" cy="51569"/>
              <a:chOff x="949036" y="1608981"/>
              <a:chExt cx="3335180" cy="273698"/>
            </a:xfrm>
          </p:grpSpPr>
          <p:grpSp>
            <p:nvGrpSpPr>
              <p:cNvPr id="9177" name="Group 9176"/>
              <p:cNvGrpSpPr/>
              <p:nvPr/>
            </p:nvGrpSpPr>
            <p:grpSpPr>
              <a:xfrm>
                <a:off x="94903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05" name="Rounded Rectangle 92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6" name="Block Arc 92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8" name="Group 9177"/>
              <p:cNvGrpSpPr/>
              <p:nvPr/>
            </p:nvGrpSpPr>
            <p:grpSpPr>
              <a:xfrm>
                <a:off x="127270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03" name="Rounded Rectangle 92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4" name="Block Arc 92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79" name="Group 9178"/>
              <p:cNvGrpSpPr/>
              <p:nvPr/>
            </p:nvGrpSpPr>
            <p:grpSpPr>
              <a:xfrm>
                <a:off x="159636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201" name="Rounded Rectangle 92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2" name="Block Arc 92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0" name="Group 9179"/>
              <p:cNvGrpSpPr/>
              <p:nvPr/>
            </p:nvGrpSpPr>
            <p:grpSpPr>
              <a:xfrm>
                <a:off x="192003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9" name="Rounded Rectangle 91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0" name="Block Arc 91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1" name="Group 9180"/>
              <p:cNvGrpSpPr/>
              <p:nvPr/>
            </p:nvGrpSpPr>
            <p:grpSpPr>
              <a:xfrm>
                <a:off x="289102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7" name="Rounded Rectangle 91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8" name="Block Arc 91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2" name="Group 9181"/>
              <p:cNvGrpSpPr/>
              <p:nvPr/>
            </p:nvGrpSpPr>
            <p:grpSpPr>
              <a:xfrm>
                <a:off x="321469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5" name="Rounded Rectangle 919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6" name="Block Arc 919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3" name="Group 9182"/>
              <p:cNvGrpSpPr/>
              <p:nvPr/>
            </p:nvGrpSpPr>
            <p:grpSpPr>
              <a:xfrm>
                <a:off x="224369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3" name="Rounded Rectangle 919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4" name="Block Arc 919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4" name="Group 9183"/>
              <p:cNvGrpSpPr/>
              <p:nvPr/>
            </p:nvGrpSpPr>
            <p:grpSpPr>
              <a:xfrm>
                <a:off x="2567361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91" name="Rounded Rectangle 919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2" name="Block Arc 919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5" name="Group 9184"/>
              <p:cNvGrpSpPr/>
              <p:nvPr/>
            </p:nvGrpSpPr>
            <p:grpSpPr>
              <a:xfrm>
                <a:off x="3538356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9" name="Rounded Rectangle 918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0" name="Block Arc 918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86" name="Group 9185"/>
              <p:cNvGrpSpPr/>
              <p:nvPr/>
            </p:nvGrpSpPr>
            <p:grpSpPr>
              <a:xfrm>
                <a:off x="3862023" y="160898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87" name="Rounded Rectangle 918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8" name="Block Arc 918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84" name="Group 9083"/>
            <p:cNvGrpSpPr/>
            <p:nvPr/>
          </p:nvGrpSpPr>
          <p:grpSpPr>
            <a:xfrm rot="16200000">
              <a:off x="7894698" y="2689294"/>
              <a:ext cx="628402" cy="51569"/>
              <a:chOff x="949033" y="2456700"/>
              <a:chExt cx="3335180" cy="273698"/>
            </a:xfrm>
          </p:grpSpPr>
          <p:grpSp>
            <p:nvGrpSpPr>
              <p:cNvPr id="9147" name="Group 9146"/>
              <p:cNvGrpSpPr/>
              <p:nvPr/>
            </p:nvGrpSpPr>
            <p:grpSpPr>
              <a:xfrm>
                <a:off x="94903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5" name="Rounded Rectangle 917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6" name="Block Arc 917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8" name="Group 9147"/>
              <p:cNvGrpSpPr/>
              <p:nvPr/>
            </p:nvGrpSpPr>
            <p:grpSpPr>
              <a:xfrm>
                <a:off x="127269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3" name="Rounded Rectangle 917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4" name="Block Arc 917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49" name="Group 9148"/>
              <p:cNvGrpSpPr/>
              <p:nvPr/>
            </p:nvGrpSpPr>
            <p:grpSpPr>
              <a:xfrm>
                <a:off x="159636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71" name="Rounded Rectangle 917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2" name="Block Arc 917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0" name="Group 9149"/>
              <p:cNvGrpSpPr/>
              <p:nvPr/>
            </p:nvGrpSpPr>
            <p:grpSpPr>
              <a:xfrm>
                <a:off x="192002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9" name="Rounded Rectangle 916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0" name="Block Arc 916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1" name="Group 9150"/>
              <p:cNvGrpSpPr/>
              <p:nvPr/>
            </p:nvGrpSpPr>
            <p:grpSpPr>
              <a:xfrm>
                <a:off x="289102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7" name="Rounded Rectangle 916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8" name="Block Arc 916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2" name="Group 9151"/>
              <p:cNvGrpSpPr/>
              <p:nvPr/>
            </p:nvGrpSpPr>
            <p:grpSpPr>
              <a:xfrm>
                <a:off x="321468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5" name="Rounded Rectangle 9164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6" name="Block Arc 9165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3" name="Group 9152"/>
              <p:cNvGrpSpPr/>
              <p:nvPr/>
            </p:nvGrpSpPr>
            <p:grpSpPr>
              <a:xfrm>
                <a:off x="224369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3" name="Rounded Rectangle 9162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4" name="Block Arc 9163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4" name="Group 9153"/>
              <p:cNvGrpSpPr/>
              <p:nvPr/>
            </p:nvGrpSpPr>
            <p:grpSpPr>
              <a:xfrm>
                <a:off x="2567358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61" name="Rounded Rectangle 9160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2" name="Block Arc 9161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55" name="Group 9154"/>
              <p:cNvGrpSpPr/>
              <p:nvPr/>
            </p:nvGrpSpPr>
            <p:grpSpPr>
              <a:xfrm>
                <a:off x="3538353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9" name="Rounded Rectangle 9158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0" name="Block Arc 9159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56" name="Group 9155"/>
              <p:cNvGrpSpPr/>
              <p:nvPr/>
            </p:nvGrpSpPr>
            <p:grpSpPr>
              <a:xfrm>
                <a:off x="3862020" y="2456700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57" name="Rounded Rectangle 915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58" name="Block Arc 9157"/>
                <p:cNvSpPr/>
                <p:nvPr/>
              </p:nvSpPr>
              <p:spPr>
                <a:xfrm>
                  <a:off x="5352472" y="1436253"/>
                  <a:ext cx="1339273" cy="831274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9085" name="Group 9084"/>
            <p:cNvGrpSpPr/>
            <p:nvPr/>
          </p:nvGrpSpPr>
          <p:grpSpPr>
            <a:xfrm rot="16200000">
              <a:off x="7974545" y="2689294"/>
              <a:ext cx="628402" cy="51569"/>
              <a:chOff x="947838" y="2880900"/>
              <a:chExt cx="3335174" cy="273752"/>
            </a:xfrm>
          </p:grpSpPr>
          <p:grpSp>
            <p:nvGrpSpPr>
              <p:cNvPr id="9117" name="Group 9116"/>
              <p:cNvGrpSpPr/>
              <p:nvPr/>
            </p:nvGrpSpPr>
            <p:grpSpPr>
              <a:xfrm>
                <a:off x="947838" y="2880903"/>
                <a:ext cx="422193" cy="273694"/>
                <a:chOff x="5352472" y="1436253"/>
                <a:chExt cx="1339273" cy="868220"/>
              </a:xfrm>
            </p:grpSpPr>
            <p:sp>
              <p:nvSpPr>
                <p:cNvPr id="9145" name="Rounded Rectangle 914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6" name="Block Arc 914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8" name="Group 9117"/>
              <p:cNvGrpSpPr/>
              <p:nvPr/>
            </p:nvGrpSpPr>
            <p:grpSpPr>
              <a:xfrm>
                <a:off x="1271501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9143" name="Rounded Rectangle 914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4" name="Block Arc 914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19" name="Group 9118"/>
              <p:cNvGrpSpPr/>
              <p:nvPr/>
            </p:nvGrpSpPr>
            <p:grpSpPr>
              <a:xfrm>
                <a:off x="1595162" y="2880905"/>
                <a:ext cx="422193" cy="273694"/>
                <a:chOff x="5352472" y="1436253"/>
                <a:chExt cx="1339273" cy="868220"/>
              </a:xfrm>
            </p:grpSpPr>
            <p:sp>
              <p:nvSpPr>
                <p:cNvPr id="9141" name="Rounded Rectangle 914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2" name="Block Arc 914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0" name="Group 9119"/>
              <p:cNvGrpSpPr/>
              <p:nvPr/>
            </p:nvGrpSpPr>
            <p:grpSpPr>
              <a:xfrm>
                <a:off x="1918828" y="2880908"/>
                <a:ext cx="422192" cy="273694"/>
                <a:chOff x="5352472" y="1436253"/>
                <a:chExt cx="1339273" cy="868220"/>
              </a:xfrm>
            </p:grpSpPr>
            <p:sp>
              <p:nvSpPr>
                <p:cNvPr id="9139" name="Rounded Rectangle 913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0" name="Block Arc 913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1" name="Group 9120"/>
              <p:cNvGrpSpPr/>
              <p:nvPr/>
            </p:nvGrpSpPr>
            <p:grpSpPr>
              <a:xfrm>
                <a:off x="2889817" y="2880900"/>
                <a:ext cx="422192" cy="273693"/>
                <a:chOff x="5352472" y="1436253"/>
                <a:chExt cx="1339273" cy="868220"/>
              </a:xfrm>
            </p:grpSpPr>
            <p:sp>
              <p:nvSpPr>
                <p:cNvPr id="9137" name="Rounded Rectangle 913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8" name="Block Arc 913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2" name="Group 9121"/>
              <p:cNvGrpSpPr/>
              <p:nvPr/>
            </p:nvGrpSpPr>
            <p:grpSpPr>
              <a:xfrm>
                <a:off x="3213480" y="2880927"/>
                <a:ext cx="422192" cy="273696"/>
                <a:chOff x="5352472" y="1436253"/>
                <a:chExt cx="1339273" cy="868220"/>
              </a:xfrm>
            </p:grpSpPr>
            <p:sp>
              <p:nvSpPr>
                <p:cNvPr id="9135" name="Rounded Rectangle 913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6" name="Block Arc 913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3" name="Group 9122"/>
              <p:cNvGrpSpPr/>
              <p:nvPr/>
            </p:nvGrpSpPr>
            <p:grpSpPr>
              <a:xfrm>
                <a:off x="2242491" y="2880951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3" name="Rounded Rectangle 913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4" name="Block Arc 913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4" name="Group 9123"/>
              <p:cNvGrpSpPr/>
              <p:nvPr/>
            </p:nvGrpSpPr>
            <p:grpSpPr>
              <a:xfrm>
                <a:off x="2566160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31" name="Rounded Rectangle 913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2" name="Block Arc 913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5" name="Group 9124"/>
              <p:cNvGrpSpPr/>
              <p:nvPr/>
            </p:nvGrpSpPr>
            <p:grpSpPr>
              <a:xfrm>
                <a:off x="3537153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9" name="Rounded Rectangle 912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0" name="Block Arc 912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126" name="Group 9125"/>
              <p:cNvGrpSpPr/>
              <p:nvPr/>
            </p:nvGrpSpPr>
            <p:grpSpPr>
              <a:xfrm>
                <a:off x="3860819" y="2880954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27" name="Rounded Rectangle 9126"/>
                <p:cNvSpPr/>
                <p:nvPr/>
              </p:nvSpPr>
              <p:spPr>
                <a:xfrm>
                  <a:off x="5564907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8" name="Block Arc 912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FF9933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086" name="Group 9085"/>
            <p:cNvGrpSpPr/>
            <p:nvPr/>
          </p:nvGrpSpPr>
          <p:grpSpPr>
            <a:xfrm rot="16200000">
              <a:off x="8054386" y="2689294"/>
              <a:ext cx="628402" cy="51569"/>
              <a:chOff x="947832" y="3304603"/>
              <a:chExt cx="3335180" cy="273698"/>
            </a:xfrm>
          </p:grpSpPr>
          <p:grpSp>
            <p:nvGrpSpPr>
              <p:cNvPr id="9087" name="Group 9086"/>
              <p:cNvGrpSpPr/>
              <p:nvPr/>
            </p:nvGrpSpPr>
            <p:grpSpPr>
              <a:xfrm>
                <a:off x="94783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5" name="Rounded Rectangle 911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6" name="Block Arc 911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8" name="Group 9087"/>
              <p:cNvGrpSpPr/>
              <p:nvPr/>
            </p:nvGrpSpPr>
            <p:grpSpPr>
              <a:xfrm>
                <a:off x="127149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3" name="Rounded Rectangle 911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4" name="Block Arc 911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89" name="Group 9088"/>
              <p:cNvGrpSpPr/>
              <p:nvPr/>
            </p:nvGrpSpPr>
            <p:grpSpPr>
              <a:xfrm>
                <a:off x="159516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11" name="Rounded Rectangle 911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2" name="Block Arc 911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0" name="Group 9089"/>
              <p:cNvGrpSpPr/>
              <p:nvPr/>
            </p:nvGrpSpPr>
            <p:grpSpPr>
              <a:xfrm>
                <a:off x="191882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9" name="Rounded Rectangle 910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10" name="Block Arc 910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1" name="Group 9090"/>
              <p:cNvGrpSpPr/>
              <p:nvPr/>
            </p:nvGrpSpPr>
            <p:grpSpPr>
              <a:xfrm>
                <a:off x="288982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7" name="Rounded Rectangle 910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8" name="Block Arc 910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2" name="Group 9091"/>
              <p:cNvGrpSpPr/>
              <p:nvPr/>
            </p:nvGrpSpPr>
            <p:grpSpPr>
              <a:xfrm>
                <a:off x="321348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5" name="Rounded Rectangle 9104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6" name="Block Arc 9105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3" name="Group 9092"/>
              <p:cNvGrpSpPr/>
              <p:nvPr/>
            </p:nvGrpSpPr>
            <p:grpSpPr>
              <a:xfrm>
                <a:off x="224249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3" name="Rounded Rectangle 9102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4" name="Block Arc 9103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4" name="Group 9093"/>
              <p:cNvGrpSpPr/>
              <p:nvPr/>
            </p:nvGrpSpPr>
            <p:grpSpPr>
              <a:xfrm>
                <a:off x="2566157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101" name="Rounded Rectangle 9100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2" name="Block Arc 9101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5" name="Group 9094"/>
              <p:cNvGrpSpPr/>
              <p:nvPr/>
            </p:nvGrpSpPr>
            <p:grpSpPr>
              <a:xfrm>
                <a:off x="3537152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9" name="Rounded Rectangle 9098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0" name="Block Arc 9099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096" name="Group 9095"/>
              <p:cNvGrpSpPr/>
              <p:nvPr/>
            </p:nvGrpSpPr>
            <p:grpSpPr>
              <a:xfrm>
                <a:off x="3860819" y="3304603"/>
                <a:ext cx="422193" cy="273698"/>
                <a:chOff x="5352472" y="1436253"/>
                <a:chExt cx="1339273" cy="868220"/>
              </a:xfrm>
            </p:grpSpPr>
            <p:sp>
              <p:nvSpPr>
                <p:cNvPr id="9097" name="Rounded Rectangle 9096"/>
                <p:cNvSpPr/>
                <p:nvPr/>
              </p:nvSpPr>
              <p:spPr>
                <a:xfrm>
                  <a:off x="5564908" y="1648691"/>
                  <a:ext cx="914400" cy="655782"/>
                </a:xfrm>
                <a:prstGeom prst="roundRect">
                  <a:avLst/>
                </a:prstGeom>
                <a:solidFill>
                  <a:srgbClr val="FFFF00"/>
                </a:solidFill>
                <a:ln w="3175">
                  <a:solidFill>
                    <a:srgbClr val="AC162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8" name="Block Arc 9097"/>
                <p:cNvSpPr/>
                <p:nvPr/>
              </p:nvSpPr>
              <p:spPr>
                <a:xfrm>
                  <a:off x="5352472" y="1436253"/>
                  <a:ext cx="1339273" cy="831273"/>
                </a:xfrm>
                <a:prstGeom prst="blockArc">
                  <a:avLst>
                    <a:gd name="adj1" fmla="val 12527794"/>
                    <a:gd name="adj2" fmla="val 19854821"/>
                    <a:gd name="adj3" fmla="val 12674"/>
                  </a:avLst>
                </a:prstGeom>
                <a:solidFill>
                  <a:srgbClr val="CA907C"/>
                </a:solidFill>
                <a:ln w="3175">
                  <a:solidFill>
                    <a:srgbClr val="663A2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544" name="Group 1543"/>
          <p:cNvGrpSpPr/>
          <p:nvPr/>
        </p:nvGrpSpPr>
        <p:grpSpPr>
          <a:xfrm>
            <a:off x="5518184" y="687161"/>
            <a:ext cx="182292" cy="232252"/>
            <a:chOff x="3948547" y="2867890"/>
            <a:chExt cx="214759" cy="270961"/>
          </a:xfrm>
        </p:grpSpPr>
        <p:grpSp>
          <p:nvGrpSpPr>
            <p:cNvPr id="1554" name="Group 1553"/>
            <p:cNvGrpSpPr/>
            <p:nvPr/>
          </p:nvGrpSpPr>
          <p:grpSpPr>
            <a:xfrm>
              <a:off x="3958951" y="2867890"/>
              <a:ext cx="204355" cy="129536"/>
              <a:chOff x="6161438" y="3439211"/>
              <a:chExt cx="436563" cy="328612"/>
            </a:xfrm>
          </p:grpSpPr>
          <p:sp>
            <p:nvSpPr>
              <p:cNvPr id="1556" name="AutoShape 252"/>
              <p:cNvSpPr>
                <a:spLocks noChangeArrowheads="1"/>
              </p:cNvSpPr>
              <p:nvPr/>
            </p:nvSpPr>
            <p:spPr bwMode="auto">
              <a:xfrm>
                <a:off x="6161438" y="3439211"/>
                <a:ext cx="434975" cy="328612"/>
              </a:xfrm>
              <a:prstGeom prst="wave">
                <a:avLst>
                  <a:gd name="adj1" fmla="val 13005"/>
                  <a:gd name="adj2" fmla="val 0"/>
                </a:avLst>
              </a:pr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  <p:sp>
            <p:nvSpPr>
              <p:cNvPr id="1557" name="AutoShape 253"/>
              <p:cNvSpPr>
                <a:spLocks noChangeArrowheads="1"/>
              </p:cNvSpPr>
              <p:nvPr/>
            </p:nvSpPr>
            <p:spPr bwMode="auto">
              <a:xfrm rot="348004">
                <a:off x="6166201" y="3542398"/>
                <a:ext cx="431800" cy="122237"/>
              </a:xfrm>
              <a:prstGeom prst="wave">
                <a:avLst>
                  <a:gd name="adj1" fmla="val 20644"/>
                  <a:gd name="adj2" fmla="val 0"/>
                </a:avLst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Comic Sans MS" pitchFamily="66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Comic Sans MS" pitchFamily="66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itchFamily="66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600">
                  <a:latin typeface="Arial" charset="0"/>
                </a:endParaRPr>
              </a:p>
            </p:txBody>
          </p:sp>
        </p:grpSp>
        <p:sp>
          <p:nvSpPr>
            <p:cNvPr id="1555" name="Line 254"/>
            <p:cNvSpPr>
              <a:spLocks noChangeShapeType="1"/>
            </p:cNvSpPr>
            <p:nvPr/>
          </p:nvSpPr>
          <p:spPr bwMode="auto">
            <a:xfrm flipH="1">
              <a:off x="3948547" y="2883534"/>
              <a:ext cx="6688" cy="255317"/>
            </a:xfrm>
            <a:prstGeom prst="line">
              <a:avLst/>
            </a:prstGeom>
            <a:noFill/>
            <a:ln w="9525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1" name="Group 1530"/>
          <p:cNvGrpSpPr/>
          <p:nvPr/>
        </p:nvGrpSpPr>
        <p:grpSpPr>
          <a:xfrm>
            <a:off x="4630623" y="339861"/>
            <a:ext cx="217489" cy="219075"/>
            <a:chOff x="2067654" y="4497630"/>
            <a:chExt cx="217489" cy="219075"/>
          </a:xfrm>
        </p:grpSpPr>
        <p:sp>
          <p:nvSpPr>
            <p:cNvPr id="1532" name="Oval 1531"/>
            <p:cNvSpPr>
              <a:spLocks noChangeArrowheads="1"/>
            </p:cNvSpPr>
            <p:nvPr/>
          </p:nvSpPr>
          <p:spPr bwMode="auto">
            <a:xfrm rot="21540000">
              <a:off x="2067654" y="4497630"/>
              <a:ext cx="217488" cy="219075"/>
            </a:xfrm>
            <a:prstGeom prst="ellipse">
              <a:avLst/>
            </a:prstGeom>
            <a:solidFill>
              <a:srgbClr val="FFDEBD"/>
            </a:solidFill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>
                <a:latin typeface="Arial" charset="0"/>
              </a:endParaRPr>
            </a:p>
          </p:txBody>
        </p:sp>
        <p:sp>
          <p:nvSpPr>
            <p:cNvPr id="1533" name="Text Box 59"/>
            <p:cNvSpPr txBox="1">
              <a:spLocks noChangeArrowheads="1"/>
            </p:cNvSpPr>
            <p:nvPr/>
          </p:nvSpPr>
          <p:spPr bwMode="auto">
            <a:xfrm rot="21540000">
              <a:off x="2067655" y="4558749"/>
              <a:ext cx="217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Comic Sans MS" pitchFamily="66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Comic Sans MS" pitchFamily="66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itchFamily="66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900" dirty="0">
                  <a:solidFill>
                    <a:srgbClr val="663300"/>
                  </a:solidFill>
                  <a:latin typeface="Arial Rounded MT Bold" panose="020F0704030504030204" pitchFamily="34" charset="0"/>
                </a:rPr>
                <a:t>AM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8253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6202</TotalTime>
  <Words>1884</Words>
  <Application>Microsoft Office PowerPoint</Application>
  <PresentationFormat>On-screen Show (4:3)</PresentationFormat>
  <Paragraphs>982</Paragraphs>
  <Slides>26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1" baseType="lpstr">
      <vt:lpstr>Arial</vt:lpstr>
      <vt:lpstr>Arial Rounded MT Bold</vt:lpstr>
      <vt:lpstr>Calibri</vt:lpstr>
      <vt:lpstr>Comic Sans MS</vt:lpstr>
      <vt:lpstr>Office Theme</vt:lpstr>
      <vt:lpstr>Commencement ’26               Newell Field House Outdoor Procession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Outdoor Procession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Usher &amp; Marshal Positions</vt:lpstr>
      <vt:lpstr>PowerPoint Presentation</vt:lpstr>
      <vt:lpstr>PowerPoint Presentation</vt:lpstr>
      <vt:lpstr>PowerPoint Presentation</vt:lpstr>
      <vt:lpstr>PowerPoint Presentation</vt:lpstr>
      <vt:lpstr>Outdoor Recession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Here we go, Saints!!</vt:lpstr>
    </vt:vector>
  </TitlesOfParts>
  <Company>St. Lawrence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Aileen O'Donoghue</dc:creator>
  <cp:lastModifiedBy>Aileen O'Donoghue</cp:lastModifiedBy>
  <cp:revision>384</cp:revision>
  <cp:lastPrinted>2026-05-13T13:39:48Z</cp:lastPrinted>
  <dcterms:created xsi:type="dcterms:W3CDTF">2019-04-30T17:06:11Z</dcterms:created>
  <dcterms:modified xsi:type="dcterms:W3CDTF">2026-05-15T17:35:02Z</dcterms:modified>
</cp:coreProperties>
</file>