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handoutMasterIdLst>
    <p:handoutMasterId r:id="rId20"/>
  </p:handoutMasterIdLst>
  <p:sldIdLst>
    <p:sldId id="276" r:id="rId2"/>
    <p:sldId id="314" r:id="rId3"/>
    <p:sldId id="316" r:id="rId4"/>
    <p:sldId id="317" r:id="rId5"/>
    <p:sldId id="318" r:id="rId6"/>
    <p:sldId id="376" r:id="rId7"/>
    <p:sldId id="339" r:id="rId8"/>
    <p:sldId id="340" r:id="rId9"/>
    <p:sldId id="341" r:id="rId10"/>
    <p:sldId id="342" r:id="rId11"/>
    <p:sldId id="355" r:id="rId12"/>
    <p:sldId id="343" r:id="rId13"/>
    <p:sldId id="344" r:id="rId14"/>
    <p:sldId id="345" r:id="rId15"/>
    <p:sldId id="374" r:id="rId16"/>
    <p:sldId id="375" r:id="rId17"/>
    <p:sldId id="368" r:id="rId18"/>
  </p:sldIdLst>
  <p:sldSz cx="9144000" cy="6858000" type="screen4x3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C162C"/>
    <a:srgbClr val="FF9933"/>
    <a:srgbClr val="663300"/>
    <a:srgbClr val="FFFFFF"/>
    <a:srgbClr val="FF6600"/>
    <a:srgbClr val="008000"/>
    <a:srgbClr val="CCECFF"/>
    <a:srgbClr val="B2B2B2"/>
    <a:srgbClr val="E7BFC5"/>
    <a:srgbClr val="663A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923" autoAdjust="0"/>
    <p:restoredTop sz="96287" autoAdjust="0"/>
  </p:normalViewPr>
  <p:slideViewPr>
    <p:cSldViewPr snapToGrid="0">
      <p:cViewPr varScale="1">
        <p:scale>
          <a:sx n="89" d="100"/>
          <a:sy n="89" d="100"/>
        </p:scale>
        <p:origin x="1380" y="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145" cy="465743"/>
          </a:xfrm>
          <a:prstGeom prst="rect">
            <a:avLst/>
          </a:prstGeom>
        </p:spPr>
        <p:txBody>
          <a:bodyPr vert="horz" lIns="88139" tIns="44070" rIns="88139" bIns="44070" rtlCol="0"/>
          <a:lstStyle>
            <a:lvl1pPr algn="l">
              <a:defRPr sz="1200"/>
            </a:lvl1pPr>
          </a:lstStyle>
          <a:p>
            <a:r>
              <a:rPr lang="en-US" smtClean="0"/>
              <a:t>Augsbury/Newell Commencement Venue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734" y="0"/>
            <a:ext cx="3038145" cy="465743"/>
          </a:xfrm>
          <a:prstGeom prst="rect">
            <a:avLst/>
          </a:prstGeom>
        </p:spPr>
        <p:txBody>
          <a:bodyPr vert="horz" lIns="88139" tIns="44070" rIns="88139" bIns="44070" rtlCol="0"/>
          <a:lstStyle>
            <a:lvl1pPr algn="r">
              <a:defRPr sz="1200"/>
            </a:lvl1pPr>
          </a:lstStyle>
          <a:p>
            <a:fld id="{D91A2C40-9B0B-4966-9ACA-341638E0C999}" type="datetimeFigureOut">
              <a:rPr lang="en-US" smtClean="0"/>
              <a:t>5/15/2026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30658"/>
            <a:ext cx="3038145" cy="465742"/>
          </a:xfrm>
          <a:prstGeom prst="rect">
            <a:avLst/>
          </a:prstGeom>
        </p:spPr>
        <p:txBody>
          <a:bodyPr vert="horz" lIns="88139" tIns="44070" rIns="88139" bIns="4407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734" y="8830658"/>
            <a:ext cx="3038145" cy="465742"/>
          </a:xfrm>
          <a:prstGeom prst="rect">
            <a:avLst/>
          </a:prstGeom>
        </p:spPr>
        <p:txBody>
          <a:bodyPr vert="horz" lIns="88139" tIns="44070" rIns="88139" bIns="44070" rtlCol="0" anchor="b"/>
          <a:lstStyle>
            <a:lvl1pPr algn="r">
              <a:defRPr sz="1200"/>
            </a:lvl1pPr>
          </a:lstStyle>
          <a:p>
            <a:fld id="{E24AD640-C348-47F8-89B3-02F6193DD7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337085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 smtClean="0"/>
              <a:t>Augsbury/Newell Commencement Venue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734" y="1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fld id="{40C6AEBB-16CA-475C-BADE-3E3717A996BE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8500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2" tIns="46586" rIns="93172" bIns="46586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345" y="4416099"/>
            <a:ext cx="5607711" cy="4182457"/>
          </a:xfrm>
          <a:prstGeom prst="rect">
            <a:avLst/>
          </a:prstGeom>
        </p:spPr>
        <p:txBody>
          <a:bodyPr vert="horz" lIns="93172" tIns="46586" rIns="93172" bIns="46586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30659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734" y="8830659"/>
            <a:ext cx="3038145" cy="464205"/>
          </a:xfrm>
          <a:prstGeom prst="rect">
            <a:avLst/>
          </a:prstGeom>
        </p:spPr>
        <p:txBody>
          <a:bodyPr vert="horz" wrap="square" lIns="93172" tIns="46586" rIns="93172" bIns="46586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086FF20B-72D0-4E65-AC96-86EE437033D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881390">
              <a:defRPr/>
            </a:pPr>
            <a:fld id="{086FF20B-72D0-4E65-AC96-86EE437033DE}" type="slidenum">
              <a:rPr lang="en-US" altLang="en-US">
                <a:solidFill>
                  <a:prstClr val="black"/>
                </a:solidFill>
              </a:rPr>
              <a:pPr defTabSz="881390">
                <a:defRPr/>
              </a:pPr>
              <a:t>10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Augsbury/Newell Commencement Venue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2286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D0D4F0-58AB-4970-8E55-A1C5D890E259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8B08AE-AC9F-47B9-ABFC-7FED373806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14039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A7DE9-977E-4C2B-9FE2-87391A3AA947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06BCF1-5CA0-4B2D-A194-4BCA0FDAF9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11760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5304B-B1F3-47BE-BD60-53F7F80E102A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E808B-93B3-4ADA-9C10-4542F8E00F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1676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25159-C018-4220-8F41-4BC969CF17F8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60E3CB-CA06-429B-8979-2685A00D94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51471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71E5C9-DADA-463F-A0F6-41E53365E626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89B84A-03FC-4E80-B1EB-82A153B68C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5192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2DC8A7-8275-45FD-B4E3-A16F155AE27D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9E2168-B5A5-4A05-9317-DDA3A02683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97409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DFF8DC-7033-43BA-AC0C-5F9690A82416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CD2620-7998-45FF-88B0-304D7C63C9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0387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2982F6-21FA-4512-B7D2-5E34E562D18E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2F2D05-D530-4893-995A-907365ABED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87248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814062-C677-4FB8-8119-5307B14FF695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283E839-1803-407B-ABEB-BC727F73E7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8701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562EC0-E6B4-43AD-92E7-64D68EE4A58F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66C476-DE2F-4A3E-AC2C-527329AF69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239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164DFD-5743-4221-B0E3-C7E177F9F591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25E032-07C8-44C8-9D1F-D28F9508D4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0808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A5ED051-0180-405A-97FC-0B457824703B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5CFF02DB-B20C-4F05-BA03-DF53E0E3059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16.png"/><Relationship Id="rId7" Type="http://schemas.openxmlformats.org/officeDocument/2006/relationships/image" Target="../media/image1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3.png"/><Relationship Id="rId4" Type="http://schemas.openxmlformats.org/officeDocument/2006/relationships/image" Target="../media/image15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7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7" Type="http://schemas.openxmlformats.org/officeDocument/2006/relationships/image" Target="../media/image3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png"/><Relationship Id="rId4" Type="http://schemas.openxmlformats.org/officeDocument/2006/relationships/image" Target="../media/image15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12" Type="http://schemas.openxmlformats.org/officeDocument/2006/relationships/image" Target="../media/image11.jpeg"/><Relationship Id="rId2" Type="http://schemas.openxmlformats.org/officeDocument/2006/relationships/image" Target="../media/image17.jpeg"/><Relationship Id="rId16" Type="http://schemas.openxmlformats.org/officeDocument/2006/relationships/image" Target="../media/image1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9.gif"/><Relationship Id="rId5" Type="http://schemas.openxmlformats.org/officeDocument/2006/relationships/image" Target="../media/image6.png"/><Relationship Id="rId15" Type="http://schemas.openxmlformats.org/officeDocument/2006/relationships/image" Target="../media/image12.png"/><Relationship Id="rId10" Type="http://schemas.openxmlformats.org/officeDocument/2006/relationships/image" Target="../media/image18.gif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1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jpeg"/><Relationship Id="rId4" Type="http://schemas.openxmlformats.org/officeDocument/2006/relationships/image" Target="../media/image10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1.jpeg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12" Type="http://schemas.openxmlformats.org/officeDocument/2006/relationships/image" Target="../media/image14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jpeg"/><Relationship Id="rId5" Type="http://schemas.openxmlformats.org/officeDocument/2006/relationships/image" Target="../media/image6.png"/><Relationship Id="rId10" Type="http://schemas.openxmlformats.org/officeDocument/2006/relationships/image" Target="../media/image3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1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image" Target="../media/image6.png"/><Relationship Id="rId9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1.jpeg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12" Type="http://schemas.openxmlformats.org/officeDocument/2006/relationships/image" Target="../media/image14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jpeg"/><Relationship Id="rId5" Type="http://schemas.openxmlformats.org/officeDocument/2006/relationships/image" Target="../media/image6.png"/><Relationship Id="rId10" Type="http://schemas.openxmlformats.org/officeDocument/2006/relationships/image" Target="../media/image3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2.png"/><Relationship Id="rId2" Type="http://schemas.openxmlformats.org/officeDocument/2006/relationships/image" Target="../media/image15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gif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15.gif"/><Relationship Id="rId7" Type="http://schemas.openxmlformats.org/officeDocument/2006/relationships/image" Target="../media/image14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3.png"/><Relationship Id="rId4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1727200"/>
            <a:ext cx="7772400" cy="2197100"/>
          </a:xfrm>
        </p:spPr>
        <p:txBody>
          <a:bodyPr/>
          <a:lstStyle/>
          <a:p>
            <a:r>
              <a:rPr lang="en-US" altLang="en-US" dirty="0">
                <a:solidFill>
                  <a:srgbClr val="663300"/>
                </a:solidFill>
                <a:latin typeface="Comic Sans MS" panose="030F0702030302020204" pitchFamily="66" charset="0"/>
              </a:rPr>
              <a:t>Commencement </a:t>
            </a:r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’26               </a:t>
            </a:r>
            <a:r>
              <a:rPr lang="en-US" altLang="en-US" sz="5400" dirty="0">
                <a:solidFill>
                  <a:srgbClr val="663300"/>
                </a:solidFill>
                <a:latin typeface="Comic Sans MS" panose="030F0702030302020204" pitchFamily="66" charset="0"/>
              </a:rPr>
              <a:t>Newell Field House </a:t>
            </a:r>
            <a:r>
              <a:rPr lang="en-US" altLang="en-US" sz="5400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Outdoor </a:t>
            </a:r>
            <a:r>
              <a:rPr lang="en-US" altLang="en-US" sz="5400" dirty="0">
                <a:solidFill>
                  <a:srgbClr val="663300"/>
                </a:solidFill>
                <a:latin typeface="Comic Sans MS" panose="030F0702030302020204" pitchFamily="66" charset="0"/>
              </a:rPr>
              <a:t>Procession</a:t>
            </a:r>
          </a:p>
        </p:txBody>
      </p:sp>
      <p:sp>
        <p:nvSpPr>
          <p:cNvPr id="2051" name="Subtitle 2"/>
          <p:cNvSpPr>
            <a:spLocks noGrp="1"/>
          </p:cNvSpPr>
          <p:nvPr>
            <p:ph type="subTitle" idx="1"/>
          </p:nvPr>
        </p:nvSpPr>
        <p:spPr>
          <a:xfrm>
            <a:off x="714375" y="4591050"/>
            <a:ext cx="7715250" cy="1447800"/>
          </a:xfrm>
        </p:spPr>
        <p:txBody>
          <a:bodyPr/>
          <a:lstStyle/>
          <a:p>
            <a:r>
              <a:rPr lang="en-US" altLang="en-US" sz="4000">
                <a:solidFill>
                  <a:srgbClr val="663300"/>
                </a:solidFill>
                <a:latin typeface="Comic Sans MS" panose="030F0702030302020204" pitchFamily="66" charset="0"/>
              </a:rPr>
              <a:t>Aileen O’Donoghue    </a:t>
            </a:r>
            <a:r>
              <a:rPr lang="en-US" altLang="en-US">
                <a:solidFill>
                  <a:srgbClr val="663300"/>
                </a:solidFill>
                <a:latin typeface="Comic Sans MS" panose="030F0702030302020204" pitchFamily="66" charset="0"/>
              </a:rPr>
              <a:t>                          </a:t>
            </a:r>
            <a:r>
              <a:rPr lang="en-US" altLang="en-US" sz="2800">
                <a:solidFill>
                  <a:srgbClr val="663300"/>
                </a:solidFill>
                <a:latin typeface="Comic Sans MS" panose="030F0702030302020204" pitchFamily="66" charset="0"/>
              </a:rPr>
              <a:t>University Marshal  </a:t>
            </a:r>
            <a:r>
              <a:rPr lang="en-US" altLang="en-US" sz="2400">
                <a:solidFill>
                  <a:srgbClr val="663300"/>
                </a:solidFill>
                <a:latin typeface="Comic Sans MS" panose="030F0702030302020204" pitchFamily="66" charset="0"/>
              </a:rPr>
              <a:t>  </a:t>
            </a:r>
            <a:r>
              <a:rPr lang="en-US" altLang="en-US">
                <a:solidFill>
                  <a:srgbClr val="663300"/>
                </a:solidFill>
                <a:latin typeface="Comic Sans MS" panose="030F0702030302020204" pitchFamily="66" charset="0"/>
              </a:rPr>
              <a:t>                        </a:t>
            </a:r>
            <a:endParaRPr lang="en-US" altLang="en-US" sz="280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" name="Picture 295"/>
          <p:cNvPicPr>
            <a:picLocks noChangeAspect="1"/>
          </p:cNvPicPr>
          <p:nvPr/>
        </p:nvPicPr>
        <p:blipFill rotWithShape="1">
          <a:blip r:embed="rId3"/>
          <a:srcRect l="3018" t="2306" r="1405" b="7613"/>
          <a:stretch/>
        </p:blipFill>
        <p:spPr>
          <a:xfrm>
            <a:off x="3941893" y="195553"/>
            <a:ext cx="5057193" cy="6537960"/>
          </a:xfrm>
          <a:prstGeom prst="rect">
            <a:avLst/>
          </a:prstGeom>
        </p:spPr>
      </p:pic>
      <p:cxnSp>
        <p:nvCxnSpPr>
          <p:cNvPr id="366" name="Straight Connector 365"/>
          <p:cNvCxnSpPr/>
          <p:nvPr/>
        </p:nvCxnSpPr>
        <p:spPr>
          <a:xfrm>
            <a:off x="3569706" y="979180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Rectangle 231"/>
          <p:cNvSpPr>
            <a:spLocks noChangeArrowheads="1"/>
          </p:cNvSpPr>
          <p:nvPr/>
        </p:nvSpPr>
        <p:spPr bwMode="auto">
          <a:xfrm rot="10800000">
            <a:off x="7709837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7" name="Rectangle 231"/>
          <p:cNvSpPr>
            <a:spLocks noChangeArrowheads="1"/>
          </p:cNvSpPr>
          <p:nvPr/>
        </p:nvSpPr>
        <p:spPr bwMode="auto">
          <a:xfrm rot="10800000">
            <a:off x="7451664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3" name="Rectangle 231"/>
          <p:cNvSpPr>
            <a:spLocks noChangeArrowheads="1"/>
          </p:cNvSpPr>
          <p:nvPr/>
        </p:nvSpPr>
        <p:spPr bwMode="auto">
          <a:xfrm rot="10800000">
            <a:off x="7580751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9" name="Group 238"/>
          <p:cNvGrpSpPr/>
          <p:nvPr/>
        </p:nvGrpSpPr>
        <p:grpSpPr>
          <a:xfrm>
            <a:off x="8144894" y="3892791"/>
            <a:ext cx="217489" cy="219075"/>
            <a:chOff x="2067654" y="4497630"/>
            <a:chExt cx="217489" cy="219075"/>
          </a:xfrm>
        </p:grpSpPr>
        <p:sp>
          <p:nvSpPr>
            <p:cNvPr id="24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8213934" y="2903425"/>
            <a:ext cx="217864" cy="219075"/>
            <a:chOff x="5639091" y="1598354"/>
            <a:chExt cx="217864" cy="219075"/>
          </a:xfrm>
        </p:grpSpPr>
        <p:sp>
          <p:nvSpPr>
            <p:cNvPr id="24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6928174" y="4928026"/>
            <a:ext cx="217489" cy="219075"/>
            <a:chOff x="2067654" y="4497630"/>
            <a:chExt cx="217489" cy="219075"/>
          </a:xfrm>
        </p:grpSpPr>
        <p:sp>
          <p:nvSpPr>
            <p:cNvPr id="24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928174" y="4804916"/>
            <a:ext cx="217489" cy="219075"/>
            <a:chOff x="2067654" y="4497630"/>
            <a:chExt cx="217489" cy="219075"/>
          </a:xfrm>
        </p:grpSpPr>
        <p:sp>
          <p:nvSpPr>
            <p:cNvPr id="24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3" name="Rectangle 231"/>
          <p:cNvSpPr>
            <a:spLocks noChangeArrowheads="1"/>
          </p:cNvSpPr>
          <p:nvPr/>
        </p:nvSpPr>
        <p:spPr bwMode="auto">
          <a:xfrm rot="10800000">
            <a:off x="7322577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Rectangle 231"/>
          <p:cNvSpPr>
            <a:spLocks noChangeArrowheads="1"/>
          </p:cNvSpPr>
          <p:nvPr/>
        </p:nvSpPr>
        <p:spPr bwMode="auto">
          <a:xfrm rot="10800000">
            <a:off x="7193490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7319537" y="3356189"/>
            <a:ext cx="139541" cy="146304"/>
            <a:chOff x="8367286" y="3351427"/>
            <a:chExt cx="139541" cy="146304"/>
          </a:xfrm>
        </p:grpSpPr>
        <p:sp>
          <p:nvSpPr>
            <p:cNvPr id="1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0" name="TextBox 149"/>
          <p:cNvSpPr txBox="1"/>
          <p:nvPr/>
        </p:nvSpPr>
        <p:spPr>
          <a:xfrm flipH="1">
            <a:off x="0" y="974725"/>
            <a:ext cx="402907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Masters Degrees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to have degree conferred 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diplomas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International 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Recognized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ertificate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Bachelors Degrees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 stand to have degree conferred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to have degree conferred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A-K walk to receive diplomas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L-Z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diplomas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 Cum Laude Graduates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diplomas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Trustee Achievement award given    to graduate with highest GPA (Valedictorian)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0" y="0"/>
            <a:ext cx="3876676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Degrees in Course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165" name="Rectangle 123"/>
          <p:cNvSpPr>
            <a:spLocks noChangeArrowheads="1"/>
          </p:cNvSpPr>
          <p:nvPr/>
        </p:nvSpPr>
        <p:spPr bwMode="auto">
          <a:xfrm>
            <a:off x="7577782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6" name="Rectangle 123"/>
          <p:cNvSpPr>
            <a:spLocks noChangeArrowheads="1"/>
          </p:cNvSpPr>
          <p:nvPr/>
        </p:nvSpPr>
        <p:spPr bwMode="auto">
          <a:xfrm>
            <a:off x="8084446" y="262077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9" name="Rectangle 123"/>
          <p:cNvSpPr>
            <a:spLocks noChangeArrowheads="1"/>
          </p:cNvSpPr>
          <p:nvPr/>
        </p:nvSpPr>
        <p:spPr bwMode="auto">
          <a:xfrm>
            <a:off x="7449909" y="4174671"/>
            <a:ext cx="40865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2" name="Rectangle 123"/>
          <p:cNvSpPr>
            <a:spLocks noChangeArrowheads="1"/>
          </p:cNvSpPr>
          <p:nvPr/>
        </p:nvSpPr>
        <p:spPr bwMode="auto">
          <a:xfrm>
            <a:off x="7322036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5" name="Rectangle 123"/>
          <p:cNvSpPr>
            <a:spLocks noChangeArrowheads="1"/>
          </p:cNvSpPr>
          <p:nvPr/>
        </p:nvSpPr>
        <p:spPr bwMode="auto">
          <a:xfrm>
            <a:off x="7194163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6" name="Rectangle 123"/>
          <p:cNvSpPr>
            <a:spLocks noChangeArrowheads="1"/>
          </p:cNvSpPr>
          <p:nvPr/>
        </p:nvSpPr>
        <p:spPr bwMode="auto">
          <a:xfrm>
            <a:off x="7066290" y="3909408"/>
            <a:ext cx="40865" cy="6400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7509031" y="4755136"/>
            <a:ext cx="139541" cy="146304"/>
            <a:chOff x="8367286" y="3351427"/>
            <a:chExt cx="139541" cy="146304"/>
          </a:xfrm>
        </p:grpSpPr>
        <p:sp>
          <p:nvSpPr>
            <p:cNvPr id="1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7805016" y="4529503"/>
            <a:ext cx="139541" cy="146304"/>
            <a:chOff x="8367286" y="3351427"/>
            <a:chExt cx="139541" cy="146304"/>
          </a:xfrm>
        </p:grpSpPr>
        <p:sp>
          <p:nvSpPr>
            <p:cNvPr id="17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82" name="Rectangle 123"/>
          <p:cNvSpPr>
            <a:spLocks noChangeArrowheads="1"/>
          </p:cNvSpPr>
          <p:nvPr/>
        </p:nvSpPr>
        <p:spPr bwMode="auto">
          <a:xfrm>
            <a:off x="7586425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4" name="Rectangle 123"/>
          <p:cNvSpPr>
            <a:spLocks noChangeArrowheads="1"/>
          </p:cNvSpPr>
          <p:nvPr/>
        </p:nvSpPr>
        <p:spPr bwMode="auto">
          <a:xfrm>
            <a:off x="7453900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7" name="Rectangle 123"/>
          <p:cNvSpPr>
            <a:spLocks noChangeArrowheads="1"/>
          </p:cNvSpPr>
          <p:nvPr/>
        </p:nvSpPr>
        <p:spPr bwMode="auto">
          <a:xfrm>
            <a:off x="7321374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8" name="Rectangle 123"/>
          <p:cNvSpPr>
            <a:spLocks noChangeArrowheads="1"/>
          </p:cNvSpPr>
          <p:nvPr/>
        </p:nvSpPr>
        <p:spPr bwMode="auto">
          <a:xfrm>
            <a:off x="7061436" y="2832845"/>
            <a:ext cx="45719" cy="445783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9" name="Rectangle 123"/>
          <p:cNvSpPr>
            <a:spLocks noChangeArrowheads="1"/>
          </p:cNvSpPr>
          <p:nvPr/>
        </p:nvSpPr>
        <p:spPr bwMode="auto">
          <a:xfrm>
            <a:off x="7188848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1" name="Group 250"/>
          <p:cNvGrpSpPr/>
          <p:nvPr/>
        </p:nvGrpSpPr>
        <p:grpSpPr>
          <a:xfrm>
            <a:off x="6928174" y="3646515"/>
            <a:ext cx="217489" cy="219075"/>
            <a:chOff x="2067654" y="4497630"/>
            <a:chExt cx="217489" cy="219075"/>
          </a:xfrm>
        </p:grpSpPr>
        <p:sp>
          <p:nvSpPr>
            <p:cNvPr id="2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7635710" y="2418779"/>
            <a:ext cx="217489" cy="219075"/>
            <a:chOff x="2067654" y="4497630"/>
            <a:chExt cx="217489" cy="219075"/>
          </a:xfrm>
        </p:grpSpPr>
        <p:sp>
          <p:nvSpPr>
            <p:cNvPr id="2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7635710" y="2283173"/>
            <a:ext cx="217489" cy="219075"/>
            <a:chOff x="2067654" y="4497630"/>
            <a:chExt cx="217489" cy="219075"/>
          </a:xfrm>
        </p:grpSpPr>
        <p:sp>
          <p:nvSpPr>
            <p:cNvPr id="2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6928174" y="3518627"/>
            <a:ext cx="217489" cy="219075"/>
            <a:chOff x="2067654" y="4497630"/>
            <a:chExt cx="217489" cy="219075"/>
          </a:xfrm>
        </p:grpSpPr>
        <p:sp>
          <p:nvSpPr>
            <p:cNvPr id="2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928174" y="2446365"/>
            <a:ext cx="217489" cy="219075"/>
            <a:chOff x="2067654" y="4497630"/>
            <a:chExt cx="217489" cy="219075"/>
          </a:xfrm>
        </p:grpSpPr>
        <p:sp>
          <p:nvSpPr>
            <p:cNvPr id="15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6928174" y="2311333"/>
            <a:ext cx="217489" cy="219075"/>
            <a:chOff x="2067654" y="4497630"/>
            <a:chExt cx="217489" cy="219075"/>
          </a:xfrm>
        </p:grpSpPr>
        <p:sp>
          <p:nvSpPr>
            <p:cNvPr id="15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7828250" y="3892791"/>
            <a:ext cx="222251" cy="219075"/>
            <a:chOff x="2067654" y="4497630"/>
            <a:chExt cx="222251" cy="219075"/>
          </a:xfrm>
        </p:grpSpPr>
        <p:sp>
          <p:nvSpPr>
            <p:cNvPr id="19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Text Box 59"/>
            <p:cNvSpPr txBox="1">
              <a:spLocks noChangeArrowheads="1"/>
            </p:cNvSpPr>
            <p:nvPr/>
          </p:nvSpPr>
          <p:spPr bwMode="auto">
            <a:xfrm rot="21540000">
              <a:off x="2072417" y="4570656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8144894" y="3772859"/>
            <a:ext cx="217489" cy="219075"/>
            <a:chOff x="2067654" y="4497630"/>
            <a:chExt cx="217489" cy="219075"/>
          </a:xfrm>
        </p:grpSpPr>
        <p:sp>
          <p:nvSpPr>
            <p:cNvPr id="19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98" name="Rectangle 123"/>
          <p:cNvSpPr>
            <a:spLocks noChangeArrowheads="1"/>
          </p:cNvSpPr>
          <p:nvPr/>
        </p:nvSpPr>
        <p:spPr bwMode="auto">
          <a:xfrm>
            <a:off x="8041887" y="2308528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9" name="Rectangle 123"/>
          <p:cNvSpPr>
            <a:spLocks noChangeArrowheads="1"/>
          </p:cNvSpPr>
          <p:nvPr/>
        </p:nvSpPr>
        <p:spPr bwMode="auto">
          <a:xfrm>
            <a:off x="8072540" y="2901765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2" name="Rectangle 123"/>
          <p:cNvSpPr>
            <a:spLocks noChangeArrowheads="1"/>
          </p:cNvSpPr>
          <p:nvPr/>
        </p:nvSpPr>
        <p:spPr bwMode="auto">
          <a:xfrm>
            <a:off x="7166019" y="2186653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4" name="Rectangle 123"/>
          <p:cNvSpPr>
            <a:spLocks noChangeArrowheads="1"/>
          </p:cNvSpPr>
          <p:nvPr/>
        </p:nvSpPr>
        <p:spPr bwMode="auto">
          <a:xfrm>
            <a:off x="7761375" y="2195270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5" name="Rectangle 123"/>
          <p:cNvSpPr>
            <a:spLocks noChangeArrowheads="1"/>
          </p:cNvSpPr>
          <p:nvPr/>
        </p:nvSpPr>
        <p:spPr bwMode="auto">
          <a:xfrm>
            <a:off x="7461000" y="3493830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0" name="Rectangle 123"/>
          <p:cNvSpPr>
            <a:spLocks noChangeArrowheads="1"/>
          </p:cNvSpPr>
          <p:nvPr/>
        </p:nvSpPr>
        <p:spPr bwMode="auto">
          <a:xfrm>
            <a:off x="6883430" y="2252463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3" name="Rectangle 123"/>
          <p:cNvSpPr>
            <a:spLocks noChangeArrowheads="1"/>
          </p:cNvSpPr>
          <p:nvPr/>
        </p:nvSpPr>
        <p:spPr bwMode="auto">
          <a:xfrm>
            <a:off x="8124794" y="452339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4" name="Rectangle 123"/>
          <p:cNvSpPr>
            <a:spLocks noChangeArrowheads="1"/>
          </p:cNvSpPr>
          <p:nvPr/>
        </p:nvSpPr>
        <p:spPr bwMode="auto">
          <a:xfrm>
            <a:off x="8091460" y="436385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6" name="Rectangle 123"/>
          <p:cNvSpPr>
            <a:spLocks noChangeArrowheads="1"/>
          </p:cNvSpPr>
          <p:nvPr/>
        </p:nvSpPr>
        <p:spPr bwMode="auto">
          <a:xfrm>
            <a:off x="7479269" y="393686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7" name="Rectangle 123"/>
          <p:cNvSpPr>
            <a:spLocks noChangeArrowheads="1"/>
          </p:cNvSpPr>
          <p:nvPr/>
        </p:nvSpPr>
        <p:spPr bwMode="auto">
          <a:xfrm>
            <a:off x="7488795" y="3715231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9" name="Rectangle 123"/>
          <p:cNvSpPr>
            <a:spLocks noChangeArrowheads="1"/>
          </p:cNvSpPr>
          <p:nvPr/>
        </p:nvSpPr>
        <p:spPr bwMode="auto">
          <a:xfrm rot="5400000">
            <a:off x="7521290" y="4619199"/>
            <a:ext cx="40865" cy="1828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Rectangle 123"/>
          <p:cNvSpPr>
            <a:spLocks noChangeArrowheads="1"/>
          </p:cNvSpPr>
          <p:nvPr/>
        </p:nvSpPr>
        <p:spPr bwMode="auto">
          <a:xfrm>
            <a:off x="8079684" y="393211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1" name="Rectangle 123"/>
          <p:cNvSpPr>
            <a:spLocks noChangeArrowheads="1"/>
          </p:cNvSpPr>
          <p:nvPr/>
        </p:nvSpPr>
        <p:spPr bwMode="auto">
          <a:xfrm>
            <a:off x="8077259" y="4149585"/>
            <a:ext cx="45719" cy="45719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2" name="Rectangle 123"/>
          <p:cNvSpPr>
            <a:spLocks noChangeArrowheads="1"/>
          </p:cNvSpPr>
          <p:nvPr/>
        </p:nvSpPr>
        <p:spPr bwMode="auto">
          <a:xfrm>
            <a:off x="7432069" y="2185009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3" name="Rectangle 123"/>
          <p:cNvSpPr>
            <a:spLocks noChangeArrowheads="1"/>
          </p:cNvSpPr>
          <p:nvPr/>
        </p:nvSpPr>
        <p:spPr bwMode="auto">
          <a:xfrm>
            <a:off x="8072540" y="3370871"/>
            <a:ext cx="45719" cy="45719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40955" y="4669411"/>
            <a:ext cx="139541" cy="146304"/>
            <a:chOff x="8367286" y="3351427"/>
            <a:chExt cx="139541" cy="146304"/>
          </a:xfrm>
        </p:grpSpPr>
        <p:sp>
          <p:nvSpPr>
            <p:cNvPr id="22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6713760" y="3382009"/>
            <a:ext cx="139541" cy="146304"/>
            <a:chOff x="8367286" y="3351427"/>
            <a:chExt cx="139541" cy="146304"/>
          </a:xfrm>
        </p:grpSpPr>
        <p:sp>
          <p:nvSpPr>
            <p:cNvPr id="22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7893698" y="3307444"/>
            <a:ext cx="139541" cy="146304"/>
            <a:chOff x="8367286" y="3351427"/>
            <a:chExt cx="139541" cy="146304"/>
          </a:xfrm>
        </p:grpSpPr>
        <p:sp>
          <p:nvSpPr>
            <p:cNvPr id="23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7916223" y="2414367"/>
            <a:ext cx="137161" cy="146304"/>
            <a:chOff x="8369666" y="3351427"/>
            <a:chExt cx="137161" cy="146304"/>
          </a:xfrm>
        </p:grpSpPr>
        <p:sp>
          <p:nvSpPr>
            <p:cNvPr id="28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Text Box 11"/>
            <p:cNvSpPr txBox="1">
              <a:spLocks noChangeArrowheads="1"/>
            </p:cNvSpPr>
            <p:nvPr/>
          </p:nvSpPr>
          <p:spPr bwMode="auto">
            <a:xfrm rot="21540000">
              <a:off x="8369666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6641717" y="2122272"/>
            <a:ext cx="139541" cy="146304"/>
            <a:chOff x="8367286" y="3351427"/>
            <a:chExt cx="139541" cy="146304"/>
          </a:xfrm>
        </p:grpSpPr>
        <p:sp>
          <p:nvSpPr>
            <p:cNvPr id="20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967148" y="5180506"/>
            <a:ext cx="139541" cy="146304"/>
            <a:chOff x="8369667" y="3351427"/>
            <a:chExt cx="139541" cy="146304"/>
          </a:xfrm>
        </p:grpSpPr>
        <p:sp>
          <p:nvSpPr>
            <p:cNvPr id="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3" name="Rectangle 123"/>
          <p:cNvSpPr>
            <a:spLocks noChangeArrowheads="1"/>
          </p:cNvSpPr>
          <p:nvPr/>
        </p:nvSpPr>
        <p:spPr bwMode="auto">
          <a:xfrm>
            <a:off x="7991447" y="465448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4" name="Rectangle 123"/>
          <p:cNvSpPr>
            <a:spLocks noChangeArrowheads="1"/>
          </p:cNvSpPr>
          <p:nvPr/>
        </p:nvSpPr>
        <p:spPr bwMode="auto">
          <a:xfrm>
            <a:off x="7784278" y="469020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8" name="Group 257"/>
          <p:cNvGrpSpPr/>
          <p:nvPr/>
        </p:nvGrpSpPr>
        <p:grpSpPr>
          <a:xfrm>
            <a:off x="8311616" y="2508058"/>
            <a:ext cx="141129" cy="146304"/>
            <a:chOff x="8369667" y="3351427"/>
            <a:chExt cx="141129" cy="146304"/>
          </a:xfrm>
        </p:grpSpPr>
        <p:sp>
          <p:nvSpPr>
            <p:cNvPr id="25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5091230" y="4825170"/>
            <a:ext cx="141921" cy="146304"/>
            <a:chOff x="8367286" y="3351426"/>
            <a:chExt cx="141921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091088" y="681619"/>
            <a:ext cx="139541" cy="146304"/>
            <a:chOff x="8367286" y="3351427"/>
            <a:chExt cx="139541" cy="146304"/>
          </a:xfrm>
        </p:grpSpPr>
        <p:sp>
          <p:nvSpPr>
            <p:cNvPr id="28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8312409" y="2689830"/>
            <a:ext cx="139543" cy="146304"/>
            <a:chOff x="8372047" y="3351426"/>
            <a:chExt cx="139543" cy="146304"/>
          </a:xfrm>
        </p:grpSpPr>
        <p:sp>
          <p:nvSpPr>
            <p:cNvPr id="29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5062655" y="3598198"/>
            <a:ext cx="141921" cy="146304"/>
            <a:chOff x="8367286" y="3351426"/>
            <a:chExt cx="141921" cy="146304"/>
          </a:xfrm>
        </p:grpSpPr>
        <p:sp>
          <p:nvSpPr>
            <p:cNvPr id="29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5119805" y="1903646"/>
            <a:ext cx="141921" cy="146304"/>
            <a:chOff x="8367286" y="3351426"/>
            <a:chExt cx="141921" cy="146304"/>
          </a:xfrm>
        </p:grpSpPr>
        <p:sp>
          <p:nvSpPr>
            <p:cNvPr id="32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22" name="Rectangle 147"/>
          <p:cNvSpPr>
            <a:spLocks noChangeArrowheads="1"/>
          </p:cNvSpPr>
          <p:nvPr/>
        </p:nvSpPr>
        <p:spPr bwMode="auto">
          <a:xfrm rot="10800000">
            <a:off x="7705655" y="2742964"/>
            <a:ext cx="45720" cy="54864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4" name="Rectangle 147"/>
          <p:cNvSpPr>
            <a:spLocks noChangeArrowheads="1"/>
          </p:cNvSpPr>
          <p:nvPr/>
        </p:nvSpPr>
        <p:spPr bwMode="auto">
          <a:xfrm rot="10800000">
            <a:off x="7705655" y="3817968"/>
            <a:ext cx="45720" cy="73152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8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51671" y="309775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5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46548" y="371098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5072180" y="3169573"/>
            <a:ext cx="141921" cy="146304"/>
            <a:chOff x="8367286" y="3351426"/>
            <a:chExt cx="141921" cy="146304"/>
          </a:xfrm>
        </p:grpSpPr>
        <p:sp>
          <p:nvSpPr>
            <p:cNvPr id="15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5072565" y="2310099"/>
            <a:ext cx="138748" cy="146304"/>
            <a:chOff x="8369667" y="3351427"/>
            <a:chExt cx="138748" cy="146304"/>
          </a:xfrm>
        </p:grpSpPr>
        <p:sp>
          <p:nvSpPr>
            <p:cNvPr id="16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6509290" y="4593965"/>
            <a:ext cx="139542" cy="146304"/>
            <a:chOff x="8367285" y="3351427"/>
            <a:chExt cx="139542" cy="146304"/>
          </a:xfrm>
        </p:grpSpPr>
        <p:sp>
          <p:nvSpPr>
            <p:cNvPr id="17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Text Box 11"/>
            <p:cNvSpPr txBox="1">
              <a:spLocks noChangeArrowheads="1"/>
            </p:cNvSpPr>
            <p:nvPr/>
          </p:nvSpPr>
          <p:spPr bwMode="auto">
            <a:xfrm rot="21540000">
              <a:off x="8367285" y="3387920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3718744" y="6374952"/>
            <a:ext cx="141921" cy="146304"/>
            <a:chOff x="8367286" y="3351426"/>
            <a:chExt cx="141921" cy="146304"/>
          </a:xfrm>
        </p:grpSpPr>
        <p:sp>
          <p:nvSpPr>
            <p:cNvPr id="17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647286" y="6138673"/>
            <a:ext cx="141921" cy="146304"/>
            <a:chOff x="8367286" y="3351426"/>
            <a:chExt cx="141921" cy="146304"/>
          </a:xfrm>
        </p:grpSpPr>
        <p:sp>
          <p:nvSpPr>
            <p:cNvPr id="18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3493107" y="6138674"/>
            <a:ext cx="141921" cy="146304"/>
            <a:chOff x="8367286" y="3351426"/>
            <a:chExt cx="141921" cy="146304"/>
          </a:xfrm>
        </p:grpSpPr>
        <p:sp>
          <p:nvSpPr>
            <p:cNvPr id="19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3432338" y="6385109"/>
            <a:ext cx="141921" cy="146304"/>
            <a:chOff x="8367286" y="3351426"/>
            <a:chExt cx="141921" cy="146304"/>
          </a:xfrm>
        </p:grpSpPr>
        <p:sp>
          <p:nvSpPr>
            <p:cNvPr id="20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1" name="Group 160"/>
          <p:cNvGrpSpPr>
            <a:grpSpLocks noChangeAspect="1"/>
          </p:cNvGrpSpPr>
          <p:nvPr/>
        </p:nvGrpSpPr>
        <p:grpSpPr>
          <a:xfrm>
            <a:off x="8740930" y="3616787"/>
            <a:ext cx="274320" cy="359388"/>
            <a:chOff x="3952668" y="2974658"/>
            <a:chExt cx="210300" cy="272839"/>
          </a:xfrm>
        </p:grpSpPr>
        <p:sp>
          <p:nvSpPr>
            <p:cNvPr id="235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236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8740336" y="3109819"/>
            <a:ext cx="274320" cy="399252"/>
            <a:chOff x="3952330" y="3088572"/>
            <a:chExt cx="212529" cy="306318"/>
          </a:xfrm>
        </p:grpSpPr>
        <p:sp>
          <p:nvSpPr>
            <p:cNvPr id="238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257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8739983" y="2846210"/>
            <a:ext cx="274320" cy="398070"/>
            <a:chOff x="3954221" y="3202966"/>
            <a:chExt cx="212247" cy="305004"/>
          </a:xfrm>
        </p:grpSpPr>
        <p:sp>
          <p:nvSpPr>
            <p:cNvPr id="270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73" name="Group 272"/>
          <p:cNvGrpSpPr>
            <a:grpSpLocks noChangeAspect="1"/>
          </p:cNvGrpSpPr>
          <p:nvPr/>
        </p:nvGrpSpPr>
        <p:grpSpPr>
          <a:xfrm>
            <a:off x="8737249" y="3357941"/>
            <a:ext cx="274320" cy="398070"/>
            <a:chOff x="2210000" y="893391"/>
            <a:chExt cx="180160" cy="261432"/>
          </a:xfrm>
        </p:grpSpPr>
        <p:sp>
          <p:nvSpPr>
            <p:cNvPr id="274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8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76" name="Group 275"/>
          <p:cNvGrpSpPr>
            <a:grpSpLocks noChangeAspect="1"/>
          </p:cNvGrpSpPr>
          <p:nvPr/>
        </p:nvGrpSpPr>
        <p:grpSpPr>
          <a:xfrm>
            <a:off x="8740930" y="3863147"/>
            <a:ext cx="274320" cy="349503"/>
            <a:chOff x="3948547" y="2867890"/>
            <a:chExt cx="214759" cy="270961"/>
          </a:xfrm>
        </p:grpSpPr>
        <p:grpSp>
          <p:nvGrpSpPr>
            <p:cNvPr id="277" name="Group 276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285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286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278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8156784" y="2903425"/>
            <a:ext cx="217864" cy="219075"/>
            <a:chOff x="5639091" y="1598354"/>
            <a:chExt cx="217864" cy="219075"/>
          </a:xfrm>
        </p:grpSpPr>
        <p:sp>
          <p:nvSpPr>
            <p:cNvPr id="294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5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7" name="Rectangle 123"/>
          <p:cNvSpPr>
            <a:spLocks noChangeArrowheads="1"/>
          </p:cNvSpPr>
          <p:nvPr/>
        </p:nvSpPr>
        <p:spPr bwMode="auto">
          <a:xfrm>
            <a:off x="6885811" y="2650131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8" name="Rectangle 123"/>
          <p:cNvSpPr>
            <a:spLocks noChangeArrowheads="1"/>
          </p:cNvSpPr>
          <p:nvPr/>
        </p:nvSpPr>
        <p:spPr bwMode="auto">
          <a:xfrm>
            <a:off x="6885811" y="298350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9" name="Rectangle 123"/>
          <p:cNvSpPr>
            <a:spLocks noChangeArrowheads="1"/>
          </p:cNvSpPr>
          <p:nvPr/>
        </p:nvSpPr>
        <p:spPr bwMode="auto">
          <a:xfrm>
            <a:off x="6897718" y="331926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0" name="Rectangle 123"/>
          <p:cNvSpPr>
            <a:spLocks noChangeArrowheads="1"/>
          </p:cNvSpPr>
          <p:nvPr/>
        </p:nvSpPr>
        <p:spPr bwMode="auto">
          <a:xfrm>
            <a:off x="7152512" y="345261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1750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2330450"/>
            <a:ext cx="7772400" cy="2197100"/>
          </a:xfrm>
        </p:spPr>
        <p:txBody>
          <a:bodyPr/>
          <a:lstStyle/>
          <a:p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Outdoor Recession</a:t>
            </a:r>
            <a:endParaRPr lang="en-US" altLang="en-US" sz="5400" dirty="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2463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roup 3708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10" name="Group 3709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789" name="Group 778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0" name="Group 778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1" name="Group 779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2" name="Group 779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1" name="Rounded Rectangle 7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2" name="Block Arc 7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3" name="Group 779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9" name="Rounded Rectangle 7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Block Arc 7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4" name="Group 779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7" name="Rounded Rectangle 7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Block Arc 7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5" name="Group 779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5" name="Rounded Rectangle 7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6" name="Block Arc 7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6" name="Group 779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7" name="Group 779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8" name="Group 779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53" name="Group 405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1" name="Rounded Rectangle 4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9" name="Rounded Rectangle 4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0" name="Block Arc 4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7" name="Rounded Rectangle 4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8" name="Block Arc 4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5" name="Rounded Rectangle 4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6" name="Block Arc 4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3" name="Rounded Rectangle 4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Block Arc 4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1" name="Rounded Rectangle 4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2" name="Block Arc 4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9" name="Rounded Rectangle 4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Block Arc 4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7" name="Rounded Rectangle 4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8" name="Block Arc 4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1" name="Group 406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5" name="Rounded Rectangle 4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Block Arc 4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2" name="Group 406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3" name="Rounded Rectangle 4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4" name="Block Arc 4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2" name="Group 3711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23" name="Group 40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1" name="Rounded Rectangle 4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2" name="Block Arc 4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9" name="Rounded Rectangle 4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0" name="Block Arc 4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7" name="Rounded Rectangle 4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Block Arc 4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5" name="Rounded Rectangle 4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6" name="Block Arc 4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3" name="Rounded Rectangle 4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4" name="Block Arc 4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1" name="Rounded Rectangle 4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Block Arc 4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9" name="Rounded Rectangle 4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Block Arc 4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0" name="Group 40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7" name="Rounded Rectangle 4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8" name="Block Arc 4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1" name="Group 40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5" name="Rounded Rectangle 4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6" name="Block Arc 4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2" name="Group 40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3" name="Rounded Rectangle 40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4" name="Block Arc 4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3" name="Group 3712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3993" name="Group 399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1" name="Rounded Rectangle 4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2" name="Block Arc 4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9" name="Rounded Rectangle 4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0" name="Block Arc 4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7" name="Rounded Rectangle 4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8" name="Block Arc 4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5" name="Rounded Rectangle 4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6" name="Block Arc 4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3" name="Rounded Rectangle 4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4" name="Block Arc 4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8" name="Group 399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1" name="Rounded Rectangle 4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2" name="Block Arc 4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9" name="Rounded Rectangle 4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0" name="Block Arc 4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0" name="Group 399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7" name="Rounded Rectangle 4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8" name="Block Arc 4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1" name="Group 400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5" name="Rounded Rectangle 4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6" name="Block Arc 4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2" name="Group 400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3" name="Rounded Rectangle 4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4" name="Block Arc 4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4" name="Group 3713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63" name="Group 39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1" name="Rounded Rectangle 3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2" name="Block Arc 3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9" name="Rounded Rectangle 3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0" name="Block Arc 3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7" name="Rounded Rectangle 3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8" name="Block Arc 3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5" name="Rounded Rectangle 3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6" name="Block Arc 3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3" name="Rounded Rectangle 3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4" name="Block Arc 3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1" name="Rounded Rectangle 3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2" name="Block Arc 3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9" name="Rounded Rectangle 3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0" name="Block Arc 3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0" name="Group 39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7" name="Rounded Rectangle 3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8" name="Block Arc 3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1" name="Group 39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5" name="Rounded Rectangle 3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6" name="Block Arc 3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2" name="Group 39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3" name="Rounded Rectangle 3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4" name="Block Arc 3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5" name="Group 3714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33" name="Group 393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1" name="Rounded Rectangle 3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2" name="Block Arc 3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9" name="Rounded Rectangle 3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0" name="Block Arc 3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7" name="Rounded Rectangle 3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8" name="Block Arc 3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5" name="Rounded Rectangle 3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6" name="Block Arc 3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3" name="Rounded Rectangle 3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4" name="Block Arc 3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1" name="Rounded Rectangle 3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2" name="Block Arc 3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9" name="Rounded Rectangle 3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0" name="Block Arc 3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0" name="Group 393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7" name="Rounded Rectangle 3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8" name="Block Arc 3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1" name="Group 394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5" name="Rounded Rectangle 3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6" name="Block Arc 3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2" name="Group 39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3" name="Rounded Rectangle 3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4" name="Block Arc 3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6" name="Group 3715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03" name="Group 39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1" name="Rounded Rectangle 3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2" name="Block Arc 3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9" name="Rounded Rectangle 3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0" name="Block Arc 3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7" name="Rounded Rectangle 3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Block Arc 3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5" name="Rounded Rectangle 3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6" name="Block Arc 3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3" name="Rounded Rectangle 3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4" name="Block Arc 3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1" name="Rounded Rectangle 3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2" name="Block Arc 3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9" name="Rounded Rectangle 3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0" name="Block Arc 3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0" name="Group 39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7" name="Rounded Rectangle 3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8" name="Block Arc 3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5" name="Rounded Rectangle 3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Block Arc 3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2" name="Group 39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3" name="Rounded Rectangle 3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Block Arc 3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7" name="Group 3716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73" name="Group 387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1" name="Rounded Rectangle 3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2" name="Block Arc 3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9" name="Rounded Rectangle 3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0" name="Block Arc 3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7" name="Rounded Rectangle 3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8" name="Block Arc 3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5" name="Rounded Rectangle 3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6" name="Block Arc 3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3" name="Rounded Rectangle 3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4" name="Block Arc 3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8" name="Group 387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1" name="Rounded Rectangle 3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2" name="Block Arc 3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9" name="Group 387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9" name="Rounded Rectangle 3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0" name="Block Arc 3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0" name="Group 387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7" name="Rounded Rectangle 3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8" name="Block Arc 3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1" name="Group 388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5" name="Rounded Rectangle 3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6" name="Block Arc 3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2" name="Group 388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3" name="Rounded Rectangle 38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4" name="Block Arc 3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8" name="Group 3717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43" name="Group 384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1" name="Rounded Rectangle 3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2" name="Block Arc 3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9" name="Rounded Rectangle 3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0" name="Block Arc 3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7" name="Rounded Rectangle 3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8" name="Block Arc 3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5" name="Rounded Rectangle 3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6" name="Block Arc 3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3" name="Rounded Rectangle 3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4" name="Block Arc 3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8" name="Group 384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1" name="Rounded Rectangle 3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2" name="Block Arc 3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9" name="Group 384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9" name="Rounded Rectangle 3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0" name="Block Arc 3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0" name="Group 384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7" name="Rounded Rectangle 3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8" name="Block Arc 3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1" name="Group 385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5" name="Rounded Rectangle 3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6" name="Block Arc 3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2" name="Group 385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3" name="Rounded Rectangle 3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4" name="Block Arc 3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9" name="Group 3718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13" name="Group 381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1" name="Rounded Rectangle 3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2" name="Block Arc 3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9" name="Rounded Rectangle 3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0" name="Block Arc 3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7" name="Rounded Rectangle 3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8" name="Block Arc 3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5" name="Rounded Rectangle 3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6" name="Block Arc 3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3" name="Rounded Rectangle 3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4" name="Block Arc 3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8" name="Group 381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1" name="Rounded Rectangle 3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2" name="Block Arc 3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9" name="Group 381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9" name="Rounded Rectangle 3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0" name="Block Arc 3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0" name="Group 381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7" name="Rounded Rectangle 3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8" name="Block Arc 3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1" name="Group 382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5" name="Rounded Rectangle 3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6" name="Block Arc 3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2" name="Group 382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3" name="Rounded Rectangle 38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4" name="Block Arc 3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0" name="Group 3719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83" name="Group 378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1" name="Rounded Rectangle 3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2" name="Block Arc 3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9" name="Rounded Rectangle 3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0" name="Block Arc 3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7" name="Rounded Rectangle 3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8" name="Block Arc 3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5" name="Rounded Rectangle 3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6" name="Block Arc 3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3" name="Rounded Rectangle 3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4" name="Block Arc 3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1" name="Rounded Rectangle 3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2" name="Block Arc 3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9" name="Group 378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9" name="Rounded Rectangle 3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0" name="Block Arc 3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0" name="Group 378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7" name="Rounded Rectangle 3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8" name="Block Arc 3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1" name="Group 379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5" name="Rounded Rectangle 3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6" name="Block Arc 3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2" name="Group 379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3" name="Rounded Rectangle 3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4" name="Block Arc 3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21" name="Group 3720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53" name="Group 375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1" name="Rounded Rectangle 3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2" name="Block Arc 3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9" name="Rounded Rectangle 3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0" name="Block Arc 3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7" name="Rounded Rectangle 3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8" name="Block Arc 3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5" name="Rounded Rectangle 3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6" name="Block Arc 3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3" name="Rounded Rectangle 3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4" name="Block Arc 3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8" name="Group 375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1" name="Rounded Rectangle 3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2" name="Block Arc 3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9" name="Group 375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9" name="Rounded Rectangle 3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0" name="Block Arc 3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0" name="Group 375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7" name="Rounded Rectangle 3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8" name="Block Arc 3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1" name="Group 376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5" name="Rounded Rectangle 3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6" name="Block Arc 3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2" name="Group 376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3" name="Rounded Rectangle 3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4" name="Block Arc 3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22" name="Group 3721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23" name="Group 372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1" name="Rounded Rectangle 3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2" name="Block Arc 3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9" name="Rounded Rectangle 3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0" name="Block Arc 3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5" name="Group 372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7" name="Rounded Rectangle 3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8" name="Block Arc 3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6" name="Group 372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5" name="Rounded Rectangle 3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6" name="Block Arc 3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7" name="Group 372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3" name="Rounded Rectangle 3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4" name="Block Arc 3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8" name="Group 372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1" name="Rounded Rectangle 3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2" name="Block Arc 3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9" name="Group 372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9" name="Rounded Rectangle 3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0" name="Block Arc 3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0" name="Group 372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7" name="Rounded Rectangle 3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8" name="Block Arc 3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1" name="Group 373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5" name="Rounded Rectangle 3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6" name="Block Arc 3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2" name="Group 373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3" name="Rounded Rectangle 37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4" name="Block Arc 3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79" name="Group 7978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22" name="Group 832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0" name="Rounded Rectangle 8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Block Arc 8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3" name="Group 832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8" name="Rounded Rectangle 8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Block Arc 8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4" name="Group 832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6" name="Rounded Rectangle 8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7" name="Block Arc 8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5" name="Group 832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4" name="Rounded Rectangle 8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5" name="Block Arc 8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6" name="Group 832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2" name="Rounded Rectangle 8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3" name="Block Arc 8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7" name="Group 832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0" name="Rounded Rectangle 8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1" name="Block Arc 8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8" name="Group 832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8" name="Rounded Rectangle 8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9" name="Block Arc 8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9" name="Group 832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6" name="Rounded Rectangle 8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Block Arc 8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0" name="Group 832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4" name="Rounded Rectangle 8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Block Arc 8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1" name="Group 833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2" name="Rounded Rectangle 83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Block Arc 8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0" name="Group 7979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292" name="Group 829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3" name="Group 829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4" name="Group 829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6" name="Rounded Rectangle 8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Block Arc 8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5" name="Group 829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4" name="Rounded Rectangle 8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Block Arc 8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6" name="Group 829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2" name="Rounded Rectangle 8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Block Arc 8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7" name="Group 829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0" name="Rounded Rectangle 8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Block Arc 8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8" name="Group 829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8" name="Rounded Rectangle 8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Block Arc 8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9" name="Group 829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0" name="Group 829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1" name="Group 830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2" name="Rounded Rectangle 8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Block Arc 8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1" name="Group 7980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62" name="Group 826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3" name="Group 826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4" name="Group 826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6" name="Rounded Rectangle 8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Block Arc 8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5" name="Group 826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4" name="Rounded Rectangle 8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Block Arc 8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6" name="Group 826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2" name="Rounded Rectangle 8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Block Arc 8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7" name="Group 826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0" name="Rounded Rectangle 8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Block Arc 8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8" name="Group 826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8" name="Rounded Rectangle 8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Block Arc 8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9" name="Group 826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roup 826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1" name="Group 827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2" name="Rounded Rectangle 8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Block Arc 8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2" name="Group 7981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32" name="Group 823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3" name="Group 823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4" name="Group 823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6" name="Rounded Rectangle 8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Block Arc 8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5" name="Group 823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4" name="Rounded Rectangle 8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Block Arc 8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6" name="Group 823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2" name="Rounded Rectangle 8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Block Arc 8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7" name="Group 823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0" name="Rounded Rectangle 8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Block Arc 8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8" name="Group 823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8" name="Rounded Rectangle 8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Block Arc 8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9" name="Group 823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0" name="Group 823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1" name="Group 824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2" name="Rounded Rectangle 8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Block Arc 8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3" name="Group 7982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202" name="Group 820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3" name="Group 820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4" name="Group 820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6" name="Rounded Rectangle 82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Block Arc 82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5" name="Group 820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4" name="Rounded Rectangle 82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Block Arc 82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6" name="Group 820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2" name="Rounded Rectangle 82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Block Arc 82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7" name="Group 820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0" name="Rounded Rectangle 82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Block Arc 82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8" name="Group 820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8" name="Rounded Rectangle 82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Block Arc 82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9" name="Group 820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0" name="Group 820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1" name="Group 821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2" name="Rounded Rectangle 82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Block Arc 82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4" name="Group 7983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72" name="Group 817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3" name="Group 817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4" name="Group 817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6" name="Rounded Rectangle 8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Block Arc 8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5" name="Group 817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4" name="Rounded Rectangle 8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Block Arc 8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6" name="Group 817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2" name="Rounded Rectangle 8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Block Arc 8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7" name="Group 817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0" name="Rounded Rectangle 8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Block Arc 8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8" name="Group 817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8" name="Rounded Rectangle 8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Block Arc 8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9" name="Group 817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0" name="Group 817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1" name="Group 818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2" name="Rounded Rectangle 81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Block Arc 8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5" name="Group 7984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42" name="Group 814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3" name="Group 814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4" name="Group 814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6" name="Rounded Rectangle 8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Block Arc 8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5" name="Group 814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4" name="Rounded Rectangle 8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5" name="Block Arc 8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6" name="Group 814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2" name="Rounded Rectangle 8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3" name="Block Arc 8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7" name="Group 814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0" name="Rounded Rectangle 8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1" name="Block Arc 8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8" name="Group 814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8" name="Rounded Rectangle 8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9" name="Block Arc 8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roup 814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0" name="Group 814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1" name="Group 815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2" name="Rounded Rectangle 8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3" name="Block Arc 8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6" name="Group 7985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12" name="Group 811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3" name="Group 811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4" name="Group 811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6" name="Rounded Rectangle 8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7" name="Block Arc 8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5" name="Group 811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4" name="Rounded Rectangle 8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5" name="Block Arc 8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6" name="Group 811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2" name="Rounded Rectangle 8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3" name="Block Arc 8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7" name="Group 811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0" name="Rounded Rectangle 8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1" name="Block Arc 8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8" name="Group 811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8" name="Rounded Rectangle 8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9" name="Block Arc 8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9" name="Group 811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0" name="Group 811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1" name="Group 812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2" name="Rounded Rectangle 8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3" name="Block Arc 8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7" name="Group 7986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82" name="Group 808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3" name="Group 808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4" name="Group 808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6" name="Rounded Rectangle 8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7" name="Block Arc 8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5" name="Group 808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4" name="Rounded Rectangle 8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5" name="Block Arc 8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6" name="Group 808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2" name="Rounded Rectangle 8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3" name="Block Arc 8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7" name="Group 808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0" name="Rounded Rectangle 8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1" name="Block Arc 8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8" name="Group 808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8" name="Rounded Rectangle 8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9" name="Block Arc 8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9" name="Group 808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0" name="Group 808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1" name="Group 809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2" name="Rounded Rectangle 8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3" name="Block Arc 8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8" name="Group 798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52" name="Group 805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3" name="Group 805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4" name="Group 8053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76" name="Rounded Rectangle 8075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7" name="Block Arc 8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5" name="Group 8054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74" name="Rounded Rectangle 8073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5" name="Block Arc 8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6" name="Group 8055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2" name="Rounded Rectangle 807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3" name="Block Arc 8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7" name="Group 8056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0" name="Rounded Rectangle 806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1" name="Block Arc 8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8" name="Group 8057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68" name="Rounded Rectangle 8067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9" name="Block Arc 8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9" name="Group 8058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0" name="Group 8059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1" name="Group 8060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2" name="Rounded Rectangle 806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3" name="Block Arc 8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9" name="Group 798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22" name="Group 802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3" name="Group 802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4" name="Group 802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6" name="Rounded Rectangle 8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7" name="Block Arc 8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5" name="Group 802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4" name="Rounded Rectangle 8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5" name="Block Arc 8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6" name="Group 802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2" name="Rounded Rectangle 8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3" name="Block Arc 8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7" name="Group 802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0" name="Rounded Rectangle 8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1" name="Block Arc 8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8" name="Group 802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8" name="Rounded Rectangle 8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9" name="Block Arc 8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9" name="Group 802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0" name="Group 802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1" name="Group 803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2" name="Rounded Rectangle 8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3" name="Block Arc 8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0" name="Group 798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7992" name="Group 799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3" name="Group 799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4" name="Group 799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6" name="Rounded Rectangle 8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7" name="Block Arc 8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5" name="Group 799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4" name="Rounded Rectangle 8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5" name="Block Arc 8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6" name="Group 799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2" name="Rounded Rectangle 8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3" name="Block Arc 8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7" name="Group 799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0" name="Rounded Rectangle 8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1" name="Block Arc 8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8" name="Group 799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8" name="Rounded Rectangle 8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9" name="Block Arc 8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9" name="Group 799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0" name="Group 799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1" name="Group 800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2" name="Rounded Rectangle 8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3" name="Block Arc 8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4098" name="Straight Connector 4097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9" name="Straight Connector 4098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0" name="Straight Connector 4099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1" name="Straight Connector 4100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2" name="Straight Connector 4101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4" name="Straight Connector 410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5" name="Group 4104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57" name="Rectangle 7756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8" name="Rectangle 7757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9" name="Block Arc 7758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60" name="Block Arc 7759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61" name="Straight Connector 7760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3" name="Straight Connector 7762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4" name="Straight Connector 7763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5" name="Straight Connector 7764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6" name="Straight Connector 7765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7" name="Straight Connector 7766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8" name="Rectangle 7767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9" name="Straight Connector 7768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0" name="Straight Connector 7769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1" name="Straight Connector 7770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2" name="Rounded Rectangle 7771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3" name="Rounded Rectangle 7772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4" name="Rounded Rectangle 7773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5" name="Rounded Rectangle 7774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6" name="Rounded Rectangle 7775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7" name="Rounded Rectangle 7776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8" name="Rounded Rectangle 7777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9" name="Straight Connector 7778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80" name="Rectangle 7779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1" name="Group 7780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83" name="Straight Connector 7782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4" name="Straight Connector 7783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5" name="Straight Connector 7784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6" name="Straight Connector 778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7" name="Straight Connector 778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82" name="Straight Connector 7781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06" name="Straight Connector 410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7" name="Straight Connector 410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8" name="Straight Connector 410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9" name="Straight Connector 410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0" name="Group 4109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53" name="Straight Connector 775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4" name="Straight Connector 775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5" name="Straight Connector 775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6" name="Straight Connector 775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1" name="Group 4110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49" name="Straight Connector 774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2" name="Straight Connector 775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2" name="Straight Connector 411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3" name="Straight Connector 411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4" name="Straight Connector 411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5" name="Group 4114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45" name="Straight Connector 774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8" name="Straight Connector 774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6" name="Group 4115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41" name="Straight Connector 774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4" name="Straight Connector 774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7" name="Straight Connector 411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8" name="Group 4117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37" name="Straight Connector 773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0" name="Straight Connector 773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9" name="Straight Connector 411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0" name="Straight Connector 411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1" name="Rectangle 412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22" name="Straight Connector 412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8" name="Straight Connector 412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9" name="Straight Connector 412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0" name="Straight Connector 412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1" name="Straight Connector 413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2" name="Straight Connector 413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3" name="Straight Connector 413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4" name="Group 4133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16" name="Straight Connector 7715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7" name="Straight Connector 7716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8" name="Straight Connector 7717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9" name="Straight Connector 7718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0" name="Straight Connector 7719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1" name="Straight Connector 7720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2" name="Straight Connector 7721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3" name="Straight Connector 7722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2" name="Straight Connector 7731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6" name="Straight Connector 7735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5" name="Group 4134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698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07" name="Straight Connector 7706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1" name="Straight Connector 7710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2" name="Straight Connector 7711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3" name="Straight Connector 7712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4" name="Straight Connector 7713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5" name="Straight Connector 7714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99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700" name="Straight Connector 7699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1" name="Straight Connector 7700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2" name="Straight Connector 7701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3" name="Straight Connector 7702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4" name="Straight Connector 7703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5" name="Straight Connector 7704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6" name="Straight Connector 7705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139" name="Straight Connector 4138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0" name="Straight Connector 4139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6" name="Straight Connector 4145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5" name="Straight Connector 4164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6" name="Straight Connector 4165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7" name="Straight Connector 4166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8" name="Straight Connector 4167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0" name="Straight Connector 4169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1" name="Straight Connector 4170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2" name="Straight Connector 4171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3" name="Rectangle 4172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7" name="Rectangle 4176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8" name="Rectangle 4177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89" name="Rectangle 4188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91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92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193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94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238" name="TextBox 4237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239" name="TextBox 4238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40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62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63" name="Group 4262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295" name="Group 7294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68" name="Group 766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6" name="Rounded Rectangle 7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7" name="Block Arc 7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9" name="Group 766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4" name="Rounded Rectangle 7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5" name="Block Arc 7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0" name="Group 766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2" name="Rounded Rectangle 7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3" name="Block Arc 7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1" name="Group 767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0" name="Rounded Rectangle 7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1" name="Block Arc 7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2" name="Group 767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8" name="Rounded Rectangle 7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9" name="Block Arc 7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3" name="Group 767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6" name="Rounded Rectangle 7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7" name="Block Arc 7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4" name="Group 767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4" name="Rounded Rectangle 7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5" name="Block Arc 7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5" name="Group 767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2" name="Rounded Rectangle 7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3" name="Block Arc 7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6" name="Group 767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0" name="Rounded Rectangle 7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1" name="Block Arc 7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7" name="Group 767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8" name="Rounded Rectangle 76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9" name="Block Arc 7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6" name="Group 7295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38" name="Group 763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6" name="Rounded Rectangle 7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7" name="Block Arc 7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9" name="Group 763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4" name="Rounded Rectangle 7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5" name="Block Arc 7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0" name="Group 763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2" name="Rounded Rectangle 7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3" name="Block Arc 7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1" name="Group 764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0" name="Rounded Rectangle 7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1" name="Block Arc 7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2" name="Group 764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8" name="Rounded Rectangle 7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9" name="Block Arc 7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3" name="Group 764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6" name="Rounded Rectangle 7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7" name="Block Arc 7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4" name="Group 764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4" name="Rounded Rectangle 7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5" name="Block Arc 7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5" name="Group 764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2" name="Rounded Rectangle 7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3" name="Block Arc 7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6" name="Group 764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0" name="Rounded Rectangle 7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1" name="Block Arc 7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7" name="Group 764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8" name="Rounded Rectangle 7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9" name="Block Arc 7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7" name="Group 7296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08" name="Group 760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6" name="Rounded Rectangle 7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7" name="Block Arc 7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9" name="Group 760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4" name="Rounded Rectangle 7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5" name="Block Arc 7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0" name="Group 760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2" name="Rounded Rectangle 7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3" name="Block Arc 7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1" name="Group 761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0" name="Rounded Rectangle 7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1" name="Block Arc 7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2" name="Group 761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8" name="Rounded Rectangle 7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9" name="Block Arc 7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3" name="Group 761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6" name="Rounded Rectangle 7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7" name="Block Arc 7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4" name="Group 761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4" name="Rounded Rectangle 7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5" name="Block Arc 7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5" name="Group 761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2" name="Rounded Rectangle 7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3" name="Block Arc 7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6" name="Group 761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0" name="Rounded Rectangle 7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1" name="Block Arc 7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7" name="Group 761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8" name="Rounded Rectangle 76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9" name="Block Arc 7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8" name="Group 7297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78" name="Group 757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6" name="Rounded Rectangle 7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7" name="Block Arc 7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9" name="Group 757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4" name="Rounded Rectangle 7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5" name="Block Arc 7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0" name="Group 757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2" name="Rounded Rectangle 7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3" name="Block Arc 7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1" name="Group 758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0" name="Rounded Rectangle 7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1" name="Block Arc 7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2" name="Group 758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8" name="Rounded Rectangle 7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9" name="Block Arc 7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3" name="Group 758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6" name="Rounded Rectangle 7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7" name="Block Arc 7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4" name="Group 758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4" name="Rounded Rectangle 7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5" name="Block Arc 7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5" name="Group 758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2" name="Rounded Rectangle 7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3" name="Block Arc 7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6" name="Group 758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0" name="Rounded Rectangle 7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1" name="Block Arc 7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7" name="Group 758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8" name="Rounded Rectangle 7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9" name="Block Arc 7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9" name="Group 7298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48" name="Group 754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6" name="Rounded Rectangle 75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7" name="Block Arc 75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9" name="Group 754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4" name="Rounded Rectangle 7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5" name="Block Arc 7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0" name="Group 754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2" name="Rounded Rectangle 75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3" name="Block Arc 75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1" name="Group 755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0" name="Rounded Rectangle 7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1" name="Block Arc 7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2" name="Group 755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8" name="Rounded Rectangle 7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9" name="Block Arc 7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3" name="Group 755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6" name="Rounded Rectangle 7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7" name="Block Arc 7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4" name="Group 755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4" name="Rounded Rectangle 7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5" name="Block Arc 7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5" name="Group 755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2" name="Rounded Rectangle 7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3" name="Block Arc 7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6" name="Group 755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0" name="Rounded Rectangle 7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1" name="Block Arc 7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7" name="Group 755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8" name="Rounded Rectangle 7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9" name="Block Arc 7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0" name="Group 7299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18" name="Group 751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6" name="Rounded Rectangle 7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7" name="Block Arc 7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4" name="Rounded Rectangle 7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5" name="Block Arc 7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2" name="Rounded Rectangle 7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3" name="Block Arc 7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1" name="Group 752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0" name="Rounded Rectangle 7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1" name="Block Arc 7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2" name="Group 752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8" name="Rounded Rectangle 7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9" name="Block Arc 7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3" name="Group 752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6" name="Rounded Rectangle 7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7" name="Block Arc 7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4" name="Group 752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4" name="Rounded Rectangle 7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5" name="Block Arc 7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5" name="Group 752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2" name="Rounded Rectangle 7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3" name="Block Arc 7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6" name="Group 752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0" name="Rounded Rectangle 7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1" name="Block Arc 7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7" name="Group 752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8" name="Rounded Rectangle 75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9" name="Block Arc 7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1" name="Group 7300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88" name="Group 748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6" name="Rounded Rectangle 7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Block Arc 7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4" name="Rounded Rectangle 7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Block Arc 7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2" name="Rounded Rectangle 7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Block Arc 7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0" name="Rounded Rectangle 7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Block Arc 7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8" name="Rounded Rectangle 7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9" name="Block Arc 7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3" name="Group 749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6" name="Rounded Rectangle 7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7" name="Block Arc 7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4" name="Group 749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4" name="Rounded Rectangle 7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5" name="Block Arc 7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5" name="Group 749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2" name="Rounded Rectangle 7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3" name="Block Arc 7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0" name="Rounded Rectangle 7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1" name="Block Arc 7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8" name="Rounded Rectangle 7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9" name="Block Arc 7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2" name="Group 7301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58" name="Group 745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6" name="Rounded Rectangle 7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7" name="Block Arc 7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4" name="Rounded Rectangle 7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5" name="Block Arc 7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2" name="Rounded Rectangle 7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3" name="Block Arc 7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0" name="Rounded Rectangle 7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1" name="Block Arc 7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8" name="Rounded Rectangle 7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" name="Block Arc 7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3" name="Group 746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6" name="Rounded Rectangle 7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7" name="Block Arc 7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4" name="Group 746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4" name="Rounded Rectangle 7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5" name="Block Arc 7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5" name="Group 746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2" name="Rounded Rectangle 7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3" name="Block Arc 7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0" name="Rounded Rectangle 7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1" name="Block Arc 7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8" name="Rounded Rectangle 74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9" name="Block Arc 7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3" name="Group 7302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28" name="Group 742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6" name="Rounded Rectangle 7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7" name="Block Arc 7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4" name="Rounded Rectangle 7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5" name="Block Arc 7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2" name="Rounded Rectangle 7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3" name="Block Arc 7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0" name="Rounded Rectangle 7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1" name="Block Arc 7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8" name="Rounded Rectangle 7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9" name="Block Arc 7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3" name="Group 743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6" name="Rounded Rectangle 7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7" name="Block Arc 7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4" name="Group 743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4" name="Rounded Rectangle 7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5" name="Block Arc 7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5" name="Group 743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2" name="Rounded Rectangle 7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3" name="Block Arc 7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0" name="Rounded Rectangle 7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1" name="Block Arc 7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8" name="Rounded Rectangle 7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9" name="Block Arc 7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4" name="Group 7303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398" name="Group 739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6" name="Rounded Rectangle 7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7" name="Block Arc 7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4" name="Rounded Rectangle 7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5" name="Block Arc 7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2" name="Rounded Rectangle 7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3" name="Block Arc 7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0" name="Rounded Rectangle 7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1" name="Block Arc 7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8" name="Rounded Rectangle 7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9" name="Block Arc 7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3" name="Group 740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6" name="Rounded Rectangle 7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7" name="Block Arc 7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4" name="Group 740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4" name="Rounded Rectangle 7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5" name="Block Arc 7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5" name="Group 740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2" name="Rounded Rectangle 7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3" name="Block Arc 7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0" name="Rounded Rectangle 7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1" name="Block Arc 7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8" name="Rounded Rectangle 7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9" name="Block Arc 7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5" name="Group 7304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68" name="Group 736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6" name="Rounded Rectangle 7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7" name="Block Arc 7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4" name="Rounded Rectangle 7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5" name="Block Arc 7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2" name="Rounded Rectangle 7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3" name="Block Arc 7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0" name="Rounded Rectangle 7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1" name="Block Arc 7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8" name="Rounded Rectangle 7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9" name="Block Arc 7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3" name="Group 737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6" name="Rounded Rectangle 7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7" name="Block Arc 7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4" name="Group 737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4" name="Rounded Rectangle 7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5" name="Block Arc 7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5" name="Group 737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2" name="Rounded Rectangle 7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3" name="Block Arc 7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0" name="Rounded Rectangle 7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1" name="Block Arc 7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8" name="Rounded Rectangle 73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9" name="Block Arc 7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6" name="Group 7305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38" name="Group 733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6" name="Rounded Rectangle 7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7" name="Block Arc 7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4" name="Rounded Rectangle 7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5" name="Block Arc 7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2" name="Rounded Rectangle 7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3" name="Block Arc 7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0" name="Rounded Rectangle 7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1" name="Block Arc 7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8" name="Rounded Rectangle 7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9" name="Block Arc 7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3" name="Group 734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6" name="Rounded Rectangle 7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7" name="Block Arc 7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4" name="Group 734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4" name="Rounded Rectangle 7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5" name="Block Arc 7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5" name="Group 734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2" name="Rounded Rectangle 7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3" name="Block Arc 7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0" name="Rounded Rectangle 7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1" name="Block Arc 7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8" name="Rounded Rectangle 7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9" name="Block Arc 7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7" name="Group 7306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08" name="Group 730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6" name="Rounded Rectangle 7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7" name="Block Arc 7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4" name="Rounded Rectangle 7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5" name="Block Arc 7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2" name="Rounded Rectangle 7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3" name="Block Arc 7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0" name="Rounded Rectangle 7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1" name="Block Arc 7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2" name="Group 731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8" name="Rounded Rectangle 7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9" name="Block Arc 7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3" name="Group 731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6" name="Rounded Rectangle 7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7" name="Block Arc 7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4" name="Group 731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4" name="Rounded Rectangle 7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5" name="Block Arc 7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5" name="Group 731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2" name="Rounded Rectangle 7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3" name="Block Arc 7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6" name="Group 731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0" name="Rounded Rectangle 7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1" name="Block Arc 7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7" name="Group 731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8" name="Rounded Rectangle 73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9" name="Block Arc 7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6" name="Group 4265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86" name="Group 608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59" name="Group 64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7" name="Group 608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29" name="Group 64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4" name="Group 64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5" name="Group 64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3" name="Rounded Rectangle 6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4" name="Block Arc 6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8" name="Group 608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399" name="Group 63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9" name="Group 608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69" name="Group 63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0" name="Group 608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39" name="Group 63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4" name="Group 63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5" name="Group 63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9" name="Rounded Rectangle 63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0" name="Block Arc 63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1" name="Group 609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09" name="Group 63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3" name="Group 63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4" name="Group 63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5" name="Group 63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6" name="Group 63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3" name="Rounded Rectangle 6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4" name="Block Arc 6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1" name="Rounded Rectangle 6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2" name="Block Arc 6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9" name="Rounded Rectangle 6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0" name="Block Arc 6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2" name="Group 609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79" name="Group 62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3" name="Group 62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4" name="Group 62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5" name="Group 62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6" name="Group 62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3" name="Rounded Rectangle 6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4" name="Block Arc 6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1" name="Rounded Rectangle 6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2" name="Block Arc 6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9" name="Rounded Rectangle 6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0" name="Block Arc 6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3" name="Group 609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49" name="Group 62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3" name="Group 62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4" name="Group 62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5" name="Group 62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6" name="Group 62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3" name="Rounded Rectangle 6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4" name="Block Arc 6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1" name="Rounded Rectangle 6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2" name="Block Arc 6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9" name="Rounded Rectangle 6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0" name="Block Arc 6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4" name="Group 609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19" name="Group 62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3" name="Group 62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4" name="Group 62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5" name="Group 62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6" name="Group 62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3" name="Rounded Rectangle 6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4" name="Block Arc 6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1" name="Rounded Rectangle 6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2" name="Block Arc 6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9" name="Rounded Rectangle 6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0" name="Block Arc 6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5" name="Group 609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89" name="Group 61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3" name="Group 61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4" name="Group 61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5" name="Group 61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6" name="Group 61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3" name="Rounded Rectangle 6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4" name="Block Arc 6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1" name="Rounded Rectangle 6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2" name="Block Arc 6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9" name="Rounded Rectangle 61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0" name="Block Arc 6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6" name="Group 609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59" name="Group 61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0" name="Group 61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1" name="Group 61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2" name="Group 61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3" name="Group 61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4" name="Group 61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5" name="Group 61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5" name="Rounded Rectangle 6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6" name="Block Arc 6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6" name="Group 61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3" name="Rounded Rectangle 6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4" name="Block Arc 6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1" name="Rounded Rectangle 6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2" name="Block Arc 6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9" name="Rounded Rectangle 6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0" name="Block Arc 6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7" name="Group 609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29" name="Group 61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7" name="Rounded Rectangle 6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8" name="Block Arc 6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0" name="Group 61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5" name="Rounded Rectangle 6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6" name="Block Arc 6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1" name="Group 61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3" name="Rounded Rectangle 6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4" name="Block Arc 6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2" name="Group 61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1" name="Rounded Rectangle 6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2" name="Block Arc 6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3" name="Group 61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9" name="Rounded Rectangle 6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0" name="Block Arc 6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4" name="Group 61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7" name="Rounded Rectangle 6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8" name="Block Arc 6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5" name="Group 61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5" name="Rounded Rectangle 6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6" name="Block Arc 6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6" name="Group 61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3" name="Rounded Rectangle 6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4" name="Block Arc 6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1" name="Rounded Rectangle 6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2" name="Block Arc 6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9" name="Rounded Rectangle 6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0" name="Block Arc 6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8" name="Group 609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099" name="Group 609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7" name="Rounded Rectangle 6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8" name="Block Arc 6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0" name="Group 609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5" name="Rounded Rectangle 6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6" name="Block Arc 6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1" name="Group 610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3" name="Rounded Rectangle 6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4" name="Block Arc 6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2" name="Group 610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1" name="Rounded Rectangle 6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2" name="Block Arc 6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3" name="Group 610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9" name="Rounded Rectangle 6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0" name="Block Arc 6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4" name="Group 610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7" name="Rounded Rectangle 6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8" name="Block Arc 6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5" name="Group 610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5" name="Rounded Rectangle 6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6" name="Block Arc 6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6" name="Group 610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3" name="Rounded Rectangle 6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4" name="Block Arc 6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1" name="Rounded Rectangle 6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2" name="Block Arc 6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9" name="Rounded Rectangle 6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0" name="Block Arc 6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7" name="Group 4266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900" name="Group 5899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56" name="Group 605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4" name="Rounded Rectangle 6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5" name="Block Arc 6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7" name="Group 605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2" name="Rounded Rectangle 6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3" name="Block Arc 6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8" name="Group 605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0" name="Rounded Rectangle 6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1" name="Block Arc 6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9" name="Group 605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8" name="Rounded Rectangle 6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9" name="Block Arc 6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0" name="Group 605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6" name="Rounded Rectangle 6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7" name="Block Arc 6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1" name="Group 606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4" name="Rounded Rectangle 6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5" name="Block Arc 6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2" name="Group 606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2" name="Rounded Rectangle 6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3" name="Block Arc 6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3" name="Group 606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0" name="Rounded Rectangle 6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1" name="Block Arc 6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4" name="Group 606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8" name="Rounded Rectangle 6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9" name="Block Arc 6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5" name="Group 606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6" name="Rounded Rectangle 60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7" name="Block Arc 6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1" name="Group 5900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26" name="Group 602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4" name="Rounded Rectangle 6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5" name="Block Arc 6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7" name="Group 602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2" name="Rounded Rectangle 6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3" name="Block Arc 6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8" name="Group 602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0" name="Rounded Rectangle 6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1" name="Block Arc 6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9" name="Group 602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8" name="Rounded Rectangle 6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9" name="Block Arc 6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0" name="Group 602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6" name="Rounded Rectangle 6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7" name="Block Arc 6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1" name="Group 603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4" name="Rounded Rectangle 6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5" name="Block Arc 6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2" name="Group 603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2" name="Rounded Rectangle 6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3" name="Block Arc 6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3" name="Group 603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0" name="Rounded Rectangle 6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1" name="Block Arc 6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4" name="Group 603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8" name="Rounded Rectangle 6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9" name="Block Arc 6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5" name="Group 603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6" name="Rounded Rectangle 6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7" name="Block Arc 6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2" name="Group 5901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996" name="Group 59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4" name="Rounded Rectangle 6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5" name="Block Arc 6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7" name="Group 59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2" name="Rounded Rectangle 6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3" name="Block Arc 6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8" name="Group 59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0" name="Rounded Rectangle 6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1" name="Block Arc 6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9" name="Group 59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8" name="Rounded Rectangle 6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9" name="Block Arc 6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0" name="Group 59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6" name="Rounded Rectangle 6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7" name="Block Arc 6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1" name="Group 60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4" name="Rounded Rectangle 6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5" name="Block Arc 6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2" name="Group 60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2" name="Rounded Rectangle 6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3" name="Block Arc 6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3" name="Group 60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0" name="Rounded Rectangle 6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1" name="Block Arc 6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4" name="Group 60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8" name="Rounded Rectangle 6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9" name="Block Arc 6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5" name="Group 60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6" name="Rounded Rectangle 6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7" name="Block Arc 6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903" name="Group 5902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66" name="Group 59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4" name="Rounded Rectangle 5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5" name="Block Arc 5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2" name="Rounded Rectangle 5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3" name="Block Arc 5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0" name="Rounded Rectangle 5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1" name="Block Arc 5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8" name="Rounded Rectangle 5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9" name="Block Arc 5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6" name="Rounded Rectangle 5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7" name="Block Arc 5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1" name="Group 59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4" name="Rounded Rectangle 5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5" name="Block Arc 5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2" name="Group 59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2" name="Rounded Rectangle 5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3" name="Block Arc 5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3" name="Group 59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0" name="Rounded Rectangle 5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1" name="Block Arc 5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4" name="Group 59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8" name="Rounded Rectangle 5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9" name="Block Arc 5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5" name="Group 59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6" name="Rounded Rectangle 5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7" name="Block Arc 5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4" name="Group 5903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36" name="Group 59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4" name="Rounded Rectangle 5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5" name="Block Arc 59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2" name="Rounded Rectangle 5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3" name="Block Arc 59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0" name="Rounded Rectangle 59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1" name="Block Arc 59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8" name="Rounded Rectangle 59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9" name="Block Arc 59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6" name="Rounded Rectangle 59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7" name="Block Arc 59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1" name="Group 59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4" name="Rounded Rectangle 59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5" name="Block Arc 59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2" name="Group 59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2" name="Rounded Rectangle 5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3" name="Block Arc 59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3" name="Group 59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0" name="Rounded Rectangle 59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1" name="Block Arc 59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4" name="Group 59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8" name="Rounded Rectangle 59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9" name="Block Arc 59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5" name="Group 59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6" name="Rounded Rectangle 59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7" name="Block Arc 59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5" name="Group 5904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06" name="Group 59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4" name="Rounded Rectangle 5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5" name="Block Arc 5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2" name="Rounded Rectangle 5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3" name="Block Arc 5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0" name="Rounded Rectangle 5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1" name="Block Arc 5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8" name="Rounded Rectangle 5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9" name="Block Arc 5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6" name="Rounded Rectangle 5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7" name="Block Arc 5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1" name="Group 59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4" name="Rounded Rectangle 5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5" name="Block Arc 5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2" name="Group 59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2" name="Rounded Rectangle 5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3" name="Block Arc 5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3" name="Group 59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0" name="Rounded Rectangle 5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1" name="Block Arc 5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4" name="Group 59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8" name="Rounded Rectangle 5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9" name="Block Arc 5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5" name="Group 59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6" name="Rounded Rectangle 59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7" name="Block Arc 5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8" name="Group 4267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14" name="Group 5713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70" name="Group 586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8" name="Rounded Rectangle 5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9" name="Block Arc 5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1" name="Group 587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6" name="Rounded Rectangle 5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7" name="Block Arc 5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4" name="Rounded Rectangle 5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5" name="Block Arc 5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2" name="Rounded Rectangle 5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3" name="Block Arc 5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0" name="Rounded Rectangle 5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1" name="Block Arc 5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5" name="Group 587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8" name="Rounded Rectangle 5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9" name="Block Arc 5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6" name="Group 587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6" name="Rounded Rectangle 5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7" name="Block Arc 5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7" name="Group 587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4" name="Rounded Rectangle 5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5" name="Block Arc 5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2" name="Rounded Rectangle 5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3" name="Block Arc 5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0" name="Rounded Rectangle 5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1" name="Block Arc 5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5" name="Group 5714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40" name="Group 583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8" name="Rounded Rectangle 5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9" name="Block Arc 5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1" name="Group 584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6" name="Rounded Rectangle 5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7" name="Block Arc 5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4" name="Rounded Rectangle 5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5" name="Block Arc 5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2" name="Rounded Rectangle 5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3" name="Block Arc 5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0" name="Rounded Rectangle 5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1" name="Block Arc 5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5" name="Group 584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8" name="Rounded Rectangle 5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9" name="Block Arc 5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6" name="Group 584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6" name="Rounded Rectangle 5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7" name="Block Arc 5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7" name="Group 584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4" name="Rounded Rectangle 5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5" name="Block Arc 5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2" name="Rounded Rectangle 5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3" name="Block Arc 5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0" name="Rounded Rectangle 5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1" name="Block Arc 5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6" name="Group 5715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10" name="Group 580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8" name="Rounded Rectangle 5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9" name="Block Arc 5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1" name="Group 581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6" name="Rounded Rectangle 5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7" name="Block Arc 5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4" name="Rounded Rectangle 5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5" name="Block Arc 5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2" name="Rounded Rectangle 5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3" name="Block Arc 5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0" name="Rounded Rectangle 5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1" name="Block Arc 5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5" name="Group 581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8" name="Rounded Rectangle 5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9" name="Block Arc 5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6" name="Group 581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6" name="Rounded Rectangle 5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7" name="Block Arc 5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7" name="Group 581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4" name="Rounded Rectangle 5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5" name="Block Arc 5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2" name="Rounded Rectangle 5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3" name="Block Arc 5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0" name="Rounded Rectangle 5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1" name="Block Arc 5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7" name="Group 5716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80" name="Group 577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8" name="Rounded Rectangle 5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9" name="Block Arc 5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1" name="Group 578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6" name="Rounded Rectangle 5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7" name="Block Arc 5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4" name="Rounded Rectangle 5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5" name="Block Arc 5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2" name="Rounded Rectangle 5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3" name="Block Arc 58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0" name="Rounded Rectangle 57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1" name="Block Arc 58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5" name="Group 578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8" name="Rounded Rectangle 57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9" name="Block Arc 57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6" name="Group 578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6" name="Rounded Rectangle 57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7" name="Block Arc 57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7" name="Group 578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4" name="Rounded Rectangle 57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5" name="Block Arc 57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2" name="Rounded Rectangle 57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3" name="Block Arc 57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0" name="Rounded Rectangle 5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1" name="Block Arc 57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8" name="Group 5717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50" name="Group 574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8" name="Rounded Rectangle 5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9" name="Block Arc 5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1" name="Group 575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6" name="Rounded Rectangle 5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7" name="Block Arc 5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4" name="Rounded Rectangle 5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5" name="Block Arc 5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2" name="Rounded Rectangle 5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3" name="Block Arc 5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0" name="Rounded Rectangle 5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1" name="Block Arc 5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5" name="Group 575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8" name="Rounded Rectangle 5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9" name="Block Arc 5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6" name="Group 575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6" name="Rounded Rectangle 5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7" name="Block Arc 5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7" name="Group 575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4" name="Rounded Rectangle 5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5" name="Block Arc 5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2" name="Rounded Rectangle 5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3" name="Block Arc 5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0" name="Rounded Rectangle 57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1" name="Block Arc 5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9" name="Group 5718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20" name="Group 571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8" name="Rounded Rectangle 5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9" name="Block Arc 5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1" name="Group 572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6" name="Rounded Rectangle 5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7" name="Block Arc 5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4" name="Rounded Rectangle 5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5" name="Block Arc 5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2" name="Rounded Rectangle 5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3" name="Block Arc 5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0" name="Rounded Rectangle 5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1" name="Block Arc 5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5" name="Group 572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8" name="Rounded Rectangle 5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9" name="Block Arc 5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6" name="Group 572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6" name="Rounded Rectangle 5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7" name="Block Arc 5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7" name="Group 572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4" name="Rounded Rectangle 5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5" name="Block Arc 5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2" name="Rounded Rectangle 5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3" name="Block Arc 5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0" name="Rounded Rectangle 5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1" name="Block Arc 5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9" name="Group 4268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28" name="Group 5527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84" name="Group 568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2" name="Rounded Rectangle 5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3" name="Block Arc 5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5" name="Group 568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0" name="Rounded Rectangle 5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1" name="Block Arc 5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6" name="Group 568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8" name="Rounded Rectangle 5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9" name="Block Arc 5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7" name="Group 568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6" name="Rounded Rectangle 5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7" name="Block Arc 5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8" name="Group 568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4" name="Rounded Rectangle 5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5" name="Block Arc 5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9" name="Group 568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2" name="Rounded Rectangle 5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3" name="Block Arc 5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0" name="Group 568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0" name="Rounded Rectangle 5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1" name="Block Arc 5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1" name="Group 569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8" name="Rounded Rectangle 5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9" name="Block Arc 5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6" name="Rounded Rectangle 5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7" name="Block Arc 5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4" name="Rounded Rectangle 5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5" name="Block Arc 5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9" name="Group 5528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54" name="Group 565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2" name="Rounded Rectangle 5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3" name="Block Arc 5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0" name="Rounded Rectangle 5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1" name="Block Arc 5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6" name="Group 565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8" name="Rounded Rectangle 5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9" name="Block Arc 5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7" name="Group 565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6" name="Rounded Rectangle 5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7" name="Block Arc 5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8" name="Group 565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4" name="Rounded Rectangle 5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5" name="Block Arc 5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9" name="Group 565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2" name="Rounded Rectangle 5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3" name="Block Arc 5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0" name="Group 565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0" name="Rounded Rectangle 5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1" name="Block Arc 5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1" name="Group 566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8" name="Rounded Rectangle 5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9" name="Block Arc 5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6" name="Rounded Rectangle 5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7" name="Block Arc 5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4" name="Rounded Rectangle 5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5" name="Block Arc 5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0" name="Group 5529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24" name="Group 562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2" name="Rounded Rectangle 5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3" name="Block Arc 5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0" name="Rounded Rectangle 5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1" name="Block Arc 5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6" name="Group 562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8" name="Rounded Rectangle 5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9" name="Block Arc 5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7" name="Group 562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6" name="Rounded Rectangle 5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7" name="Block Arc 5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8" name="Group 562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4" name="Rounded Rectangle 5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5" name="Block Arc 5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9" name="Group 562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2" name="Rounded Rectangle 5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3" name="Block Arc 5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0" name="Group 562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0" name="Rounded Rectangle 5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1" name="Block Arc 5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1" name="Group 563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8" name="Rounded Rectangle 5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9" name="Block Arc 5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6" name="Rounded Rectangle 5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7" name="Block Arc 5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4" name="Rounded Rectangle 56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5" name="Block Arc 5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31" name="Group 5530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594" name="Group 559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2" name="Rounded Rectangle 5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3" name="Block Arc 5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0" name="Rounded Rectangle 5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1" name="Block Arc 5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6" name="Group 559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8" name="Rounded Rectangle 5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9" name="Block Arc 5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7" name="Group 559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6" name="Rounded Rectangle 5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7" name="Block Arc 5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8" name="Group 559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4" name="Rounded Rectangle 5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5" name="Block Arc 5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9" name="Group 559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2" name="Rounded Rectangle 5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3" name="Block Arc 5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0" name="Group 559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0" name="Rounded Rectangle 5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1" name="Block Arc 5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1" name="Group 560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8" name="Rounded Rectangle 5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9" name="Block Arc 5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6" name="Rounded Rectangle 5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7" name="Block Arc 5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4" name="Rounded Rectangle 5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5" name="Block Arc 5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2" name="Group 5531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64" name="Group 556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2" name="Rounded Rectangle 55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3" name="Block Arc 55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0" name="Rounded Rectangle 55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1" name="Block Arc 55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6" name="Group 556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8" name="Rounded Rectangle 55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9" name="Block Arc 55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7" name="Group 556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6" name="Rounded Rectangle 55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7" name="Block Arc 55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8" name="Group 556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4" name="Rounded Rectangle 55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5" name="Block Arc 55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9" name="Group 556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2" name="Rounded Rectangle 55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3" name="Block Arc 55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0" name="Group 556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0" name="Rounded Rectangle 55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1" name="Block Arc 55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1" name="Group 557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8" name="Rounded Rectangle 55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9" name="Block Arc 55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6" name="Rounded Rectangle 55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7" name="Block Arc 55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4" name="Rounded Rectangle 5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5" name="Block Arc 5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3" name="Group 5532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34" name="Group 553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2" name="Rounded Rectangle 5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3" name="Block Arc 5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5" name="Group 553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0" name="Rounded Rectangle 5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1" name="Block Arc 5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6" name="Group 553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8" name="Rounded Rectangle 5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9" name="Block Arc 5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7" name="Group 553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6" name="Rounded Rectangle 5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7" name="Block Arc 5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8" name="Group 553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4" name="Rounded Rectangle 5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5" name="Block Arc 5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9" name="Group 553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2" name="Rounded Rectangle 5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3" name="Block Arc 5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0" name="Group 553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0" name="Rounded Rectangle 5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1" name="Block Arc 5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1" name="Group 554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8" name="Rounded Rectangle 5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9" name="Block Arc 5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6" name="Rounded Rectangle 5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7" name="Block Arc 5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4" name="Rounded Rectangle 5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5" name="Block Arc 5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8" name="Group 4287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77" name="Group 487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12" name="Group 531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8" name="Rounded Rectangle 5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Block Arc 5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6" name="Rounded Rectangle 5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Block Arc 5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7" name="Group 531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8" name="Group 487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82" name="Group 528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8" name="Rounded Rectangle 5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9" name="Block Arc 5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6" name="Rounded Rectangle 5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7" name="Block Arc 5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6" name="Group 528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7" name="Group 528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8" name="Group 528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9" name="Group 528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9" name="Group 487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52" name="Group 525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8" name="Rounded Rectangle 52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9" name="Block Arc 52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6" name="Rounded Rectangle 52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7" name="Block Arc 52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7" name="Group 525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8" name="Group 525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9" name="Group 525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0" name="Group 487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22" name="Group 522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8" name="Rounded Rectangle 5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9" name="Block Arc 5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6" name="Rounded Rectangle 5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7" name="Block Arc 5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4" name="Rounded Rectangle 5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5" name="Block Arc 5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2" name="Rounded Rectangle 5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3" name="Block Arc 5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7" name="Group 522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0" name="Rounded Rectangle 5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1" name="Block Arc 5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8" name="Group 522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9" name="Group 522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4" name="Rounded Rectangle 5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5" name="Block Arc 5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2" name="Rounded Rectangle 5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3" name="Block Arc 5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1" name="Group 488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92" name="Group 519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8" name="Rounded Rectangle 5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9" name="Block Arc 5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6" name="Rounded Rectangle 5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7" name="Block Arc 5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7" name="Group 519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8" name="Group 519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9" name="Group 519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2" name="Group 488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62" name="Group 516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8" name="Rounded Rectangle 5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9" name="Block Arc 5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6" name="Rounded Rectangle 5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7" name="Block Arc 5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6" name="Group 516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7" name="Group 516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8" name="Group 516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9" name="Group 516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3" name="Group 488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32" name="Group 513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8" name="Rounded Rectangle 5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9" name="Block Arc 5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6" name="Rounded Rectangle 5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7" name="Block Arc 5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6" name="Group 513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7" name="Group 513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8" name="Group 513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9" name="Group 513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4" name="Group 488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02" name="Group 510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8" name="Rounded Rectangle 51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9" name="Block Arc 51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6" name="Rounded Rectangle 51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7" name="Block Arc 51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5" name="Group 510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4" name="Rounded Rectangle 51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5" name="Block Arc 51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6" name="Group 510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2" name="Rounded Rectangle 5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3" name="Block Arc 51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7" name="Group 510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0" name="Rounded Rectangle 51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1" name="Block Arc 51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8" name="Group 510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9" name="Group 510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72" name="Group 507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8" name="Rounded Rectangle 5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9" name="Block Arc 5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6" name="Rounded Rectangle 5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7" name="Block Arc 5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4" name="Rounded Rectangle 5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5" name="Block Arc 5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6" name="Group 507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2" name="Rounded Rectangle 5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3" name="Block Arc 5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7" name="Group 507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0" name="Rounded Rectangle 5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1" name="Block Arc 5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8" name="Group 507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9" name="Group 507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42" name="Group 504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0" name="Rounded Rectangle 5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1" name="Block Arc 5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8" name="Rounded Rectangle 5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9" name="Block Arc 5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6" name="Rounded Rectangle 5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7" name="Block Arc 5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4" name="Rounded Rectangle 5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5" name="Block Arc 5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6" name="Group 504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2" name="Rounded Rectangle 5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3" name="Block Arc 5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7" name="Group 504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0" name="Rounded Rectangle 5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1" name="Block Arc 5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8" name="Group 504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8" name="Rounded Rectangle 5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59" name="Block Arc 5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9" name="Group 504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6" name="Rounded Rectangle 5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7" name="Block Arc 5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4" name="Rounded Rectangle 5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5" name="Block Arc 5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2" name="Rounded Rectangle 5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3" name="Block Arc 5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7" name="Group 488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12" name="Group 501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0" name="Rounded Rectangle 5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1" name="Block Arc 5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3" name="Group 501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8" name="Rounded Rectangle 5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9" name="Block Arc 5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6" name="Rounded Rectangle 5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7" name="Block Arc 5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5" name="Group 501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4" name="Rounded Rectangle 5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5" name="Block Arc 5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6" name="Group 501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2" name="Rounded Rectangle 5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3" name="Block Arc 5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7" name="Group 501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0" name="Rounded Rectangle 5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1" name="Block Arc 5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8" name="Group 501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8" name="Rounded Rectangle 5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9" name="Block Arc 5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9" name="Group 501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6" name="Rounded Rectangle 5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7" name="Block Arc 5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4" name="Rounded Rectangle 5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5" name="Block Arc 5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2" name="Rounded Rectangle 5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3" name="Block Arc 5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82" name="Group 498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0" name="Rounded Rectangle 5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1" name="Block Arc 5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3" name="Group 498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8" name="Rounded Rectangle 5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9" name="Block Arc 5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6" name="Rounded Rectangle 5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7" name="Block Arc 5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5" name="Group 498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4" name="Rounded Rectangle 5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5" name="Block Arc 5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6" name="Group 498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2" name="Rounded Rectangle 5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3" name="Block Arc 5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7" name="Group 498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0" name="Rounded Rectangle 4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1" name="Block Arc 5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8" name="Group 498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8" name="Rounded Rectangle 4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9" name="Block Arc 4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9" name="Group 498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6" name="Rounded Rectangle 4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7" name="Block Arc 4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4" name="Rounded Rectangle 4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5" name="Block Arc 4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2" name="Rounded Rectangle 4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3" name="Block Arc 4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52" name="Group 495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0" name="Rounded Rectangle 4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1" name="Block Arc 49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3" name="Group 495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8" name="Rounded Rectangle 49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9" name="Block Arc 49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6" name="Rounded Rectangle 4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7" name="Block Arc 49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5" name="Group 495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4" name="Rounded Rectangle 49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5" name="Block Arc 49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6" name="Group 495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2" name="Rounded Rectangle 4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3" name="Block Arc 49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7" name="Group 495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0" name="Rounded Rectangle 49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1" name="Block Arc 49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8" name="Group 495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8" name="Rounded Rectangle 4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9" name="Block Arc 49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9" name="Group 495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6" name="Rounded Rectangle 49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7" name="Block Arc 49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4" name="Rounded Rectangle 4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5" name="Block Arc 49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2" name="Rounded Rectangle 4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3" name="Block Arc 49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22" name="Group 492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0" name="Rounded Rectangle 4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1" name="Block Arc 4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3" name="Group 492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8" name="Rounded Rectangle 4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9" name="Block Arc 4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6" name="Rounded Rectangle 4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7" name="Block Arc 4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5" name="Group 492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4" name="Rounded Rectangle 4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5" name="Block Arc 4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6" name="Group 492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2" name="Rounded Rectangle 4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3" name="Block Arc 4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7" name="Group 492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0" name="Rounded Rectangle 4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1" name="Block Arc 4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8" name="Group 492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8" name="Rounded Rectangle 4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9" name="Block Arc 4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9" name="Group 492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6" name="Rounded Rectangle 4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7" name="Block Arc 4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4" name="Rounded Rectangle 4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5" name="Block Arc 4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2" name="Rounded Rectangle 49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3" name="Block Arc 4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92" name="Group 489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0" name="Rounded Rectangle 4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1" name="Block Arc 4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3" name="Group 489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8" name="Rounded Rectangle 4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9" name="Block Arc 4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6" name="Rounded Rectangle 4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7" name="Block Arc 4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5" name="Group 489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4" name="Rounded Rectangle 4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5" name="Block Arc 4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6" name="Group 489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2" name="Rounded Rectangle 4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3" name="Block Arc 4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7" name="Group 489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0" name="Rounded Rectangle 4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1" name="Block Arc 4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8" name="Group 489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8" name="Rounded Rectangle 4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9" name="Block Arc 4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9" name="Group 489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6" name="Rounded Rectangle 4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7" name="Block Arc 4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4" name="Rounded Rectangle 4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5" name="Block Arc 4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2" name="Rounded Rectangle 4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3" name="Block Arc 4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9" name="Group 4288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12" name="Group 441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47" name="Group 48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5" name="Rounded Rectangle 4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6" name="Block Arc 4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8" name="Group 48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3" name="Rounded Rectangle 4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4" name="Block Arc 4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9" name="Group 48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1" name="Rounded Rectangle 4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2" name="Block Arc 4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0" name="Group 48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9" name="Rounded Rectangle 4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0" name="Block Arc 4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1" name="Group 48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7" name="Rounded Rectangle 4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8" name="Block Arc 4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2" name="Group 48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5" name="Rounded Rectangle 4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6" name="Block Arc 4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3" name="Group 48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3" name="Rounded Rectangle 4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4" name="Block Arc 4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4" name="Group 48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1" name="Rounded Rectangle 4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2" name="Block Arc 4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5" name="Group 48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9" name="Rounded Rectangle 4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0" name="Block Arc 4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6" name="Group 48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7" name="Rounded Rectangle 4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8" name="Block Arc 4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3" name="Group 441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17" name="Group 48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5" name="Rounded Rectangle 4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6" name="Block Arc 4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3" name="Rounded Rectangle 4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4" name="Block Arc 4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1" name="Rounded Rectangle 4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2" name="Block Arc 4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9" name="Rounded Rectangle 4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0" name="Block Arc 4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1" name="Group 48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7" name="Rounded Rectangle 4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8" name="Block Arc 4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2" name="Group 48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5" name="Rounded Rectangle 4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6" name="Block Arc 4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3" name="Group 48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3" name="Rounded Rectangle 4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4" name="Block Arc 4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4" name="Group 48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1" name="Rounded Rectangle 4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2" name="Block Arc 4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5" name="Group 48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9" name="Rounded Rectangle 4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0" name="Block Arc 4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6" name="Group 48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7" name="Rounded Rectangle 4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8" name="Block Arc 4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4" name="Group 441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87" name="Group 47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5" name="Rounded Rectangle 4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6" name="Block Arc 48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3" name="Rounded Rectangle 4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4" name="Block Arc 48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1" name="Rounded Rectangle 4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2" name="Block Arc 4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9" name="Rounded Rectangle 4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0" name="Block Arc 4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1" name="Group 47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7" name="Rounded Rectangle 4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8" name="Block Arc 4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2" name="Group 47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5" name="Rounded Rectangle 4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6" name="Block Arc 4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3" name="Group 47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3" name="Rounded Rectangle 4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4" name="Block Arc 4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4" name="Group 47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1" name="Rounded Rectangle 4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2" name="Block Arc 4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5" name="Group 47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9" name="Rounded Rectangle 4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0" name="Block Arc 4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6" name="Group 47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7" name="Rounded Rectangle 4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8" name="Block Arc 4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5" name="Group 441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57" name="Group 47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5" name="Rounded Rectangle 4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6" name="Block Arc 4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3" name="Rounded Rectangle 4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4" name="Block Arc 4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1" name="Rounded Rectangle 4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2" name="Block Arc 4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9" name="Rounded Rectangle 4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0" name="Block Arc 4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1" name="Group 47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7" name="Rounded Rectangle 4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8" name="Block Arc 4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2" name="Group 47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5" name="Rounded Rectangle 4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6" name="Block Arc 4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3" name="Group 47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3" name="Rounded Rectangle 4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4" name="Block Arc 4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4" name="Group 47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1" name="Rounded Rectangle 4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2" name="Block Arc 4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5" name="Group 47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9" name="Rounded Rectangle 4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0" name="Block Arc 4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6" name="Group 47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7" name="Rounded Rectangle 4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8" name="Block Arc 4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6" name="Group 441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27" name="Group 47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5" name="Rounded Rectangle 4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6" name="Block Arc 4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3" name="Rounded Rectangle 4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4" name="Block Arc 4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1" name="Rounded Rectangle 4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2" name="Block Arc 4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9" name="Rounded Rectangle 4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0" name="Block Arc 4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1" name="Group 47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7" name="Rounded Rectangle 4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8" name="Block Arc 4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2" name="Group 47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5" name="Rounded Rectangle 4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6" name="Block Arc 4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3" name="Group 47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3" name="Rounded Rectangle 4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4" name="Block Arc 4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4" name="Group 47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1" name="Rounded Rectangle 4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2" name="Block Arc 4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5" name="Group 47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9" name="Rounded Rectangle 4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0" name="Block Arc 4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6" name="Group 47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7" name="Rounded Rectangle 4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8" name="Block Arc 4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7" name="Group 441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697" name="Group 469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5" name="Rounded Rectangle 4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6" name="Block Arc 4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8" name="Group 469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3" name="Rounded Rectangle 4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4" name="Block Arc 4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1" name="Rounded Rectangle 4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2" name="Block Arc 4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9" name="Rounded Rectangle 4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0" name="Block Arc 4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7" name="Rounded Rectangle 4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8" name="Block Arc 4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2" name="Group 470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5" name="Rounded Rectangle 4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6" name="Block Arc 4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3" name="Group 470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3" name="Rounded Rectangle 4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4" name="Block Arc 4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4" name="Group 470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1" name="Rounded Rectangle 4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2" name="Block Arc 4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9" name="Rounded Rectangle 4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0" name="Block Arc 4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7" name="Rounded Rectangle 47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8" name="Block Arc 4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8" name="Group 441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67" name="Group 466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5" name="Rounded Rectangle 4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6" name="Block Arc 4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3" name="Rounded Rectangle 4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4" name="Block Arc 4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1" name="Rounded Rectangle 4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2" name="Block Arc 4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9" name="Rounded Rectangle 4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0" name="Block Arc 4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7" name="Rounded Rectangle 4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8" name="Block Arc 4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2" name="Group 467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5" name="Rounded Rectangle 4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6" name="Block Arc 4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3" name="Group 467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3" name="Rounded Rectangle 4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4" name="Block Arc 4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4" name="Group 467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1" name="Rounded Rectangle 4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2" name="Block Arc 4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5" name="Group 467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9" name="Rounded Rectangle 4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0" name="Block Arc 4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6" name="Group 467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7" name="Rounded Rectangle 4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8" name="Block Arc 4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9" name="Group 441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37" name="Group 463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5" name="Rounded Rectangle 46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6" name="Block Arc 46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3" name="Rounded Rectangle 4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4" name="Block Arc 46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1" name="Rounded Rectangle 46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2" name="Block Arc 46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9" name="Rounded Rectangle 46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0" name="Block Arc 46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7" name="Rounded Rectangle 46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8" name="Block Arc 46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2" name="Group 464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5" name="Rounded Rectangle 4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6" name="Block Arc 46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3" name="Group 464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3" name="Rounded Rectangle 46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4" name="Block Arc 46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4" name="Group 464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1" name="Rounded Rectangle 4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2" name="Block Arc 46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5" name="Group 464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9" name="Rounded Rectangle 46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0" name="Block Arc 46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6" name="Group 464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7" name="Rounded Rectangle 46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8" name="Block Arc 46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07" name="Group 460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5" name="Rounded Rectangle 4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6" name="Block Arc 4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3" name="Rounded Rectangle 4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4" name="Block Arc 4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1" name="Rounded Rectangle 4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2" name="Block Arc 4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9" name="Rounded Rectangle 4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0" name="Block Arc 4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7" name="Rounded Rectangle 4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8" name="Block Arc 4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2" name="Group 461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5" name="Rounded Rectangle 4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6" name="Block Arc 4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3" name="Group 461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3" name="Rounded Rectangle 4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4" name="Block Arc 4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4" name="Group 461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1" name="Rounded Rectangle 4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2" name="Block Arc 4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5" name="Group 461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9" name="Rounded Rectangle 4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0" name="Block Arc 4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6" name="Group 461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7" name="Rounded Rectangle 4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8" name="Block Arc 4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77" name="Group 457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5" name="Rounded Rectangle 4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6" name="Block Arc 4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3" name="Rounded Rectangle 4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4" name="Block Arc 4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1" name="Rounded Rectangle 4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2" name="Block Arc 4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9" name="Rounded Rectangle 4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0" name="Block Arc 4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7" name="Rounded Rectangle 4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8" name="Block Arc 4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2" name="Group 458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5" name="Rounded Rectangle 4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6" name="Block Arc 4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3" name="Group 458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3" name="Rounded Rectangle 4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4" name="Block Arc 4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4" name="Group 458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1" name="Rounded Rectangle 4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2" name="Block Arc 4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5" name="Group 458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9" name="Rounded Rectangle 4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0" name="Block Arc 4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6" name="Group 458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7" name="Rounded Rectangle 4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8" name="Block Arc 4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2" name="Group 442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47" name="Group 45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5" name="Rounded Rectangle 4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6" name="Block Arc 4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3" name="Rounded Rectangle 4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4" name="Block Arc 4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1" name="Rounded Rectangle 4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2" name="Block Arc 4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9" name="Rounded Rectangle 4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0" name="Block Arc 4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7" name="Rounded Rectangle 4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8" name="Block Arc 4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2" name="Group 45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5" name="Rounded Rectangle 4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6" name="Block Arc 4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3" name="Group 45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3" name="Rounded Rectangle 4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4" name="Block Arc 4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4" name="Group 45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1" name="Rounded Rectangle 4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2" name="Block Arc 4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5" name="Group 45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9" name="Rounded Rectangle 4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0" name="Block Arc 4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6" name="Group 45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7" name="Rounded Rectangle 4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8" name="Block Arc 4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3" name="Group 442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17" name="Group 45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5" name="Rounded Rectangle 4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6" name="Block Arc 4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3" name="Rounded Rectangle 4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4" name="Block Arc 4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1" name="Rounded Rectangle 4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2" name="Block Arc 4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9" name="Rounded Rectangle 4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0" name="Block Arc 4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7" name="Rounded Rectangle 4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8" name="Block Arc 4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2" name="Group 45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5" name="Rounded Rectangle 4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6" name="Block Arc 4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3" name="Group 45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3" name="Rounded Rectangle 4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4" name="Block Arc 4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4" name="Group 45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1" name="Rounded Rectangle 4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2" name="Block Arc 4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5" name="Group 45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9" name="Rounded Rectangle 4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Block Arc 4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6" name="Group 45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7" name="Rounded Rectangle 4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Block Arc 4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4" name="Group 442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87" name="Group 44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5" name="Rounded Rectangle 45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Block Arc 45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3" name="Rounded Rectangle 4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Block Arc 45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1" name="Rounded Rectangle 45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Block Arc 45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9" name="Rounded Rectangle 45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Block Arc 45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7" name="Rounded Rectangle 45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Block Arc 45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2" name="Group 44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5" name="Rounded Rectangle 45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Block Arc 45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3" name="Group 44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3" name="Rounded Rectangle 45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Block Arc 45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4" name="Group 44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1" name="Rounded Rectangle 45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2" name="Block Arc 45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5" name="Group 44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9" name="Rounded Rectangle 44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0" name="Block Arc 44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6" name="Group 44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7" name="Rounded Rectangle 44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8" name="Block Arc 44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5" name="Group 442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57" name="Group 44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5" name="Rounded Rectangle 4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6" name="Block Arc 4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3" name="Rounded Rectangle 4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4" name="Block Arc 4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1" name="Rounded Rectangle 4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2" name="Block Arc 4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9" name="Rounded Rectangle 4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0" name="Block Arc 4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7" name="Rounded Rectangle 4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8" name="Block Arc 4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2" name="Group 44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5" name="Rounded Rectangle 4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6" name="Block Arc 4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3" name="Group 44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3" name="Rounded Rectangle 4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4" name="Block Arc 4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4" name="Group 44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1" name="Rounded Rectangle 4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2" name="Block Arc 4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5" name="Group 44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9" name="Rounded Rectangle 4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0" name="Block Arc 4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6" name="Group 44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7" name="Rounded Rectangle 4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8" name="Block Arc 4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6" name="Group 442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27" name="Group 44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5" name="Rounded Rectangle 4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6" name="Block Arc 4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3" name="Rounded Rectangle 4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4" name="Block Arc 4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1" name="Rounded Rectangle 4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2" name="Block Arc 4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9" name="Rounded Rectangle 4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0" name="Block Arc 4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7" name="Rounded Rectangle 4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8" name="Block Arc 4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2" name="Group 44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5" name="Rounded Rectangle 4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6" name="Block Arc 4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3" name="Group 44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3" name="Rounded Rectangle 4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4" name="Block Arc 4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4" name="Group 44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1" name="Rounded Rectangle 4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2" name="Block Arc 4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5" name="Group 44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9" name="Rounded Rectangle 4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0" name="Block Arc 4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6" name="Group 44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7" name="Rounded Rectangle 4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8" name="Block Arc 4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75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7976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290" name="Rectangle 4289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91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92" name="Group 4291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398" name="Group 439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10" name="Rectangle 440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1" name="Rectangle 441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9" name="Group 439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8" name="Rectangle 440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9" name="Rectangle 440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0" name="Group 439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06" name="Rectangle 440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7" name="Rectangle 440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401" name="Rectangle 440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2" name="Rectangle 440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3" name="Rectangle 440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4" name="Rectangle 440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5" name="Rectangle 440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3" name="Group 4292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84" name="Group 438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96" name="Rectangle 439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7" name="Rectangle 439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5" name="Group 438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94" name="Rectangle 439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5" name="Rectangle 439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6" name="Group 438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92" name="Rectangle 439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3" name="Rectangle 439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7" name="Rectangle 438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8" name="Rectangle 438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9" name="Rectangle 438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0" name="Rectangle 438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1" name="Rectangle 439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4" name="Group 4293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70" name="Group 436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82" name="Rectangle 438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3" name="Rectangle 438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1" name="Group 437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0" name="Rectangle 437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1" name="Rectangle 438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2" name="Group 437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8" name="Rectangle 437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9" name="Rectangle 437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73" name="Rectangle 437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4" name="Rectangle 437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5" name="Rectangle 437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6" name="Rectangle 437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7" name="Rectangle 437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5" name="Group 4294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56" name="Group 435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8" name="Rectangle 436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9" name="Rectangle 436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7" name="Group 435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66" name="Rectangle 436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7" name="Rectangle 436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8" name="Group 435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64" name="Rectangle 436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5" name="Rectangle 436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9" name="Rectangle 435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0" name="Rectangle 435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1" name="Rectangle 436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2" name="Rectangle 436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3" name="Rectangle 436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6" name="Group 4295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42" name="Group 43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54" name="Rectangle 43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5" name="Rectangle 43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43" name="Group 43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52" name="Rectangle 43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3" name="Rectangle 43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44" name="Group 43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0" name="Rectangle 43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1" name="Rectangle 43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45" name="Rectangle 43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6" name="Rectangle 43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7" name="Rectangle 43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8" name="Rectangle 43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9" name="Rectangle 43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7" name="Group 4296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28" name="Group 43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0" name="Rectangle 43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1" name="Rectangle 43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9" name="Group 43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8" name="Rectangle 43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9" name="Rectangle 43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0" name="Group 43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36" name="Rectangle 43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7" name="Rectangle 43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31" name="Rectangle 43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2" name="Rectangle 43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3" name="Rectangle 43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4" name="Rectangle 43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5" name="Rectangle 43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8" name="Group 4297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14" name="Group 43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26" name="Rectangle 43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7" name="Rectangle 43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5" name="Group 43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24" name="Rectangle 43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5" name="Rectangle 43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6" name="Group 43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22" name="Rectangle 43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3" name="Rectangle 43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7" name="Rectangle 43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8" name="Rectangle 43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9" name="Rectangle 4318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0" name="Rectangle 43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1" name="Rectangle 43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9" name="Group 4298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300" name="Group 42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12" name="Rectangle 43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3" name="Rectangle 43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1" name="Group 43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0" name="Rectangle 43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1" name="Rectangle 43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2" name="Group 43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08" name="Rectangle 43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9" name="Rectangle 43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03" name="Rectangle 43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4" name="Rectangle 43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5" name="Rectangle 430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6" name="Rectangle 43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7" name="Rectangle 43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6271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4103" name="Straight Connector 4102"/>
          <p:cNvCxnSpPr/>
          <p:nvPr/>
        </p:nvCxnSpPr>
        <p:spPr>
          <a:xfrm>
            <a:off x="4617456" y="1512580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6" name="Group 4135"/>
          <p:cNvGrpSpPr/>
          <p:nvPr/>
        </p:nvGrpSpPr>
        <p:grpSpPr>
          <a:xfrm>
            <a:off x="5498229" y="5519814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0" name="Group 4149"/>
          <p:cNvGrpSpPr/>
          <p:nvPr/>
        </p:nvGrpSpPr>
        <p:grpSpPr>
          <a:xfrm>
            <a:off x="4395763" y="1119769"/>
            <a:ext cx="139541" cy="146304"/>
            <a:chOff x="8367286" y="3351427"/>
            <a:chExt cx="139541" cy="146304"/>
          </a:xfrm>
        </p:grpSpPr>
        <p:sp>
          <p:nvSpPr>
            <p:cNvPr id="41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80091" y="3626773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500805" y="1636946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05530" y="3102898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62" name="Group 4161"/>
          <p:cNvGrpSpPr/>
          <p:nvPr/>
        </p:nvGrpSpPr>
        <p:grpSpPr>
          <a:xfrm>
            <a:off x="4558129" y="869483"/>
            <a:ext cx="140350" cy="146304"/>
            <a:chOff x="8372047" y="3351426"/>
            <a:chExt cx="140350" cy="146304"/>
          </a:xfrm>
        </p:grpSpPr>
        <p:sp>
          <p:nvSpPr>
            <p:cNvPr id="416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4" name="Text Box 11"/>
            <p:cNvSpPr txBox="1">
              <a:spLocks noChangeArrowheads="1"/>
            </p:cNvSpPr>
            <p:nvPr/>
          </p:nvSpPr>
          <p:spPr bwMode="auto">
            <a:xfrm rot="21540000">
              <a:off x="8375237" y="339110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69" name="Rectangle 123"/>
          <p:cNvSpPr>
            <a:spLocks noChangeArrowheads="1"/>
          </p:cNvSpPr>
          <p:nvPr/>
        </p:nvSpPr>
        <p:spPr bwMode="auto">
          <a:xfrm>
            <a:off x="7752977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4" name="Rectangle 147"/>
          <p:cNvSpPr>
            <a:spLocks noChangeArrowheads="1"/>
          </p:cNvSpPr>
          <p:nvPr/>
        </p:nvSpPr>
        <p:spPr bwMode="auto">
          <a:xfrm rot="10800000">
            <a:off x="7850966" y="2981990"/>
            <a:ext cx="27432" cy="36576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6" name="Rectangle 147"/>
          <p:cNvSpPr>
            <a:spLocks noChangeArrowheads="1"/>
          </p:cNvSpPr>
          <p:nvPr/>
        </p:nvSpPr>
        <p:spPr bwMode="auto">
          <a:xfrm rot="10800000">
            <a:off x="7843473" y="3807564"/>
            <a:ext cx="27432" cy="45720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9" name="Rectangle 123"/>
          <p:cNvSpPr>
            <a:spLocks noChangeArrowheads="1"/>
          </p:cNvSpPr>
          <p:nvPr/>
        </p:nvSpPr>
        <p:spPr bwMode="auto">
          <a:xfrm>
            <a:off x="7664871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0" name="Rectangle 123"/>
          <p:cNvSpPr>
            <a:spLocks noChangeArrowheads="1"/>
          </p:cNvSpPr>
          <p:nvPr/>
        </p:nvSpPr>
        <p:spPr bwMode="auto">
          <a:xfrm>
            <a:off x="75672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1" name="Rectangle 123"/>
          <p:cNvSpPr>
            <a:spLocks noChangeArrowheads="1"/>
          </p:cNvSpPr>
          <p:nvPr/>
        </p:nvSpPr>
        <p:spPr bwMode="auto">
          <a:xfrm>
            <a:off x="747198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2" name="Rectangle 123"/>
          <p:cNvSpPr>
            <a:spLocks noChangeArrowheads="1"/>
          </p:cNvSpPr>
          <p:nvPr/>
        </p:nvSpPr>
        <p:spPr bwMode="auto">
          <a:xfrm>
            <a:off x="73767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3" name="Rectangle 123"/>
          <p:cNvSpPr>
            <a:spLocks noChangeArrowheads="1"/>
          </p:cNvSpPr>
          <p:nvPr/>
        </p:nvSpPr>
        <p:spPr bwMode="auto">
          <a:xfrm>
            <a:off x="7749293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4" name="Rectangle 123"/>
          <p:cNvSpPr>
            <a:spLocks noChangeArrowheads="1"/>
          </p:cNvSpPr>
          <p:nvPr/>
        </p:nvSpPr>
        <p:spPr bwMode="auto">
          <a:xfrm>
            <a:off x="7661187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5" name="Rectangle 123"/>
          <p:cNvSpPr>
            <a:spLocks noChangeArrowheads="1"/>
          </p:cNvSpPr>
          <p:nvPr/>
        </p:nvSpPr>
        <p:spPr bwMode="auto">
          <a:xfrm>
            <a:off x="75635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6" name="Rectangle 123"/>
          <p:cNvSpPr>
            <a:spLocks noChangeArrowheads="1"/>
          </p:cNvSpPr>
          <p:nvPr/>
        </p:nvSpPr>
        <p:spPr bwMode="auto">
          <a:xfrm>
            <a:off x="746830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7" name="Rectangle 123"/>
          <p:cNvSpPr>
            <a:spLocks noChangeArrowheads="1"/>
          </p:cNvSpPr>
          <p:nvPr/>
        </p:nvSpPr>
        <p:spPr bwMode="auto">
          <a:xfrm>
            <a:off x="73730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>
            <a:off x="6156066" y="3401061"/>
            <a:ext cx="45720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7" name="Rectangle 231"/>
          <p:cNvSpPr>
            <a:spLocks noChangeArrowheads="1"/>
          </p:cNvSpPr>
          <p:nvPr/>
        </p:nvSpPr>
        <p:spPr bwMode="auto">
          <a:xfrm rot="10800000">
            <a:off x="7907273" y="3556092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8" name="Rectangle 231"/>
          <p:cNvSpPr>
            <a:spLocks noChangeArrowheads="1"/>
          </p:cNvSpPr>
          <p:nvPr/>
        </p:nvSpPr>
        <p:spPr bwMode="auto">
          <a:xfrm rot="10800000">
            <a:off x="7959258" y="3556092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9" name="Group 4198"/>
          <p:cNvGrpSpPr/>
          <p:nvPr/>
        </p:nvGrpSpPr>
        <p:grpSpPr>
          <a:xfrm>
            <a:off x="5613820" y="3354799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5909185" y="3288421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5" name="Group 4204"/>
          <p:cNvGrpSpPr/>
          <p:nvPr/>
        </p:nvGrpSpPr>
        <p:grpSpPr>
          <a:xfrm>
            <a:off x="6899077" y="3359109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8" name="Group 4207"/>
          <p:cNvGrpSpPr/>
          <p:nvPr/>
        </p:nvGrpSpPr>
        <p:grpSpPr>
          <a:xfrm>
            <a:off x="7174508" y="4285804"/>
            <a:ext cx="217489" cy="219075"/>
            <a:chOff x="2067654" y="4497630"/>
            <a:chExt cx="217489" cy="219075"/>
          </a:xfrm>
        </p:grpSpPr>
        <p:sp>
          <p:nvSpPr>
            <p:cNvPr id="420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7188355" y="3248076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88700" y="3546102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7942906" y="4330392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0" name="Group 4219"/>
          <p:cNvGrpSpPr/>
          <p:nvPr/>
        </p:nvGrpSpPr>
        <p:grpSpPr>
          <a:xfrm>
            <a:off x="6651545" y="3460483"/>
            <a:ext cx="217489" cy="219075"/>
            <a:chOff x="2067654" y="4497630"/>
            <a:chExt cx="217489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3" name="Group 4222"/>
          <p:cNvGrpSpPr/>
          <p:nvPr/>
        </p:nvGrpSpPr>
        <p:grpSpPr>
          <a:xfrm>
            <a:off x="7412740" y="3460566"/>
            <a:ext cx="217489" cy="219075"/>
            <a:chOff x="2067654" y="4497630"/>
            <a:chExt cx="217489" cy="219075"/>
          </a:xfrm>
        </p:grpSpPr>
        <p:sp>
          <p:nvSpPr>
            <p:cNvPr id="4224" name="Oval 42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6" name="Group 4225"/>
          <p:cNvGrpSpPr/>
          <p:nvPr/>
        </p:nvGrpSpPr>
        <p:grpSpPr>
          <a:xfrm>
            <a:off x="7625420" y="3451041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9" name="Group 4228"/>
          <p:cNvGrpSpPr/>
          <p:nvPr/>
        </p:nvGrpSpPr>
        <p:grpSpPr>
          <a:xfrm>
            <a:off x="7606370" y="3265341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2" name="Group 4231"/>
          <p:cNvGrpSpPr/>
          <p:nvPr/>
        </p:nvGrpSpPr>
        <p:grpSpPr>
          <a:xfrm>
            <a:off x="7403215" y="3265341"/>
            <a:ext cx="217489" cy="219075"/>
            <a:chOff x="2067654" y="4497630"/>
            <a:chExt cx="217489" cy="219075"/>
          </a:xfrm>
        </p:grpSpPr>
        <p:sp>
          <p:nvSpPr>
            <p:cNvPr id="423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7936123" y="3179514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8002467" y="3470617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8008928" y="3605087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7875841" y="3227207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7797697" y="3274272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6651545" y="3293016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56" name="Rectangle 231"/>
          <p:cNvSpPr>
            <a:spLocks noChangeArrowheads="1"/>
          </p:cNvSpPr>
          <p:nvPr/>
        </p:nvSpPr>
        <p:spPr bwMode="auto">
          <a:xfrm rot="5400000">
            <a:off x="7487498" y="3067765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7" name="Rectangle 231"/>
          <p:cNvSpPr>
            <a:spLocks noChangeArrowheads="1"/>
          </p:cNvSpPr>
          <p:nvPr/>
        </p:nvSpPr>
        <p:spPr bwMode="auto">
          <a:xfrm rot="5400000">
            <a:off x="7487498" y="3118885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9" name="Rectangle 231"/>
          <p:cNvSpPr>
            <a:spLocks noChangeArrowheads="1"/>
          </p:cNvSpPr>
          <p:nvPr/>
        </p:nvSpPr>
        <p:spPr bwMode="auto">
          <a:xfrm rot="5400000">
            <a:off x="7652672" y="4119512"/>
            <a:ext cx="36576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>
            <a:off x="6156066" y="3477261"/>
            <a:ext cx="45720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61" name="Rectangle 231"/>
          <p:cNvSpPr>
            <a:spLocks noChangeArrowheads="1"/>
          </p:cNvSpPr>
          <p:nvPr/>
        </p:nvSpPr>
        <p:spPr bwMode="auto">
          <a:xfrm rot="5400000">
            <a:off x="7652672" y="4176662"/>
            <a:ext cx="36576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819" name="Group 7818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20" name="Group 7819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45" name="Group 7944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73" name="Rounded Rectangle 7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4" name="Block Arc 7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71" name="Rounded Rectangle 7970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2" name="Block Arc 7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7" name="Group 7946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9" name="Rounded Rectangle 7968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0" name="Block Arc 7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8" name="Group 7947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7" name="Rounded Rectangle 796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8" name="Block Arc 7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1" name="Group 7950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2" name="Group 7951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3" name="Group 7952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4" name="Group 7953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1" name="Group 7820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15" name="Group 7914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43" name="Rounded Rectangle 7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4" name="Block Arc 7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41" name="Rounded Rectangle 7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2" name="Block Arc 7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7" name="Group 7916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9" name="Rounded Rectangle 7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0" name="Block Arc 7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8" name="Group 7917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7" name="Rounded Rectangle 7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8" name="Block Arc 7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9" name="Group 7918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35" name="Rounded Rectangle 7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6" name="Block Arc 7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0" name="Group 7919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33" name="Rounded Rectangle 7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4" name="Block Arc 7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1" name="Group 7920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31" name="Rounded Rectangle 7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2" name="Block Arc 7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2" name="Group 7921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3" name="Group 7922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4" name="Group 7923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2" name="Group 7821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885" name="Group 7884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6" name="Group 7885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7" name="Group 7886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9" name="Rounded Rectangle 7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0" name="Block Arc 7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8" name="Group 7887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7" name="Rounded Rectangle 7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8" name="Block Arc 7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9" name="Group 7888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0" name="Group 7889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1" name="Group 7890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2" name="Group 7891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3" name="Group 7892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4" name="Group 7893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3" name="Group 7822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55" name="Group 7854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6" name="Group 7855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7" name="Group 7856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8" name="Group 7857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9" name="Group 7858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0" name="Group 7859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1" name="Group 7860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2" name="Group 7861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3" name="Group 7862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4" name="Group 7823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25" name="Group 7824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6" name="Group 7825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7" name="Group 7826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8" name="Group 7827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9" name="Group 7828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0" name="Group 7829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1" name="Group 7830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2" name="Group 7831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9" name="Rounded Rectangle 7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0" name="Block Arc 7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3" name="Group 7832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7" name="Rounded Rectangle 7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8" name="Block Arc 7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5" name="Rounded Rectangle 7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6" name="Block Arc 7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77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sp>
        <p:nvSpPr>
          <p:cNvPr id="4196" name="Rectangle 231"/>
          <p:cNvSpPr>
            <a:spLocks noChangeArrowheads="1"/>
          </p:cNvSpPr>
          <p:nvPr/>
        </p:nvSpPr>
        <p:spPr bwMode="auto">
          <a:xfrm rot="10800000">
            <a:off x="7380565" y="4499437"/>
            <a:ext cx="27432" cy="6400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8" name="Rectangle 231"/>
          <p:cNvSpPr>
            <a:spLocks noChangeArrowheads="1"/>
          </p:cNvSpPr>
          <p:nvPr/>
        </p:nvSpPr>
        <p:spPr bwMode="auto">
          <a:xfrm rot="10800000">
            <a:off x="7471893" y="4489912"/>
            <a:ext cx="27432" cy="6400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645" name="Group 3644"/>
          <p:cNvGrpSpPr/>
          <p:nvPr/>
        </p:nvGrpSpPr>
        <p:grpSpPr>
          <a:xfrm>
            <a:off x="5517838" y="2556590"/>
            <a:ext cx="138748" cy="146304"/>
            <a:chOff x="8369667" y="3351427"/>
            <a:chExt cx="138748" cy="146304"/>
          </a:xfrm>
        </p:grpSpPr>
        <p:sp>
          <p:nvSpPr>
            <p:cNvPr id="364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7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1" name="Group 3650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4" name="Group 3653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7" name="Group 3656"/>
          <p:cNvGrpSpPr/>
          <p:nvPr/>
        </p:nvGrpSpPr>
        <p:grpSpPr>
          <a:xfrm>
            <a:off x="7194183" y="3044551"/>
            <a:ext cx="137160" cy="146304"/>
            <a:chOff x="8369667" y="3351427"/>
            <a:chExt cx="137160" cy="146304"/>
          </a:xfrm>
        </p:grpSpPr>
        <p:sp>
          <p:nvSpPr>
            <p:cNvPr id="365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9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0" name="Group 3659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3661" name="Rectangle 3660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2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3697" name="Group 3696"/>
          <p:cNvGrpSpPr/>
          <p:nvPr/>
        </p:nvGrpSpPr>
        <p:grpSpPr>
          <a:xfrm>
            <a:off x="8647741" y="3608202"/>
            <a:ext cx="178507" cy="233862"/>
            <a:chOff x="3952668" y="2974658"/>
            <a:chExt cx="210300" cy="272839"/>
          </a:xfrm>
        </p:grpSpPr>
        <p:sp>
          <p:nvSpPr>
            <p:cNvPr id="3698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699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0" name="Group 3699"/>
          <p:cNvGrpSpPr/>
          <p:nvPr/>
        </p:nvGrpSpPr>
        <p:grpSpPr>
          <a:xfrm>
            <a:off x="5500182" y="3036365"/>
            <a:ext cx="180399" cy="262558"/>
            <a:chOff x="3952330" y="3088572"/>
            <a:chExt cx="212529" cy="306318"/>
          </a:xfrm>
        </p:grpSpPr>
        <p:sp>
          <p:nvSpPr>
            <p:cNvPr id="3701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02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3" name="Group 3702"/>
          <p:cNvGrpSpPr/>
          <p:nvPr/>
        </p:nvGrpSpPr>
        <p:grpSpPr>
          <a:xfrm>
            <a:off x="5596678" y="3040492"/>
            <a:ext cx="180160" cy="261432"/>
            <a:chOff x="3954221" y="3202966"/>
            <a:chExt cx="212247" cy="305004"/>
          </a:xfrm>
        </p:grpSpPr>
        <p:sp>
          <p:nvSpPr>
            <p:cNvPr id="3704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706" name="Group 3705"/>
          <p:cNvGrpSpPr/>
          <p:nvPr/>
        </p:nvGrpSpPr>
        <p:grpSpPr>
          <a:xfrm>
            <a:off x="5536942" y="3175807"/>
            <a:ext cx="180160" cy="261432"/>
            <a:chOff x="2210000" y="893391"/>
            <a:chExt cx="180160" cy="261432"/>
          </a:xfrm>
        </p:grpSpPr>
        <p:sp>
          <p:nvSpPr>
            <p:cNvPr id="3707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082" name="Group 4081"/>
          <p:cNvGrpSpPr/>
          <p:nvPr/>
        </p:nvGrpSpPr>
        <p:grpSpPr>
          <a:xfrm>
            <a:off x="8647741" y="3774087"/>
            <a:ext cx="182292" cy="232252"/>
            <a:chOff x="3948547" y="2867890"/>
            <a:chExt cx="214759" cy="270961"/>
          </a:xfrm>
        </p:grpSpPr>
        <p:grpSp>
          <p:nvGrpSpPr>
            <p:cNvPr id="4083" name="Group 4082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4097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175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4084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0" name="Group 4189"/>
          <p:cNvGrpSpPr/>
          <p:nvPr/>
        </p:nvGrpSpPr>
        <p:grpSpPr>
          <a:xfrm>
            <a:off x="5909951" y="3385681"/>
            <a:ext cx="217864" cy="219075"/>
            <a:chOff x="5639091" y="1598354"/>
            <a:chExt cx="217864" cy="219075"/>
          </a:xfrm>
        </p:grpSpPr>
        <p:sp>
          <p:nvSpPr>
            <p:cNvPr id="4195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6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5523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6" name="Group 3705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07" name="Group 3706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4080" name="Group 407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9" name="Rounded Rectangle 7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Block Arc 7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7" name="Rounded Rectangle 7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Block Arc 7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3" name="Group 778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5" name="Rounded Rectangle 7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6" name="Block Arc 7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4" name="Group 778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5" name="Group 778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6" name="Group 778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7" name="Group 778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8" name="Group 778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9" name="Group 778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0" name="Group 778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08" name="Group 3707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50" name="Group 404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09" name="Group 3708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20" name="Group 401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0" name="Group 3709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3990" name="Group 398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8" name="Rounded Rectangle 4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Block Arc 4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8" name="Group 399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60" name="Group 395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8" name="Rounded Rectangle 3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Block Arc 3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2" name="Group 3711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30" name="Group 392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8" name="Rounded Rectangle 3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9" name="Block Arc 3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3" name="Group 3712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00" name="Group 389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8" name="Rounded Rectangle 3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Block Arc 3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4" name="Group 3713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70" name="Group 386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8" name="Rounded Rectangle 3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9" name="Block Arc 3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8" name="Group 387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9" name="Group 387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5" name="Group 3714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40" name="Group 383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8" name="Rounded Rectangle 3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9" name="Block Arc 3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8" name="Group 384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9" name="Group 384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6" name="Group 3715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10" name="Group 380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8" name="Rounded Rectangle 3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9" name="Block Arc 3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8" name="Group 381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9" name="Group 381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7" name="Group 3716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80" name="Group 377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8" name="Rounded Rectangle 3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9" name="Block Arc 3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9" name="Group 378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8" name="Group 3717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50" name="Group 374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8" name="Rounded Rectangle 3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9" name="Block Arc 3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8" name="Group 375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9" name="Group 375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9" name="Group 3718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20" name="Group 371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8" name="Rounded Rectangle 3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9" name="Block Arc 3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1" name="Group 372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6" name="Rounded Rectangle 3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7" name="Block Arc 3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2" name="Group 372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4" name="Rounded Rectangle 3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5" name="Block Arc 3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3" name="Group 372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0" name="Rounded Rectangle 3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1" name="Block Arc 3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5" name="Group 372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8" name="Rounded Rectangle 3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9" name="Block Arc 3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6" name="Group 372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6" name="Rounded Rectangle 3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7" name="Block Arc 3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7" name="Group 372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4" name="Rounded Rectangle 3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5" name="Block Arc 3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8" name="Group 372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2" name="Rounded Rectangle 3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3" name="Block Arc 3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9" name="Group 372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0" name="Rounded Rectangle 37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1" name="Block Arc 3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cxnSp>
        <p:nvCxnSpPr>
          <p:cNvPr id="4098" name="Straight Connector 4097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9" name="Straight Connector 4098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1" name="Straight Connector 4100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2" name="Straight Connector 4101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3" name="Straight Connector 4102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4" name="Straight Connector 410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5" name="Group 4104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52" name="Rectangle 7751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3" name="Rectangle 7752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4" name="Block Arc 7753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55" name="Block Arc 7754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56" name="Straight Connector 7755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7" name="Straight Connector 7756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8" name="Straight Connector 7757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9" name="Straight Connector 7758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0" name="Straight Connector 7759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1" name="Straight Connector 7760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3" name="Rectangle 7762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4" name="Straight Connector 7763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5" name="Straight Connector 7764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6" name="Straight Connector 7765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7" name="Rounded Rectangle 7766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8" name="Rounded Rectangle 7767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9" name="Rounded Rectangle 7768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0" name="Rounded Rectangle 7769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1" name="Rounded Rectangle 7770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2" name="Rounded Rectangle 7771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3" name="Rounded Rectangle 7772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4" name="Straight Connector 7773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5" name="Rectangle 7774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76" name="Group 7775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78" name="Straight Connector 7777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9" name="Straight Connector 7778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0" name="Straight Connector 7779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1" name="Straight Connector 7780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2" name="Straight Connector 7781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77" name="Straight Connector 7776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06" name="Straight Connector 410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7" name="Straight Connector 410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8" name="Straight Connector 410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9" name="Straight Connector 410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0" name="Group 4109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48" name="Straight Connector 774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9" name="Straight Connector 774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1" name="Group 4110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44" name="Straight Connector 77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5" name="Straight Connector 77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2" name="Straight Connector 411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3" name="Straight Connector 411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4" name="Straight Connector 411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5" name="Group 4114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40" name="Straight Connector 773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1" name="Straight Connector 774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6" name="Group 4115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36" name="Straight Connector 773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7" name="Straight Connector 773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7" name="Straight Connector 411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8" name="Group 4117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32" name="Straight Connector 773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9" name="Straight Connector 411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0" name="Straight Connector 411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1" name="Rectangle 412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22" name="Straight Connector 412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8" name="Straight Connector 412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9" name="Straight Connector 412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0" name="Straight Connector 412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1" name="Straight Connector 413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2" name="Straight Connector 413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3" name="Straight Connector 413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4" name="Group 4133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11" name="Straight Connector 77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2" name="Straight Connector 77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3" name="Straight Connector 77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4" name="Straight Connector 77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5" name="Straight Connector 77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6" name="Straight Connector 77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7" name="Straight Connector 77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8" name="Straight Connector 77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9" name="Straight Connector 77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0" name="Straight Connector 77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1" name="Straight Connector 77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2" name="Straight Connector 77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3" name="Straight Connector 77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5" name="Group 4134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69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02" name="Straight Connector 770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3" name="Straight Connector 770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4" name="Straight Connector 770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5" name="Straight Connector 770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6" name="Straight Connector 770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7" name="Straight Connector 770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9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695" name="Straight Connector 769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6" name="Straight Connector 769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7" name="Straight Connector 769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8" name="Straight Connector 769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9" name="Straight Connector 769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0" name="Straight Connector 769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1" name="Straight Connector 770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139" name="Straight Connector 4138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0" name="Straight Connector 4139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6" name="Straight Connector 4145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5" name="Straight Connector 4164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6" name="Straight Connector 4165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7" name="Straight Connector 4166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8" name="Straight Connector 4167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0" name="Straight Connector 4169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1" name="Straight Connector 4170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2" name="Straight Connector 4171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3" name="Rectangle 4172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7" name="Rectangle 4176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8" name="Rectangle 4177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89" name="Rectangle 4188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91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92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193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94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196" name="TextBox 4195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197" name="TextBox 4196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38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39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40" name="Group 4239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290" name="Group 728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63" name="Group 76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4" name="Group 76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9" name="Rounded Rectangle 7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0" name="Block Arc 7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5" name="Group 76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7" name="Rounded Rectangle 7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8" name="Block Arc 7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6" name="Group 76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5" name="Rounded Rectangle 7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6" name="Block Arc 7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7" name="Group 76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3" name="Rounded Rectangle 7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4" name="Block Arc 7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8" name="Group 76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1" name="Rounded Rectangle 7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2" name="Block Arc 7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9" name="Group 76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0" name="Group 76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1" name="Group 76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2" name="Group 76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1" name="Group 729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33" name="Group 7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4" name="Group 7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9" name="Rounded Rectangle 7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0" name="Block Arc 7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5" name="Group 7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7" name="Rounded Rectangle 7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8" name="Block Arc 7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6" name="Group 7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5" name="Rounded Rectangle 7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6" name="Block Arc 7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7" name="Group 7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3" name="Rounded Rectangle 7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4" name="Block Arc 7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8" name="Group 7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1" name="Rounded Rectangle 7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2" name="Block Arc 7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9" name="Group 7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0" name="Group 7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1" name="Group 7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2" name="Group 7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2" name="Group 729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03" name="Group 7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4" name="Group 7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9" name="Rounded Rectangle 7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0" name="Block Arc 7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5" name="Group 7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7" name="Rounded Rectangle 7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8" name="Block Arc 7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6" name="Group 7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5" name="Rounded Rectangle 7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6" name="Block Arc 7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7" name="Group 7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3" name="Rounded Rectangle 7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4" name="Block Arc 7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8" name="Group 7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1" name="Rounded Rectangle 7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2" name="Block Arc 7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9" name="Group 7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0" name="Group 7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1" name="Group 7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2" name="Group 7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3" name="Group 729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73" name="Group 75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4" name="Group 75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9" name="Rounded Rectangle 7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0" name="Block Arc 7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5" name="Group 75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7" name="Rounded Rectangle 7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8" name="Block Arc 7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6" name="Group 75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5" name="Rounded Rectangle 7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6" name="Block Arc 7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7" name="Group 75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3" name="Rounded Rectangle 7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4" name="Block Arc 7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8" name="Group 75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1" name="Rounded Rectangle 7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2" name="Block Arc 7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9" name="Group 75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0" name="Group 75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1" name="Group 75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2" name="Group 75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4" name="Group 729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43" name="Group 75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4" name="Group 75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9" name="Rounded Rectangle 7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0" name="Block Arc 7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5" name="Group 75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7" name="Rounded Rectangle 7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Block Arc 7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6" name="Group 75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5" name="Rounded Rectangle 7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Block Arc 7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7" name="Group 75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3" name="Rounded Rectangle 75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4" name="Block Arc 75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8" name="Group 75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1" name="Rounded Rectangle 7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Block Arc 75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9" name="Group 75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0" name="Group 75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1" name="Group 75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2" name="Group 75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5" name="Group 729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13" name="Group 75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4" name="Group 75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5" name="Group 75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6" name="Group 75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7" name="Group 75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3" name="Rounded Rectangle 7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Block Arc 7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8" name="Group 75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1" name="Group 75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2" name="Group 75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6" name="Group 729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83" name="Group 74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1" name="Rounded Rectangle 7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Block Arc 7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4" name="Group 74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5" name="Group 74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6" name="Group 74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7" name="Group 74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3" name="Rounded Rectangle 7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Block Arc 7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8" name="Group 74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1" name="Rounded Rectangle 7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2" name="Block Arc 7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9" name="Rounded Rectangle 7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0" name="Block Arc 7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7" name="Rounded Rectangle 7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8" name="Block Arc 7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5" name="Rounded Rectangle 7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6" name="Block Arc 7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7" name="Group 729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53" name="Group 74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1" name="Rounded Rectangle 7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Block Arc 7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4" name="Group 74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5" name="Group 74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6" name="Group 74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7" name="Group 74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3" name="Rounded Rectangle 7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Block Arc 7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8" name="Group 74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1" name="Rounded Rectangle 7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2" name="Block Arc 7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9" name="Rounded Rectangle 7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0" name="Block Arc 7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7" name="Rounded Rectangle 7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8" name="Block Arc 7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5" name="Rounded Rectangle 7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6" name="Block Arc 7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8" name="Group 729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23" name="Group 74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1" name="Rounded Rectangle 7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2" name="Block Arc 7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4" name="Group 74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5" name="Group 74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6" name="Group 74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7" name="Group 74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3" name="Rounded Rectangle 7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4" name="Block Arc 7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8" name="Group 74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1" name="Rounded Rectangle 7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2" name="Block Arc 7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9" name="Rounded Rectangle 7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0" name="Block Arc 7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7" name="Rounded Rectangle 7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8" name="Block Arc 7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5" name="Rounded Rectangle 7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6" name="Block Arc 7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9" name="Group 729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393" name="Group 739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1" name="Rounded Rectangle 7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Block Arc 7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4" name="Group 739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5" name="Group 739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6" name="Group 739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7" name="Group 739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3" name="Rounded Rectangle 7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4" name="Block Arc 7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8" name="Group 739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1" name="Rounded Rectangle 7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2" name="Block Arc 7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9" name="Rounded Rectangle 7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0" name="Block Arc 7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7" name="Rounded Rectangle 7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8" name="Block Arc 7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5" name="Rounded Rectangle 7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6" name="Block Arc 7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0" name="Group 729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63" name="Group 73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1" name="Rounded Rectangle 7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2" name="Block Arc 7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4" name="Group 73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5" name="Group 73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6" name="Group 73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7" name="Group 73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3" name="Rounded Rectangle 7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4" name="Block Arc 7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8" name="Group 73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1" name="Rounded Rectangle 7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2" name="Block Arc 7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9" name="Rounded Rectangle 7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0" name="Block Arc 7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7" name="Rounded Rectangle 7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8" name="Block Arc 7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5" name="Rounded Rectangle 7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6" name="Block Arc 7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1" name="Group 730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33" name="Group 73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1" name="Rounded Rectangle 7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2" name="Block Arc 7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4" name="Group 73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5" name="Group 73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6" name="Group 73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7" name="Group 73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3" name="Rounded Rectangle 7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4" name="Block Arc 7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8" name="Group 73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1" name="Rounded Rectangle 7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2" name="Block Arc 7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9" name="Rounded Rectangle 7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0" name="Block Arc 7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7" name="Rounded Rectangle 7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8" name="Block Arc 7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5" name="Rounded Rectangle 7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6" name="Block Arc 7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2" name="Group 730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03" name="Group 730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1" name="Rounded Rectangle 7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Block Arc 7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3" name="Rounded Rectangle 7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Block Arc 7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1" name="Rounded Rectangle 7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Block Arc 7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9" name="Rounded Rectangle 7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Block Arc 7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7" name="Rounded Rectangle 7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Block Arc 7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5" name="Rounded Rectangle 7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6" name="Block Arc 7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2" name="Group 731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3" name="Rounded Rectangle 7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4" name="Block Arc 7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1" name="Group 4260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81" name="Group 608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54" name="Group 645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2" name="Rounded Rectangle 6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Block Arc 6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5" name="Group 645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0" name="Rounded Rectangle 6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Block Arc 6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6" name="Group 645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8" name="Rounded Rectangle 6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9" name="Block Arc 6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7" name="Group 645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6" name="Rounded Rectangle 6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7" name="Block Arc 6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8" name="Group 645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4" name="Rounded Rectangle 6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5" name="Block Arc 6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9" name="Group 645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2" name="Rounded Rectangle 6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3" name="Block Arc 6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0" name="Rounded Rectangle 6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1" name="Block Arc 6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8" name="Rounded Rectangle 6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9" name="Block Arc 6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6" name="Rounded Rectangle 6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7" name="Block Arc 6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4" name="Rounded Rectangle 6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Block Arc 6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2" name="Group 608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24" name="Group 642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2" name="Rounded Rectangle 6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Block Arc 6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5" name="Group 642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0" name="Rounded Rectangle 6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Block Arc 6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6" name="Group 642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8" name="Rounded Rectangle 6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9" name="Block Arc 6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7" name="Group 642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6" name="Rounded Rectangle 6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7" name="Block Arc 6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8" name="Group 642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4" name="Rounded Rectangle 6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5" name="Block Arc 6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9" name="Group 642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2" name="Rounded Rectangle 6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3" name="Block Arc 6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0" name="Rounded Rectangle 6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1" name="Block Arc 6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8" name="Rounded Rectangle 6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9" name="Block Arc 6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6" name="Rounded Rectangle 6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7" name="Block Arc 6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4" name="Rounded Rectangle 6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Block Arc 6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3" name="Group 608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394" name="Group 639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2" name="Rounded Rectangle 6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Block Arc 6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5" name="Group 639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0" name="Rounded Rectangle 6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Block Arc 6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6" name="Group 639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8" name="Rounded Rectangle 6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9" name="Block Arc 6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7" name="Group 639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6" name="Rounded Rectangle 6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7" name="Block Arc 6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8" name="Group 639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4" name="Rounded Rectangle 6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5" name="Block Arc 6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9" name="Group 639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2" name="Rounded Rectangle 6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3" name="Block Arc 6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0" name="Rounded Rectangle 6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1" name="Block Arc 6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8" name="Rounded Rectangle 6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9" name="Block Arc 6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6" name="Rounded Rectangle 6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7" name="Block Arc 6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4" name="Rounded Rectangle 6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Block Arc 6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4" name="Group 608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64" name="Group 636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2" name="Rounded Rectangle 6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Block Arc 6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5" name="Group 636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0" name="Rounded Rectangle 6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Block Arc 6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6" name="Group 636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8" name="Rounded Rectangle 6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9" name="Block Arc 6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7" name="Group 636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6" name="Rounded Rectangle 6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7" name="Block Arc 6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8" name="Group 636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4" name="Rounded Rectangle 6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5" name="Block Arc 6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9" name="Group 636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2" name="Rounded Rectangle 6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3" name="Block Arc 6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0" name="Rounded Rectangle 6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1" name="Block Arc 6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8" name="Rounded Rectangle 6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9" name="Block Arc 6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6" name="Rounded Rectangle 6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7" name="Block Arc 6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4" name="Rounded Rectangle 6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Block Arc 6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5" name="Group 608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34" name="Group 633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2" name="Rounded Rectangle 63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Block Arc 63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5" name="Group 633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0" name="Rounded Rectangle 6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Block Arc 63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6" name="Group 633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8" name="Rounded Rectangle 63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9" name="Block Arc 63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7" name="Group 633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6" name="Rounded Rectangle 6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7" name="Block Arc 63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8" name="Group 633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4" name="Rounded Rectangle 63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5" name="Block Arc 63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9" name="Group 633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2" name="Rounded Rectangle 63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3" name="Block Arc 63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0" name="Rounded Rectangle 63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1" name="Block Arc 63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8" name="Rounded Rectangle 6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9" name="Block Arc 63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6" name="Rounded Rectangle 63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7" name="Block Arc 63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4" name="Rounded Rectangle 63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Block Arc 63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6" name="Group 608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04" name="Group 630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2" name="Rounded Rectangle 6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3" name="Block Arc 6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5" name="Group 630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0" name="Rounded Rectangle 6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1" name="Block Arc 6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6" name="Group 630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8" name="Rounded Rectangle 6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9" name="Block Arc 6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7" name="Group 630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6" name="Rounded Rectangle 6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7" name="Block Arc 6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8" name="Group 630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4" name="Rounded Rectangle 6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5" name="Block Arc 6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9" name="Group 630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2" name="Rounded Rectangle 6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3" name="Block Arc 6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0" name="Rounded Rectangle 6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1" name="Block Arc 6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8" name="Rounded Rectangle 6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9" name="Block Arc 6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6" name="Rounded Rectangle 6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7" name="Block Arc 6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3" name="Group 631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4" name="Rounded Rectangle 63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5" name="Block Arc 6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7" name="Group 608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74" name="Group 627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2" name="Rounded Rectangle 6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3" name="Block Arc 6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5" name="Group 627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0" name="Rounded Rectangle 6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1" name="Block Arc 6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6" name="Group 627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8" name="Rounded Rectangle 6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9" name="Block Arc 6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7" name="Group 627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6" name="Rounded Rectangle 6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7" name="Block Arc 6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8" name="Group 627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4" name="Rounded Rectangle 6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5" name="Block Arc 6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9" name="Group 627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2" name="Rounded Rectangle 6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3" name="Block Arc 6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0" name="Rounded Rectangle 6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1" name="Block Arc 6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8" name="Rounded Rectangle 6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9" name="Block Arc 6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6" name="Rounded Rectangle 6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7" name="Block Arc 6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3" name="Group 628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4" name="Rounded Rectangle 6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5" name="Block Arc 6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8" name="Group 608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44" name="Group 624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2" name="Rounded Rectangle 6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3" name="Block Arc 6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5" name="Group 624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0" name="Rounded Rectangle 6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1" name="Block Arc 6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6" name="Group 624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8" name="Rounded Rectangle 6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9" name="Block Arc 6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7" name="Group 624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6" name="Rounded Rectangle 6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7" name="Block Arc 6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8" name="Group 624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4" name="Rounded Rectangle 6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5" name="Block Arc 6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9" name="Group 624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2" name="Rounded Rectangle 6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3" name="Block Arc 6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0" name="Rounded Rectangle 6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1" name="Block Arc 6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8" name="Rounded Rectangle 6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9" name="Block Arc 6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6" name="Rounded Rectangle 6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7" name="Block Arc 6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3" name="Group 625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4" name="Rounded Rectangle 62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5" name="Block Arc 6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9" name="Group 608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14" name="Group 621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2" name="Rounded Rectangle 6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3" name="Block Arc 6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5" name="Group 621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0" name="Rounded Rectangle 6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1" name="Block Arc 6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6" name="Group 621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8" name="Rounded Rectangle 6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9" name="Block Arc 6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7" name="Group 621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6" name="Rounded Rectangle 6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7" name="Block Arc 6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8" name="Group 621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4" name="Rounded Rectangle 6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5" name="Block Arc 6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9" name="Group 621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2" name="Rounded Rectangle 6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3" name="Block Arc 6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0" name="Rounded Rectangle 6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1" name="Block Arc 6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8" name="Rounded Rectangle 6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9" name="Block Arc 6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6" name="Rounded Rectangle 6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7" name="Block Arc 6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3" name="Group 622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4" name="Rounded Rectangle 6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5" name="Block Arc 6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0" name="Group 608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84" name="Group 618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2" name="Rounded Rectangle 6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3" name="Block Arc 6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5" name="Group 618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0" name="Rounded Rectangle 6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1" name="Block Arc 6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6" name="Group 618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8" name="Rounded Rectangle 6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9" name="Block Arc 6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7" name="Group 618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6" name="Rounded Rectangle 6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7" name="Block Arc 6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8" name="Group 618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4" name="Rounded Rectangle 6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5" name="Block Arc 6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9" name="Group 618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2" name="Rounded Rectangle 6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3" name="Block Arc 6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0" name="Rounded Rectangle 6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1" name="Block Arc 6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8" name="Rounded Rectangle 6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9" name="Block Arc 6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6" name="Rounded Rectangle 6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7" name="Block Arc 6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3" name="Group 619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4" name="Rounded Rectangle 61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5" name="Block Arc 6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1" name="Group 609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54" name="Group 615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2" name="Rounded Rectangle 6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3" name="Block Arc 6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5" name="Group 615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0" name="Rounded Rectangle 6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1" name="Block Arc 6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6" name="Group 615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8" name="Rounded Rectangle 6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9" name="Block Arc 6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7" name="Group 615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6" name="Rounded Rectangle 6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7" name="Block Arc 6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8" name="Group 615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4" name="Rounded Rectangle 6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5" name="Block Arc 6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9" name="Group 615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2" name="Rounded Rectangle 6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3" name="Block Arc 6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0" name="Group 615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0" name="Rounded Rectangle 6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1" name="Block Arc 6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1" name="Group 616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8" name="Rounded Rectangle 6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9" name="Block Arc 6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2" name="Group 616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6" name="Rounded Rectangle 6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7" name="Block Arc 6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3" name="Group 616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4" name="Rounded Rectangle 6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5" name="Block Arc 6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2" name="Group 609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24" name="Group 612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2" name="Rounded Rectangle 6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3" name="Block Arc 6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5" name="Group 612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0" name="Rounded Rectangle 6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1" name="Block Arc 6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6" name="Group 612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8" name="Rounded Rectangle 6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9" name="Block Arc 6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7" name="Group 612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6" name="Rounded Rectangle 6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7" name="Block Arc 6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8" name="Group 612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4" name="Rounded Rectangle 6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5" name="Block Arc 6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9" name="Group 612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2" name="Rounded Rectangle 6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3" name="Block Arc 6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0" name="Group 612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0" name="Rounded Rectangle 6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1" name="Block Arc 6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1" name="Group 613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8" name="Rounded Rectangle 6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9" name="Block Arc 6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2" name="Group 613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6" name="Rounded Rectangle 6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7" name="Block Arc 6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3" name="Group 613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4" name="Rounded Rectangle 6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5" name="Block Arc 6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3" name="Group 609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094" name="Group 609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2" name="Rounded Rectangle 6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3" name="Block Arc 6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5" name="Group 609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0" name="Rounded Rectangle 6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1" name="Block Arc 6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6" name="Group 609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8" name="Rounded Rectangle 6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9" name="Block Arc 6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7" name="Group 609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6" name="Rounded Rectangle 6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7" name="Block Arc 6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8" name="Group 609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4" name="Rounded Rectangle 6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5" name="Block Arc 6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9" name="Group 609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2" name="Rounded Rectangle 6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3" name="Block Arc 6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0" name="Group 609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0" name="Rounded Rectangle 6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1" name="Block Arc 6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1" name="Group 610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8" name="Rounded Rectangle 6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9" name="Block Arc 6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2" name="Group 610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6" name="Rounded Rectangle 6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7" name="Block Arc 6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3" name="Group 610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4" name="Rounded Rectangle 61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5" name="Block Arc 6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2" name="Group 4261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895" name="Group 589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51" name="Group 605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9" name="Rounded Rectangle 6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0" name="Block Arc 6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2" name="Group 605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7" name="Rounded Rectangle 6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8" name="Block Arc 6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3" name="Group 605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5" name="Rounded Rectangle 6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6" name="Block Arc 6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4" name="Group 605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5" name="Group 605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1" name="Rounded Rectangle 6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2" name="Block Arc 6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6" name="Group 605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9" name="Rounded Rectangle 6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0" name="Block Arc 6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7" name="Group 605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7" name="Rounded Rectangle 6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8" name="Block Arc 6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8" name="Group 605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5" name="Rounded Rectangle 6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6" name="Block Arc 6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9" name="Group 605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3" name="Rounded Rectangle 6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4" name="Block Arc 6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0" name="Group 605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6" name="Group 589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21" name="Group 602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9" name="Rounded Rectangle 6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0" name="Block Arc 6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2" name="Group 602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7" name="Rounded Rectangle 6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8" name="Block Arc 6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3" name="Group 602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5" name="Rounded Rectangle 6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6" name="Block Arc 6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4" name="Group 602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3" name="Rounded Rectangle 6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4" name="Block Arc 6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5" name="Group 602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1" name="Rounded Rectangle 6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2" name="Block Arc 6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6" name="Group 602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9" name="Rounded Rectangle 6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0" name="Block Arc 6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7" name="Group 602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7" name="Rounded Rectangle 6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8" name="Block Arc 6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8" name="Group 602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5" name="Rounded Rectangle 6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6" name="Block Arc 6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9" name="Group 602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3" name="Rounded Rectangle 6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4" name="Block Arc 6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0" name="Group 602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1" name="Rounded Rectangle 6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2" name="Block Arc 6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7" name="Group 589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991" name="Group 5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9" name="Rounded Rectangle 6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0" name="Block Arc 6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2" name="Group 5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7" name="Rounded Rectangle 6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8" name="Block Arc 6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3" name="Group 5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5" name="Rounded Rectangle 6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6" name="Block Arc 6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4" name="Group 5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3" name="Rounded Rectangle 6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4" name="Block Arc 6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5" name="Group 5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1" name="Rounded Rectangle 6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2" name="Block Arc 6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6" name="Group 5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9" name="Rounded Rectangle 6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0" name="Block Arc 6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7" name="Group 5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7" name="Rounded Rectangle 6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8" name="Block Arc 6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8" name="Group 5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5" name="Rounded Rectangle 6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6" name="Block Arc 6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9" name="Group 5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3" name="Rounded Rectangle 6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4" name="Block Arc 6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0" name="Group 5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1" name="Rounded Rectangle 6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2" name="Block Arc 6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898" name="Group 589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61" name="Group 5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2" name="Group 5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3" name="Group 5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4" name="Group 5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5" name="Group 5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1" name="Rounded Rectangle 5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2" name="Block Arc 5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6" name="Group 5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9" name="Rounded Rectangle 5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0" name="Block Arc 5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7" name="Rounded Rectangle 5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8" name="Block Arc 5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5" name="Rounded Rectangle 5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6" name="Block Arc 5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9" name="Group 589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31" name="Group 5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2" name="Group 5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3" name="Group 5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4" name="Group 5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5" name="Group 5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1" name="Rounded Rectangle 5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2" name="Block Arc 5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6" name="Group 5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9" name="Rounded Rectangle 5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0" name="Block Arc 5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7" name="Rounded Rectangle 5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8" name="Block Arc 5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5" name="Rounded Rectangle 5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6" name="Block Arc 5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0" name="Group 589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01" name="Group 5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2" name="Group 5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3" name="Group 5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4" name="Group 5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5" name="Group 5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1" name="Rounded Rectangle 5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2" name="Block Arc 5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6" name="Group 5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9" name="Rounded Rectangle 5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0" name="Block Arc 5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7" name="Rounded Rectangle 5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8" name="Block Arc 5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5" name="Rounded Rectangle 5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6" name="Block Arc 5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3" name="Group 4262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09" name="Group 570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65" name="Group 586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6" name="Group 586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7" name="Group 586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8" name="Group 586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9" name="Group 586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5" name="Rounded Rectangle 5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6" name="Block Arc 5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0" name="Group 586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1" name="Group 587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9" name="Rounded Rectangle 5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0" name="Block Arc 5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7" name="Rounded Rectangle 5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8" name="Block Arc 5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0" name="Group 570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35" name="Group 583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6" name="Group 583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7" name="Group 583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8" name="Group 583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9" name="Group 583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5" name="Rounded Rectangle 5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6" name="Block Arc 5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0" name="Group 583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1" name="Group 584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9" name="Rounded Rectangle 5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0" name="Block Arc 5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1" name="Group 571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05" name="Group 580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6" name="Group 580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7" name="Group 580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8" name="Group 580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9" name="Group 580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5" name="Rounded Rectangle 5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6" name="Block Arc 5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0" name="Group 580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1" name="Group 581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9" name="Rounded Rectangle 5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0" name="Block Arc 5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2" name="Group 571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75" name="Group 577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6" name="Group 577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7" name="Group 577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8" name="Group 577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9" name="Group 577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5" name="Rounded Rectangle 5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6" name="Block Arc 5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0" name="Group 577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1" name="Group 578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9" name="Rounded Rectangle 5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0" name="Block Arc 5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3" name="Group 571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45" name="Group 574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6" name="Group 574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7" name="Group 574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8" name="Group 574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9" name="Group 574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5" name="Rounded Rectangle 5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6" name="Block Arc 5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0" name="Group 574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1" name="Group 575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9" name="Rounded Rectangle 5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0" name="Block Arc 5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4" name="Group 571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15" name="Group 571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6" name="Group 571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7" name="Group 571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8" name="Group 571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9" name="Group 571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5" name="Rounded Rectangle 5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6" name="Block Arc 5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0" name="Group 571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1" name="Group 572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9" name="Rounded Rectangle 5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0" name="Block Arc 5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4" name="Group 4263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23" name="Group 552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79" name="Group 567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0" name="Group 567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1" name="Group 568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2" name="Group 568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3" name="Group 568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9" name="Rounded Rectangle 5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0" name="Block Arc 5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4" name="Group 568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7" name="Rounded Rectangle 5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8" name="Block Arc 5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5" name="Group 568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5" name="Rounded Rectangle 5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6" name="Block Arc 5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6" name="Group 568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3" name="Rounded Rectangle 5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4" name="Block Arc 5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7" name="Group 568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8" name="Group 568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4" name="Group 552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49" name="Group 564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0" name="Group 564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9" name="Rounded Rectangle 5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0" name="Block Arc 5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7" name="Rounded Rectangle 5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8" name="Block Arc 5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5" name="Rounded Rectangle 5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6" name="Block Arc 5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6" name="Group 565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3" name="Rounded Rectangle 5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4" name="Block Arc 5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7" name="Group 565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8" name="Group 565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5" name="Group 552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19" name="Group 56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0" name="Group 56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9" name="Rounded Rectangle 5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0" name="Block Arc 5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7" name="Rounded Rectangle 5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8" name="Block Arc 5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5" name="Rounded Rectangle 5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6" name="Block Arc 5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6" name="Group 56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3" name="Rounded Rectangle 5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4" name="Block Arc 5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7" name="Group 56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8" name="Group 56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26" name="Group 552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589" name="Group 55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0" name="Group 55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9" name="Rounded Rectangle 5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0" name="Block Arc 5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7" name="Rounded Rectangle 5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8" name="Block Arc 5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5" name="Rounded Rectangle 5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6" name="Block Arc 5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6" name="Group 55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3" name="Rounded Rectangle 5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4" name="Block Arc 5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7" name="Group 55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8" name="Group 55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7" name="Group 552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59" name="Group 55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0" name="Group 55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9" name="Rounded Rectangle 5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0" name="Block Arc 5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7" name="Rounded Rectangle 5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8" name="Block Arc 5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5" name="Rounded Rectangle 5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6" name="Block Arc 5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6" name="Group 55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3" name="Rounded Rectangle 5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4" name="Block Arc 5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7" name="Group 55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8" name="Group 55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8" name="Group 552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29" name="Group 55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0" name="Group 55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1" name="Group 55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2" name="Group 55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3" name="Group 55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9" name="Rounded Rectangle 5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0" name="Block Arc 5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4" name="Group 55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7" name="Rounded Rectangle 5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8" name="Block Arc 5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5" name="Group 55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5" name="Rounded Rectangle 5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6" name="Block Arc 5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6" name="Group 55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3" name="Rounded Rectangle 5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4" name="Block Arc 5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7" name="Group 55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8" name="Group 55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9" name="Group 4268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72" name="Group 487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07" name="Group 53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3" name="Group 487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77" name="Group 52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5" name="Rounded Rectangle 5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6" name="Block Arc 5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8" name="Group 52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3" name="Rounded Rectangle 5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4" name="Block Arc 5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9" name="Group 52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1" name="Rounded Rectangle 5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2" name="Block Arc 5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0" name="Group 52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9" name="Rounded Rectangle 5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0" name="Block Arc 5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1" name="Group 52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7" name="Rounded Rectangle 5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8" name="Block Arc 5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2" name="Group 52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5" name="Rounded Rectangle 5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6" name="Block Arc 5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3" name="Rounded Rectangle 5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4" name="Block Arc 5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1" name="Rounded Rectangle 5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2" name="Block Arc 5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9" name="Rounded Rectangle 5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0" name="Block Arc 5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6" name="Group 52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4" name="Group 487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47" name="Group 52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0" name="Group 52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7" name="Rounded Rectangle 5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8" name="Block Arc 5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5" name="Rounded Rectangle 5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6" name="Block Arc 5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3" name="Rounded Rectangle 5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4" name="Block Arc 5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1" name="Rounded Rectangle 5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2" name="Block Arc 5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9" name="Rounded Rectangle 5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0" name="Block Arc 5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5" name="Group 487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17" name="Group 52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7" name="Rounded Rectangle 5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8" name="Block Arc 5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5" name="Rounded Rectangle 5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6" name="Block Arc 5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3" name="Rounded Rectangle 5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4" name="Block Arc 5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1" name="Rounded Rectangle 5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2" name="Block Arc 5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9" name="Rounded Rectangle 5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0" name="Block Arc 5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6" name="Group 487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87" name="Group 51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7" name="Group 487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57" name="Group 51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0" name="Group 51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1" name="Group 51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7" name="Rounded Rectangle 5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8" name="Block Arc 5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2" name="Group 51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5" name="Rounded Rectangle 5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6" name="Block Arc 5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3" name="Rounded Rectangle 5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4" name="Block Arc 5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1" name="Rounded Rectangle 5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2" name="Block Arc 5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9" name="Rounded Rectangle 5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0" name="Block Arc 5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6" name="Group 51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8" name="Group 487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27" name="Group 51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0" name="Group 51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1" name="Group 51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7" name="Rounded Rectangle 5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8" name="Block Arc 5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2" name="Group 51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5" name="Rounded Rectangle 5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6" name="Block Arc 5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3" name="Rounded Rectangle 5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4" name="Block Arc 5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1" name="Rounded Rectangle 5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2" name="Block Arc 5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9" name="Rounded Rectangle 5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0" name="Block Arc 5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6" name="Group 51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9" name="Group 487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097" name="Group 50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0" name="Group 50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1" name="Group 51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7" name="Rounded Rectangle 5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8" name="Block Arc 51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2" name="Group 51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5" name="Rounded Rectangle 5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6" name="Block Arc 5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3" name="Rounded Rectangle 5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4" name="Block Arc 5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1" name="Rounded Rectangle 5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2" name="Block Arc 5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5" name="Group 51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9" name="Rounded Rectangle 5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0" name="Block Arc 5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6" name="Group 51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0" name="Group 487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67" name="Group 50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0" name="Group 50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1" name="Group 50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7" name="Rounded Rectangle 5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8" name="Block Arc 5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2" name="Group 50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5" name="Rounded Rectangle 5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6" name="Block Arc 5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3" name="Rounded Rectangle 5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4" name="Block Arc 5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1" name="Rounded Rectangle 5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2" name="Block Arc 5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9" name="Rounded Rectangle 5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0" name="Block Arc 5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6" name="Group 50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1" name="Group 488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37" name="Group 50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8" name="Group 50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9" name="Group 50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0" name="Group 50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1" name="Group 50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7" name="Rounded Rectangle 5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8" name="Block Arc 5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2" name="Group 50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5" name="Rounded Rectangle 5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6" name="Block Arc 5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3" name="Rounded Rectangle 5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54" name="Block Arc 5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1" name="Rounded Rectangle 5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2" name="Block Arc 5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9" name="Rounded Rectangle 5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0" name="Block Arc 5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6" name="Group 50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2" name="Group 488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07" name="Group 50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8" name="Group 50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9" name="Group 50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0" name="Group 50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1" name="Group 50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7" name="Rounded Rectangle 5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8" name="Block Arc 5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2" name="Group 50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5" name="Rounded Rectangle 5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6" name="Block Arc 5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3" name="Group 50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3" name="Rounded Rectangle 5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4" name="Block Arc 5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1" name="Rounded Rectangle 5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2" name="Block Arc 5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5" name="Group 50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9" name="Rounded Rectangle 5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0" name="Block Arc 5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6" name="Group 50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3" name="Group 488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77" name="Group 49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8" name="Group 49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9" name="Group 49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0" name="Group 49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1" name="Group 49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7" name="Rounded Rectangle 4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8" name="Block Arc 4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2" name="Group 49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5" name="Rounded Rectangle 4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6" name="Block Arc 4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3" name="Group 49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3" name="Rounded Rectangle 4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4" name="Block Arc 4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1" name="Rounded Rectangle 4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2" name="Block Arc 4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5" name="Group 49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9" name="Rounded Rectangle 4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0" name="Block Arc 4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6" name="Group 49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4" name="Group 488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47" name="Group 49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8" name="Group 49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9" name="Group 49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0" name="Group 49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1" name="Group 49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7" name="Rounded Rectangle 49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8" name="Block Arc 49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2" name="Group 49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5" name="Rounded Rectangle 49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6" name="Block Arc 49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3" name="Group 49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3" name="Rounded Rectangle 4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4" name="Block Arc 49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1" name="Rounded Rectangle 49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2" name="Block Arc 49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5" name="Group 49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9" name="Rounded Rectangle 4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0" name="Block Arc 4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6" name="Group 49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17" name="Group 49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8" name="Group 49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9" name="Group 49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0" name="Group 49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1" name="Group 49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7" name="Rounded Rectangle 4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8" name="Block Arc 4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2" name="Group 49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5" name="Rounded Rectangle 4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6" name="Block Arc 4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3" name="Group 49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3" name="Rounded Rectangle 4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4" name="Block Arc 4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1" name="Rounded Rectangle 4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2" name="Block Arc 4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5" name="Group 49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9" name="Rounded Rectangle 4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0" name="Block Arc 4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6" name="Group 49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87" name="Group 48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8" name="Group 48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9" name="Group 48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0" name="Group 48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1" name="Group 48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7" name="Rounded Rectangle 4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8" name="Block Arc 4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2" name="Group 48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5" name="Rounded Rectangle 4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6" name="Block Arc 4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3" name="Group 48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3" name="Rounded Rectangle 4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4" name="Block Arc 4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1" name="Rounded Rectangle 4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2" name="Block Arc 4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5" name="Group 48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9" name="Rounded Rectangle 4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0" name="Block Arc 4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6" name="Group 48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7" name="Rounded Rectangle 4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8" name="Block Arc 4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4" name="Group 4283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07" name="Group 440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42" name="Group 48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0" name="Rounded Rectangle 4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Block Arc 4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3" name="Group 48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8" name="Rounded Rectangle 4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Block Arc 4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4" name="Group 48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6" name="Rounded Rectangle 4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Block Arc 4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5" name="Group 48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6" name="Group 48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2" name="Rounded Rectangle 4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3" name="Block Arc 4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7" name="Group 48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0" name="Rounded Rectangle 4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1" name="Block Arc 4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8" name="Group 48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8" name="Rounded Rectangle 4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9" name="Block Arc 4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9" name="Group 48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6" name="Rounded Rectangle 4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7" name="Block Arc 4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0" name="Group 48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4" name="Rounded Rectangle 4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5" name="Block Arc 4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1" name="Group 48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Block Arc 4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08" name="Group 440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12" name="Group 48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0" name="Rounded Rectangle 4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1" name="Block Arc 4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3" name="Group 48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8" name="Rounded Rectangle 4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9" name="Block Arc 4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4" name="Group 48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6" name="Rounded Rectangle 4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7" name="Block Arc 4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5" name="Group 48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4" name="Rounded Rectangle 4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Block Arc 4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6" name="Group 48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2" name="Rounded Rectangle 4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3" name="Block Arc 4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7" name="Group 48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0" name="Rounded Rectangle 4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1" name="Block Arc 4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8" name="Rounded Rectangle 4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9" name="Block Arc 4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6" name="Rounded Rectangle 4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7" name="Block Arc 4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4" name="Rounded Rectangle 4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5" name="Block Arc 4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1" name="Group 48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09" name="Group 440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82" name="Group 47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0" name="Rounded Rectangle 4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1" name="Block Arc 48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3" name="Group 47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8" name="Rounded Rectangle 4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9" name="Block Arc 4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4" name="Group 47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6" name="Rounded Rectangle 4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7" name="Block Arc 4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5" name="Group 47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4" name="Rounded Rectangle 4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5" name="Block Arc 4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6" name="Group 47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2" name="Rounded Rectangle 4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3" name="Block Arc 48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7" name="Group 47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0" name="Rounded Rectangle 47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1" name="Block Arc 48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8" name="Rounded Rectangle 47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9" name="Block Arc 47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6" name="Rounded Rectangle 47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7" name="Block Arc 47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4" name="Rounded Rectangle 47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5" name="Block Arc 47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1" name="Group 47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0" name="Group 440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52" name="Group 47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0" name="Rounded Rectangle 4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1" name="Block Arc 4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3" name="Group 47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8" name="Rounded Rectangle 4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9" name="Block Arc 4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4" name="Group 47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6" name="Rounded Rectangle 4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7" name="Block Arc 4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5" name="Group 47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4" name="Rounded Rectangle 4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5" name="Block Arc 4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6" name="Group 47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2" name="Rounded Rectangle 4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3" name="Block Arc 4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7" name="Group 47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0" name="Rounded Rectangle 4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1" name="Block Arc 4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8" name="Rounded Rectangle 4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9" name="Block Arc 4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6" name="Rounded Rectangle 4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7" name="Block Arc 4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4" name="Rounded Rectangle 4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5" name="Block Arc 4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1" name="Group 47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1" name="Group 441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22" name="Group 47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0" name="Rounded Rectangle 4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1" name="Block Arc 4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3" name="Group 47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8" name="Rounded Rectangle 4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9" name="Block Arc 4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4" name="Group 47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6" name="Rounded Rectangle 4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7" name="Block Arc 4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5" name="Group 47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4" name="Rounded Rectangle 4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5" name="Block Arc 4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6" name="Group 47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2" name="Rounded Rectangle 4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3" name="Block Arc 4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7" name="Group 47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0" name="Rounded Rectangle 4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1" name="Block Arc 4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8" name="Rounded Rectangle 4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9" name="Block Arc 4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6" name="Rounded Rectangle 4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7" name="Block Arc 4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4" name="Rounded Rectangle 4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5" name="Block Arc 4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1" name="Group 47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2" name="Group 441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692" name="Group 46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0" name="Rounded Rectangle 4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1" name="Block Arc 4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3" name="Group 46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8" name="Rounded Rectangle 4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9" name="Block Arc 4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4" name="Group 46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6" name="Rounded Rectangle 4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7" name="Block Arc 4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5" name="Group 46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4" name="Rounded Rectangle 4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5" name="Block Arc 4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6" name="Group 46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2" name="Rounded Rectangle 4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3" name="Block Arc 4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7" name="Group 46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0" name="Rounded Rectangle 4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1" name="Block Arc 4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8" name="Group 46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8" name="Rounded Rectangle 4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9" name="Block Arc 4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6" name="Rounded Rectangle 4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7" name="Block Arc 4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4" name="Rounded Rectangle 4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5" name="Block Arc 4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2" name="Rounded Rectangle 4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3" name="Block Arc 4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3" name="Group 441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62" name="Group 46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4" name="Group 441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32" name="Group 46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5" name="Group 441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02" name="Group 46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6" name="Group 441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72" name="Group 45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7" name="Group 441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42" name="Group 45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3" name="Group 45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4" name="Group 45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6" name="Group 45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7" name="Group 45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8" name="Group 441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12" name="Group 45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9" name="Group 441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82" name="Group 44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52" name="Group 44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3" name="Group 44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4" name="Group 44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2" name="Rounded Rectangle 4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Block Arc 4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0" name="Rounded Rectangle 4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Block Arc 4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8" name="Rounded Rectangle 4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Block Arc 4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6" name="Rounded Rectangle 4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Block Arc 4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4" name="Rounded Rectangle 4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Block Arc 4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22" name="Group 44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3" name="Group 44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4" name="Group 44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5" name="Group 44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6" name="Group 44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7" name="Group 44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0" name="Rounded Rectangle 4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Block Arc 4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8" name="Rounded Rectangle 4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Block Arc 4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6" name="Rounded Rectangle 4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Block Arc 4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4" name="Rounded Rectangle 4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Block Arc 4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2" name="Rounded Rectangle 4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Block Arc 4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85" name="Rectangle 4284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86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87" name="Group 4286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393" name="Group 439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05" name="Rectangle 440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6" name="Rectangle 440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4" name="Group 439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3" name="Rectangle 440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4" name="Rectangle 440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5" name="Group 439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01" name="Rectangle 440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2" name="Rectangle 440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96" name="Rectangle 439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7" name="Rectangle 439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8" name="Rectangle 439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9" name="Rectangle 439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0" name="Rectangle 439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8" name="Group 4287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79" name="Group 437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91" name="Rectangle 439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2" name="Rectangle 439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0" name="Group 437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9" name="Rectangle 438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0" name="Rectangle 438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1" name="Group 438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87" name="Rectangle 438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8" name="Rectangle 438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2" name="Rectangle 438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3" name="Rectangle 438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4" name="Rectangle 438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5" name="Rectangle 438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6" name="Rectangle 438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9" name="Group 4288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65" name="Group 436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77" name="Rectangle 437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8" name="Rectangle 437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6" name="Group 436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75" name="Rectangle 437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6" name="Rectangle 437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7" name="Group 436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3" name="Rectangle 437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4" name="Rectangle 437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68" name="Rectangle 436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9" name="Rectangle 436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0" name="Rectangle 436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1" name="Rectangle 437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2" name="Rectangle 437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0" name="Group 4289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51" name="Group 435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3" name="Rectangle 436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4" name="Rectangle 436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2" name="Group 435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61" name="Rectangle 436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2" name="Rectangle 436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3" name="Group 435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9" name="Rectangle 435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0" name="Rectangle 435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4" name="Rectangle 435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5" name="Rectangle 435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6" name="Rectangle 435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7" name="Rectangle 435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8" name="Rectangle 435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1" name="Group 4290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37" name="Group 433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9" name="Rectangle 434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0" name="Rectangle 434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8" name="Group 433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47" name="Rectangle 434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8" name="Rectangle 434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9" name="Group 433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45" name="Rectangle 434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6" name="Rectangle 434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40" name="Rectangle 433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1" name="Rectangle 434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2" name="Rectangle 434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3" name="Rectangle 434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4" name="Rectangle 434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2" name="Group 4291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23" name="Group 432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35" name="Rectangle 433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6" name="Rectangle 433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4" name="Group 432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3" name="Rectangle 433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4" name="Rectangle 433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5" name="Group 432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31" name="Rectangle 433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2" name="Rectangle 433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26" name="Rectangle 432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7" name="Rectangle 432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8" name="Rectangle 432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9" name="Rectangle 432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0" name="Rectangle 432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3" name="Group 4292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09" name="Group 430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21" name="Rectangle 432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2" name="Rectangle 432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0" name="Group 430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9" name="Rectangle 431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0" name="Rectangle 431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1" name="Group 431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17" name="Rectangle 431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8" name="Rectangle 431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2" name="Rectangle 431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3" name="Rectangle 431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4" name="Rectangle 431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5" name="Rectangle 431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6" name="Rectangle 431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4" name="Group 4293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295" name="Group 429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07" name="Rectangle 430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8" name="Rectangle 430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96" name="Group 429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05" name="Rectangle 430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6" name="Rectangle 430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97" name="Group 429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03" name="Rectangle 430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4" name="Rectangle 430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298" name="Rectangle 429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9" name="Rectangle 429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0" name="Rectangle 429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1" name="Rectangle 430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2" name="Rectangle 430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6271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36" name="Group 4135"/>
          <p:cNvGrpSpPr/>
          <p:nvPr/>
        </p:nvGrpSpPr>
        <p:grpSpPr>
          <a:xfrm>
            <a:off x="5495893" y="5482971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80091" y="3626773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592705" y="1646136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05530" y="3112423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69" name="Rectangle 123"/>
          <p:cNvSpPr>
            <a:spLocks noChangeArrowheads="1"/>
          </p:cNvSpPr>
          <p:nvPr/>
        </p:nvSpPr>
        <p:spPr bwMode="auto">
          <a:xfrm rot="5400000">
            <a:off x="7263746" y="3056340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4" name="Rectangle 147"/>
          <p:cNvSpPr>
            <a:spLocks noChangeArrowheads="1"/>
          </p:cNvSpPr>
          <p:nvPr/>
        </p:nvSpPr>
        <p:spPr bwMode="auto">
          <a:xfrm rot="16200000">
            <a:off x="7149446" y="3214219"/>
            <a:ext cx="27432" cy="45720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6" name="Rectangle 147"/>
          <p:cNvSpPr>
            <a:spLocks noChangeArrowheads="1"/>
          </p:cNvSpPr>
          <p:nvPr/>
        </p:nvSpPr>
        <p:spPr bwMode="auto">
          <a:xfrm rot="5400000">
            <a:off x="7149446" y="3257798"/>
            <a:ext cx="27432" cy="45720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3" name="Rectangle 123"/>
          <p:cNvSpPr>
            <a:spLocks noChangeArrowheads="1"/>
          </p:cNvSpPr>
          <p:nvPr/>
        </p:nvSpPr>
        <p:spPr bwMode="auto">
          <a:xfrm rot="16200000">
            <a:off x="7263746" y="3187078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7" name="Rectangle 123"/>
          <p:cNvSpPr>
            <a:spLocks noChangeArrowheads="1"/>
          </p:cNvSpPr>
          <p:nvPr/>
        </p:nvSpPr>
        <p:spPr bwMode="auto">
          <a:xfrm>
            <a:off x="73730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 rot="5400000">
            <a:off x="5271216" y="2502365"/>
            <a:ext cx="36576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8" name="Rectangle 231"/>
          <p:cNvSpPr>
            <a:spLocks noChangeArrowheads="1"/>
          </p:cNvSpPr>
          <p:nvPr/>
        </p:nvSpPr>
        <p:spPr bwMode="auto">
          <a:xfrm rot="10800000">
            <a:off x="5406557" y="3187369"/>
            <a:ext cx="36576" cy="2743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05" name="Group 4204"/>
          <p:cNvGrpSpPr/>
          <p:nvPr/>
        </p:nvGrpSpPr>
        <p:grpSpPr>
          <a:xfrm>
            <a:off x="5341332" y="2942929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8" name="Group 4207"/>
          <p:cNvGrpSpPr/>
          <p:nvPr/>
        </p:nvGrpSpPr>
        <p:grpSpPr>
          <a:xfrm>
            <a:off x="6317035" y="3339382"/>
            <a:ext cx="217489" cy="219075"/>
            <a:chOff x="2067654" y="4497630"/>
            <a:chExt cx="217489" cy="219075"/>
          </a:xfrm>
        </p:grpSpPr>
        <p:sp>
          <p:nvSpPr>
            <p:cNvPr id="420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7181632" y="3234629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75253" y="3566272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3" name="Group 4222"/>
          <p:cNvGrpSpPr/>
          <p:nvPr/>
        </p:nvGrpSpPr>
        <p:grpSpPr>
          <a:xfrm>
            <a:off x="6707890" y="3312929"/>
            <a:ext cx="217489" cy="219075"/>
            <a:chOff x="2067654" y="4497630"/>
            <a:chExt cx="217489" cy="219075"/>
          </a:xfrm>
        </p:grpSpPr>
        <p:sp>
          <p:nvSpPr>
            <p:cNvPr id="4224" name="Oval 42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2" name="Group 4231"/>
          <p:cNvGrpSpPr/>
          <p:nvPr/>
        </p:nvGrpSpPr>
        <p:grpSpPr>
          <a:xfrm>
            <a:off x="6700746" y="3420122"/>
            <a:ext cx="217489" cy="219075"/>
            <a:chOff x="2067654" y="4497630"/>
            <a:chExt cx="217489" cy="219075"/>
          </a:xfrm>
        </p:grpSpPr>
        <p:sp>
          <p:nvSpPr>
            <p:cNvPr id="423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7833729" y="3348582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7848947" y="3233931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5413390" y="2704322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56" name="Rectangle 231"/>
          <p:cNvSpPr>
            <a:spLocks noChangeArrowheads="1"/>
          </p:cNvSpPr>
          <p:nvPr/>
        </p:nvSpPr>
        <p:spPr bwMode="auto">
          <a:xfrm rot="10800000">
            <a:off x="5472960" y="3189579"/>
            <a:ext cx="36576" cy="2743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7" name="Rectangle 231"/>
          <p:cNvSpPr>
            <a:spLocks noChangeArrowheads="1"/>
          </p:cNvSpPr>
          <p:nvPr/>
        </p:nvSpPr>
        <p:spPr bwMode="auto">
          <a:xfrm rot="5400000">
            <a:off x="5894443" y="3047448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0" name="Group 4219"/>
          <p:cNvGrpSpPr/>
          <p:nvPr/>
        </p:nvGrpSpPr>
        <p:grpSpPr>
          <a:xfrm>
            <a:off x="5213365" y="2704322"/>
            <a:ext cx="227013" cy="219075"/>
            <a:chOff x="2067654" y="4497630"/>
            <a:chExt cx="227013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77179" y="4576118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1" name="Group 3670"/>
          <p:cNvGrpSpPr/>
          <p:nvPr/>
        </p:nvGrpSpPr>
        <p:grpSpPr>
          <a:xfrm>
            <a:off x="5334763" y="1641086"/>
            <a:ext cx="180160" cy="261432"/>
            <a:chOff x="2210000" y="893391"/>
            <a:chExt cx="180160" cy="261432"/>
          </a:xfrm>
        </p:grpSpPr>
        <p:sp>
          <p:nvSpPr>
            <p:cNvPr id="3672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3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 rot="5400000">
            <a:off x="5193335" y="2498442"/>
            <a:ext cx="36576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70" name="Group 4269"/>
          <p:cNvGrpSpPr/>
          <p:nvPr/>
        </p:nvGrpSpPr>
        <p:grpSpPr>
          <a:xfrm>
            <a:off x="5262871" y="1661676"/>
            <a:ext cx="180399" cy="262558"/>
            <a:chOff x="3952330" y="3088572"/>
            <a:chExt cx="212529" cy="306318"/>
          </a:xfrm>
        </p:grpSpPr>
        <p:sp>
          <p:nvSpPr>
            <p:cNvPr id="4271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2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73" name="Group 4272"/>
          <p:cNvGrpSpPr/>
          <p:nvPr/>
        </p:nvGrpSpPr>
        <p:grpSpPr>
          <a:xfrm>
            <a:off x="5271487" y="1565182"/>
            <a:ext cx="180160" cy="261432"/>
            <a:chOff x="3954221" y="3202966"/>
            <a:chExt cx="212247" cy="305004"/>
          </a:xfrm>
        </p:grpSpPr>
        <p:sp>
          <p:nvSpPr>
            <p:cNvPr id="4274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5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76" name="Group 4275"/>
          <p:cNvGrpSpPr/>
          <p:nvPr/>
        </p:nvGrpSpPr>
        <p:grpSpPr>
          <a:xfrm>
            <a:off x="6629395" y="3232667"/>
            <a:ext cx="178507" cy="233862"/>
            <a:chOff x="3952668" y="2974658"/>
            <a:chExt cx="210300" cy="272839"/>
          </a:xfrm>
        </p:grpSpPr>
        <p:sp>
          <p:nvSpPr>
            <p:cNvPr id="4277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8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9" name="Group 4198"/>
          <p:cNvGrpSpPr/>
          <p:nvPr/>
        </p:nvGrpSpPr>
        <p:grpSpPr>
          <a:xfrm>
            <a:off x="5330320" y="1934973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5262441" y="2137152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00" name="Rectangle 231"/>
          <p:cNvSpPr>
            <a:spLocks noChangeArrowheads="1"/>
          </p:cNvSpPr>
          <p:nvPr/>
        </p:nvSpPr>
        <p:spPr bwMode="auto">
          <a:xfrm rot="5400000">
            <a:off x="5896824" y="3126029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04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705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grpSp>
        <p:nvGrpSpPr>
          <p:cNvPr id="7811" name="Group 7810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12" name="Group 7811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37" name="Group 7936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1" name="Group 7940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4" name="Group 7943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5" name="Group 7944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9" name="Rounded Rectangle 7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0" name="Block Arc 7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7" name="Rounded Rectangle 7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8" name="Block Arc 7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3" name="Group 7812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07" name="Group 7906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5" name="Rounded Rectangle 7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6" name="Block Arc 7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3" name="Rounded Rectangle 7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4" name="Block Arc 7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1" name="Rounded Rectangle 7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2" name="Block Arc 7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1" name="Group 7910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2" name="Group 7911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3" name="Group 7912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4" name="Group 7913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5" name="Group 7914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4" name="Group 7813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877" name="Group 7876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8" name="Group 7877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9" name="Group 7878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0" name="Group 7879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1" name="Group 7880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2" name="Group 7881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3" name="Group 7882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3" name="Rounded Rectangle 78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4" name="Block Arc 78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4" name="Group 7883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5" name="Group 7884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6" name="Group 7885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5" name="Group 7814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47" name="Group 7846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8" name="Group 7847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9" name="Group 7848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0" name="Group 7849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1" name="Group 7850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2" name="Group 7851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3" name="Group 7852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3" name="Rounded Rectangle 7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4" name="Block Arc 7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4" name="Group 7853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5" name="Group 7854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6" name="Group 7855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6" name="Group 7815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17" name="Group 7816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8" name="Group 7817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9" name="Group 7818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0" name="Group 7819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39" name="Rounded Rectangle 7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0" name="Block Arc 7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1" name="Group 7820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37" name="Rounded Rectangle 7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8" name="Block Arc 7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2" name="Group 7821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35" name="Rounded Rectangle 7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6" name="Block Arc 7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3" name="Group 7822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3" name="Rounded Rectangle 7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4" name="Block Arc 7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4" name="Group 7823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5" name="Group 7824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6" name="Group 7825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67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7968" name="Group 7967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69" name="Group 7968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11" name="Group 831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9" name="Rounded Rectangle 8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0" name="Block Arc 8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7" name="Rounded Rectangle 8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8" name="Block Arc 8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5" name="Rounded Rectangle 8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6" name="Block Arc 8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3" name="Rounded Rectangle 8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Block Arc 8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5" name="Group 831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1" name="Rounded Rectangle 8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Block Arc 8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6" name="Group 831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7" name="Group 831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8" name="Group 831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9" name="Group 831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0" name="Group 831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0" name="Group 7969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281" name="Group 82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9" name="Rounded Rectangle 8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0" name="Block Arc 8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7" name="Rounded Rectangle 8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8" name="Block Arc 8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5" name="Rounded Rectangle 8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6" name="Block Arc 8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3" name="Rounded Rectangle 8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Block Arc 8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5" name="Group 82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1" name="Rounded Rectangle 8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Block Arc 8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6" name="Group 82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7" name="Group 82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8" name="Group 82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9" name="Group 82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0" name="Group 82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1" name="Group 7970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51" name="Group 82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9" name="Rounded Rectangle 8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0" name="Block Arc 8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7" name="Rounded Rectangle 8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8" name="Block Arc 8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5" name="Rounded Rectangle 8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6" name="Block Arc 8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3" name="Rounded Rectangle 8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Block Arc 8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5" name="Group 82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1" name="Rounded Rectangle 8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Block Arc 8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6" name="Group 82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7" name="Group 82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8" name="Group 82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9" name="Group 82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0" name="Group 82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2" name="Group 7971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21" name="Group 82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9" name="Rounded Rectangle 8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0" name="Block Arc 8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7" name="Rounded Rectangle 8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8" name="Block Arc 8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5" name="Rounded Rectangle 8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6" name="Block Arc 8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3" name="Rounded Rectangle 8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Block Arc 8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5" name="Group 82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1" name="Rounded Rectangle 8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Block Arc 8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6" name="Group 82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7" name="Group 82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8" name="Group 82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9" name="Group 82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0" name="Group 82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3" name="Group 7972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191" name="Group 81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9" name="Rounded Rectangle 82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0" name="Block Arc 82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7" name="Rounded Rectangle 8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8" name="Block Arc 82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5" name="Rounded Rectangle 82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6" name="Block Arc 82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3" name="Rounded Rectangle 8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Block Arc 82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5" name="Group 81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1" name="Rounded Rectangle 8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Block Arc 82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6" name="Group 81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7" name="Group 81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8" name="Group 81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9" name="Group 81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0" name="Group 81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4" name="Group 7973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61" name="Group 81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9" name="Rounded Rectangle 8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0" name="Block Arc 8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7" name="Rounded Rectangle 8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8" name="Block Arc 8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5" name="Rounded Rectangle 8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6" name="Block Arc 8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3" name="Rounded Rectangle 8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Block Arc 8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5" name="Group 81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1" name="Rounded Rectangle 8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Block Arc 8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6" name="Group 81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7" name="Group 81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8" name="Group 81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9" name="Group 81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0" name="Group 81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5" name="Group 7974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31" name="Group 81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9" name="Rounded Rectangle 8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0" name="Block Arc 8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7" name="Rounded Rectangle 8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8" name="Block Arc 8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5" name="Rounded Rectangle 8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6" name="Block Arc 8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3" name="Rounded Rectangle 8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4" name="Block Arc 8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5" name="Group 81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1" name="Rounded Rectangle 8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2" name="Block Arc 8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6" name="Group 81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7" name="Group 81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8" name="Group 81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9" name="Group 81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0" name="Group 81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6" name="Group 7975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01" name="Group 81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9" name="Rounded Rectangle 8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0" name="Block Arc 8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7" name="Rounded Rectangle 8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8" name="Block Arc 8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5" name="Rounded Rectangle 8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6" name="Block Arc 8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3" name="Rounded Rectangle 8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4" name="Block Arc 8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5" name="Group 81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1" name="Rounded Rectangle 8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2" name="Block Arc 8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6" name="Group 81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7" name="Group 81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8" name="Group 81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9" name="Group 81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0" name="Group 81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7" name="Group 7976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71" name="Group 80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9" name="Rounded Rectangle 8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0" name="Block Arc 8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7" name="Rounded Rectangle 8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8" name="Block Arc 8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5" name="Rounded Rectangle 8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6" name="Block Arc 8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3" name="Rounded Rectangle 8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4" name="Block Arc 8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5" name="Group 80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1" name="Rounded Rectangle 8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2" name="Block Arc 8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6" name="Group 80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7" name="Group 80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8" name="Group 80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9" name="Group 80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0" name="Group 80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8" name="Group 797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41" name="Group 804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9" name="Rounded Rectangle 8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0" name="Block Arc 8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7" name="Rounded Rectangle 8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8" name="Block Arc 8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65" name="Rounded Rectangle 806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6" name="Block Arc 8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63" name="Rounded Rectangle 806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4" name="Block Arc 8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5" name="Group 804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1" name="Rounded Rectangle 806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2" name="Block Arc 8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6" name="Group 804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7" name="Group 804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8" name="Group 804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9" name="Group 804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0" name="Group 804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9" name="Group 797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11" name="Group 801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9" name="Rounded Rectangle 8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0" name="Block Arc 8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7" name="Rounded Rectangle 8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8" name="Block Arc 8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5" name="Rounded Rectangle 8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6" name="Block Arc 8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3" name="Rounded Rectangle 8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4" name="Block Arc 8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5" name="Group 801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1" name="Rounded Rectangle 8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2" name="Block Arc 8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6" name="Group 801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7" name="Group 801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8" name="Group 801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9" name="Group 801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0" name="Group 801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0" name="Group 797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7981" name="Group 798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9" name="Rounded Rectangle 8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0" name="Block Arc 8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2" name="Group 798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7" name="Rounded Rectangle 8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8" name="Block Arc 8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3" name="Group 798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5" name="Rounded Rectangle 8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6" name="Block Arc 8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4" name="Group 798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3" name="Rounded Rectangle 8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4" name="Block Arc 8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5" name="Group 798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1" name="Rounded Rectangle 8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2" name="Block Arc 8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6" name="Group 798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9" name="Rounded Rectangle 7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0" name="Block Arc 7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7" name="Group 798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7" name="Rounded Rectangle 7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8" name="Block Arc 7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8" name="Group 798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5" name="Rounded Rectangle 7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6" name="Block Arc 7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9" name="Group 798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3" name="Rounded Rectangle 7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4" name="Block Arc 7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0" name="Group 798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1" name="Rounded Rectangle 7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2" name="Block Arc 7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179" name="Rectangle 123"/>
          <p:cNvSpPr>
            <a:spLocks noChangeArrowheads="1"/>
          </p:cNvSpPr>
          <p:nvPr/>
        </p:nvSpPr>
        <p:spPr bwMode="auto">
          <a:xfrm>
            <a:off x="7664871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0" name="Rectangle 123"/>
          <p:cNvSpPr>
            <a:spLocks noChangeArrowheads="1"/>
          </p:cNvSpPr>
          <p:nvPr/>
        </p:nvSpPr>
        <p:spPr bwMode="auto">
          <a:xfrm>
            <a:off x="75672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1" name="Rectangle 123"/>
          <p:cNvSpPr>
            <a:spLocks noChangeArrowheads="1"/>
          </p:cNvSpPr>
          <p:nvPr/>
        </p:nvSpPr>
        <p:spPr bwMode="auto">
          <a:xfrm>
            <a:off x="747198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2" name="Rectangle 123"/>
          <p:cNvSpPr>
            <a:spLocks noChangeArrowheads="1"/>
          </p:cNvSpPr>
          <p:nvPr/>
        </p:nvSpPr>
        <p:spPr bwMode="auto">
          <a:xfrm>
            <a:off x="73767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9" name="Group 4228"/>
          <p:cNvGrpSpPr/>
          <p:nvPr/>
        </p:nvGrpSpPr>
        <p:grpSpPr>
          <a:xfrm>
            <a:off x="7630183" y="3265341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7454797" y="3254101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84" name="Rectangle 123"/>
          <p:cNvSpPr>
            <a:spLocks noChangeArrowheads="1"/>
          </p:cNvSpPr>
          <p:nvPr/>
        </p:nvSpPr>
        <p:spPr bwMode="auto">
          <a:xfrm>
            <a:off x="7661187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5" name="Rectangle 123"/>
          <p:cNvSpPr>
            <a:spLocks noChangeArrowheads="1"/>
          </p:cNvSpPr>
          <p:nvPr/>
        </p:nvSpPr>
        <p:spPr bwMode="auto">
          <a:xfrm>
            <a:off x="75635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6" name="Rectangle 123"/>
          <p:cNvSpPr>
            <a:spLocks noChangeArrowheads="1"/>
          </p:cNvSpPr>
          <p:nvPr/>
        </p:nvSpPr>
        <p:spPr bwMode="auto">
          <a:xfrm>
            <a:off x="746830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6" name="Group 4225"/>
          <p:cNvGrpSpPr/>
          <p:nvPr/>
        </p:nvGrpSpPr>
        <p:grpSpPr>
          <a:xfrm>
            <a:off x="7625420" y="3451041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7841103" y="3484064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7464322" y="3484064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6767496" y="3683416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44" name="Group 3643"/>
          <p:cNvGrpSpPr/>
          <p:nvPr/>
        </p:nvGrpSpPr>
        <p:grpSpPr>
          <a:xfrm>
            <a:off x="5589399" y="2437320"/>
            <a:ext cx="138748" cy="146304"/>
            <a:chOff x="8369667" y="3351427"/>
            <a:chExt cx="138748" cy="146304"/>
          </a:xfrm>
        </p:grpSpPr>
        <p:sp>
          <p:nvSpPr>
            <p:cNvPr id="36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6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47" name="Group 3646"/>
          <p:cNvGrpSpPr/>
          <p:nvPr/>
        </p:nvGrpSpPr>
        <p:grpSpPr>
          <a:xfrm>
            <a:off x="4395763" y="1119769"/>
            <a:ext cx="139541" cy="146304"/>
            <a:chOff x="8367286" y="3351427"/>
            <a:chExt cx="139541" cy="146304"/>
          </a:xfrm>
        </p:grpSpPr>
        <p:sp>
          <p:nvSpPr>
            <p:cNvPr id="36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0" name="Group 3649"/>
          <p:cNvGrpSpPr/>
          <p:nvPr/>
        </p:nvGrpSpPr>
        <p:grpSpPr>
          <a:xfrm>
            <a:off x="4558129" y="869483"/>
            <a:ext cx="140350" cy="146304"/>
            <a:chOff x="8372047" y="3351426"/>
            <a:chExt cx="140350" cy="146304"/>
          </a:xfrm>
        </p:grpSpPr>
        <p:sp>
          <p:nvSpPr>
            <p:cNvPr id="365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2" name="Text Box 11"/>
            <p:cNvSpPr txBox="1">
              <a:spLocks noChangeArrowheads="1"/>
            </p:cNvSpPr>
            <p:nvPr/>
          </p:nvSpPr>
          <p:spPr bwMode="auto">
            <a:xfrm rot="21540000">
              <a:off x="8375237" y="339110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3" name="Group 3652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6" name="Group 3655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9" name="Group 3658"/>
          <p:cNvGrpSpPr/>
          <p:nvPr/>
        </p:nvGrpSpPr>
        <p:grpSpPr>
          <a:xfrm>
            <a:off x="7185794" y="3036162"/>
            <a:ext cx="137160" cy="146304"/>
            <a:chOff x="8369667" y="3351427"/>
            <a:chExt cx="137160" cy="146304"/>
          </a:xfrm>
        </p:grpSpPr>
        <p:sp>
          <p:nvSpPr>
            <p:cNvPr id="36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2" name="Group 3661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3663" name="Rectangle 366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3674" name="Group 3673"/>
          <p:cNvGrpSpPr/>
          <p:nvPr/>
        </p:nvGrpSpPr>
        <p:grpSpPr>
          <a:xfrm>
            <a:off x="5391866" y="2137918"/>
            <a:ext cx="217864" cy="219075"/>
            <a:chOff x="5639091" y="1598354"/>
            <a:chExt cx="217864" cy="219075"/>
          </a:xfrm>
        </p:grpSpPr>
        <p:sp>
          <p:nvSpPr>
            <p:cNvPr id="3675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6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7" name="Group 3676"/>
          <p:cNvGrpSpPr/>
          <p:nvPr/>
        </p:nvGrpSpPr>
        <p:grpSpPr>
          <a:xfrm>
            <a:off x="8647741" y="3774087"/>
            <a:ext cx="182292" cy="232252"/>
            <a:chOff x="3948547" y="2867890"/>
            <a:chExt cx="214759" cy="270961"/>
          </a:xfrm>
        </p:grpSpPr>
        <p:grpSp>
          <p:nvGrpSpPr>
            <p:cNvPr id="3678" name="Group 3677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3680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3681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3679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2381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" name="Group 3676"/>
          <p:cNvGrpSpPr>
            <a:grpSpLocks noChangeAspect="1"/>
          </p:cNvGrpSpPr>
          <p:nvPr/>
        </p:nvGrpSpPr>
        <p:grpSpPr>
          <a:xfrm>
            <a:off x="3812183" y="118616"/>
            <a:ext cx="202409" cy="265176"/>
            <a:chOff x="3952668" y="2974658"/>
            <a:chExt cx="210300" cy="272839"/>
          </a:xfrm>
        </p:grpSpPr>
        <p:sp>
          <p:nvSpPr>
            <p:cNvPr id="3678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679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18" name="Group 3717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19" name="Group 3718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805" name="Group 780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3" name="Rounded Rectangle 7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4" name="Block Arc 7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1" name="Group 781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2" name="Group 781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3" name="Group 781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4" name="Group 781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0" name="Group 3719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62" name="Group 406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3" name="Group 406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4" name="Group 406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5" name="Group 406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6" name="Group 406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7" name="Group 406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0" name="Rounded Rectangle 4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1" name="Block Arc 4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8" name="Group 406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9" name="Group 406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0" name="Group 406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1" name="Group 407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1" name="Group 3720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32" name="Group 403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3" name="Group 403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4" name="Group 403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6" name="Rounded Rectangle 4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7" name="Block Arc 4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5" name="Group 403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4" name="Rounded Rectangle 4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5" name="Block Arc 4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6" name="Group 403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2" name="Rounded Rectangle 4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3" name="Block Arc 4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7" name="Group 403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0" name="Rounded Rectangle 4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1" name="Block Arc 4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8" name="Group 403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9" name="Group 403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0" name="Group 403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1" name="Group 404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2" name="Group 3721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4002" name="Group 400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3" name="Group 400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4" name="Group 400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6" name="Rounded Rectangle 4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7" name="Block Arc 4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5" name="Group 400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4" name="Rounded Rectangle 4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5" name="Block Arc 4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6" name="Group 400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2" name="Rounded Rectangle 4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3" name="Block Arc 4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7" name="Group 400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0" name="Rounded Rectangle 4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1" name="Block Arc 4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8" name="Group 400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8" name="Rounded Rectangle 4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Block Arc 4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9" name="Group 400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0" name="Group 400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1" name="Group 401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3" name="Group 3722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72" name="Group 397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3" name="Group 397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4" name="Group 397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6" name="Rounded Rectangle 3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7" name="Block Arc 3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5" name="Group 397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4" name="Rounded Rectangle 3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5" name="Block Arc 3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6" name="Group 397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2" name="Rounded Rectangle 3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3" name="Block Arc 3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7" name="Group 397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0" name="Rounded Rectangle 3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1" name="Block Arc 3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8" name="Group 397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8" name="Rounded Rectangle 3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Block Arc 3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9" name="Group 397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0" name="Group 397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1" name="Group 398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4" name="Group 3723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42" name="Group 394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3" name="Group 394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4" name="Group 394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6" name="Rounded Rectangle 3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7" name="Block Arc 3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5" name="Group 394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4" name="Rounded Rectangle 3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5" name="Block Arc 3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6" name="Group 394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2" name="Rounded Rectangle 3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3" name="Block Arc 3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7" name="Group 394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0" name="Rounded Rectangle 3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1" name="Block Arc 3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8" name="Group 394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8" name="Rounded Rectangle 3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9" name="Block Arc 3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9" name="Group 394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0" name="Group 394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1" name="Group 395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5" name="Group 3724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12" name="Group 391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3" name="Group 391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4" name="Group 391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6" name="Rounded Rectangle 3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Block Arc 3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5" name="Group 391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4" name="Rounded Rectangle 3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5" name="Block Arc 3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6" name="Group 391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2" name="Rounded Rectangle 3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3" name="Block Arc 3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7" name="Group 391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0" name="Rounded Rectangle 3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1" name="Block Arc 3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8" name="Group 391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8" name="Rounded Rectangle 3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Block Arc 3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9" name="Group 391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0" name="Group 391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1" name="Group 392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6" name="Group 3725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82" name="Group 388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3" name="Group 388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4" name="Group 388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6" name="Rounded Rectangle 3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7" name="Block Arc 3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5" name="Group 388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4" name="Rounded Rectangle 3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Block Arc 3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6" name="Group 388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2" name="Rounded Rectangle 3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3" name="Block Arc 3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7" name="Group 388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0" name="Rounded Rectangle 3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1" name="Block Arc 3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8" name="Group 388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8" name="Rounded Rectangle 3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9" name="Block Arc 3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9" name="Group 388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0" name="Group 388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1" name="Group 389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7" name="Group 3726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52" name="Group 385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3" name="Group 385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4" name="Group 385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6" name="Rounded Rectangle 3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7" name="Block Arc 3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5" name="Group 385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4" name="Rounded Rectangle 3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5" name="Block Arc 3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6" name="Group 385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2" name="Rounded Rectangle 3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3" name="Block Arc 3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7" name="Group 385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0" name="Rounded Rectangle 3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1" name="Block Arc 3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8" name="Group 385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8" name="Rounded Rectangle 3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9" name="Block Arc 3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9" name="Group 385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0" name="Group 385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1" name="Group 386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8" name="Group 3727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22" name="Group 382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3" name="Group 382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4" name="Group 382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5" name="Group 382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4" name="Rounded Rectangle 3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Block Arc 3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6" name="Group 382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2" name="Rounded Rectangle 3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3" name="Block Arc 3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7" name="Group 382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0" name="Rounded Rectangle 3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1" name="Block Arc 3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8" name="Group 382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8" name="Rounded Rectangle 3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9" name="Block Arc 3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9" name="Group 382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0" name="Group 382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1" name="Group 383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9" name="Group 3728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92" name="Group 379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3" name="Group 379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4" name="Group 379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6" name="Rounded Rectangle 3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Block Arc 3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5" name="Group 379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4" name="Rounded Rectangle 3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Block Arc 3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6" name="Group 379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2" name="Rounded Rectangle 3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3" name="Block Arc 3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7" name="Group 379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0" name="Rounded Rectangle 3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1" name="Block Arc 3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8" name="Group 379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8" name="Rounded Rectangle 3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9" name="Block Arc 3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9" name="Group 379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0" name="Group 379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1" name="Group 380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30" name="Group 3729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62" name="Group 376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3" name="Group 376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4" name="Group 376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6" name="Rounded Rectangle 3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7" name="Block Arc 3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5" name="Group 376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4" name="Rounded Rectangle 3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Block Arc 3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6" name="Group 376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2" name="Rounded Rectangle 3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3" name="Block Arc 3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7" name="Group 376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0" name="Rounded Rectangle 3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1" name="Block Arc 3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8" name="Group 376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8" name="Rounded Rectangle 3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9" name="Block Arc 3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9" name="Group 376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0" name="Group 376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1" name="Group 377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31" name="Group 3730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32" name="Group 373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3" name="Group 373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4" name="Group 373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6" name="Rounded Rectangle 3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7" name="Block Arc 3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5" name="Group 373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4" name="Rounded Rectangle 3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5" name="Block Arc 3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6" name="Group 373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2" name="Rounded Rectangle 3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3" name="Block Arc 3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7" name="Group 373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0" name="Rounded Rectangle 3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1" name="Block Arc 3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8" name="Group 373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8" name="Rounded Rectangle 3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9" name="Block Arc 3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9" name="Group 373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6" name="Rounded Rectangle 3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7" name="Block Arc 3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0" name="Group 373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4" name="Rounded Rectangle 3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5" name="Block Arc 3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1" name="Group 374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835" name="Group 7834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36" name="Group 7835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61" name="Group 7960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89" name="Rounded Rectangle 7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0" name="Block Arc 7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2" name="Group 7961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87" name="Rounded Rectangle 798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8" name="Block Arc 7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3" name="Group 7962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85" name="Rounded Rectangle 7984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6" name="Block Arc 7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4" name="Group 7963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83" name="Rounded Rectangle 798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4" name="Block Arc 7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5" name="Group 7964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81" name="Rounded Rectangle 7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2" name="Block Arc 7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6" name="Group 7965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79" name="Rounded Rectangle 7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0" name="Block Arc 7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7" name="Group 7966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77" name="Rounded Rectangle 797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8" name="Block Arc 7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8" name="Group 7967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5" name="Rounded Rectangle 7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6" name="Block Arc 7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9" name="Group 7968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3" name="Rounded Rectangle 7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4" name="Block Arc 7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0" name="Group 7969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1" name="Rounded Rectangle 7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2" name="Block Arc 7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7" name="Group 7836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31" name="Group 7930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2" name="Group 7931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3" name="Group 7932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4" name="Group 7933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5" name="Group 7934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6" name="Group 7935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49" name="Rounded Rectangle 7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0" name="Block Arc 7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7" name="Group 7936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7" name="Rounded Rectangle 7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8" name="Block Arc 7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5" name="Rounded Rectangle 7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6" name="Block Arc 7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3" name="Rounded Rectangle 7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4" name="Block Arc 7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1" name="Rounded Rectangle 7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2" name="Block Arc 7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8" name="Group 7837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901" name="Group 7900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2" name="Group 7901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3" name="Group 7902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4" name="Group 7903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5" name="Group 7904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6" name="Group 7905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7" name="Group 7906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5" name="Rounded Rectangle 7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6" name="Block Arc 7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9" name="Group 7838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71" name="Group 7870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2" name="Group 7871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3" name="Group 7872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4" name="Group 7873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3" name="Rounded Rectangle 7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4" name="Block Arc 7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5" name="Group 7874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6" name="Group 7875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7" name="Group 7876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8" name="Group 7877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9" name="Group 7878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0" name="Group 7879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40" name="Group 7839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41" name="Group 7840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2" name="Group 7841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3" name="Group 7842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4" name="Group 7843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3" name="Rounded Rectangle 7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4" name="Block Arc 7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5" name="Group 7844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6" name="Group 7845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7" name="Group 7846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8" name="Group 7847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9" name="Group 7848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0" name="Group 7849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992" name="Group 7991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93" name="Group 7992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35" name="Group 833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3" name="Rounded Rectangle 8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4" name="Block Arc 8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6" name="Group 833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1" name="Rounded Rectangle 8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2" name="Block Arc 8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7" name="Group 833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9" name="Rounded Rectangle 8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0" name="Block Arc 8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8" name="Group 833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7" name="Rounded Rectangle 8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8" name="Block Arc 8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9" name="Group 833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5" name="Rounded Rectangle 8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6" name="Block Arc 8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0" name="Group 833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3" name="Rounded Rectangle 8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4" name="Block Arc 8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1" name="Group 834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1" name="Rounded Rectangle 8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2" name="Block Arc 8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2" name="Group 834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9" name="Rounded Rectangle 8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0" name="Block Arc 8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3" name="Group 834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7" name="Rounded Rectangle 8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8" name="Block Arc 8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4" name="Group 834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5" name="Rounded Rectangle 83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6" name="Block Arc 8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4" name="Group 7993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305" name="Group 830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3" name="Rounded Rectangle 8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Block Arc 8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6" name="Group 830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1" name="Rounded Rectangle 8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Block Arc 8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7" name="Group 830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8" name="Group 830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1" name="Group 831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9" name="Rounded Rectangle 8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Block Arc 8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7" name="Rounded Rectangle 8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Block Arc 8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5" name="Rounded Rectangle 8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Block Arc 8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5" name="Group 7994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75" name="Group 827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3" name="Rounded Rectangle 8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Block Arc 8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6" name="Group 827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1" name="Rounded Rectangle 8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Block Arc 8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7" name="Group 827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8" name="Group 827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1" name="Group 828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9" name="Rounded Rectangle 8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Block Arc 8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7" name="Rounded Rectangle 8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Block Arc 8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5" name="Rounded Rectangle 8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Block Arc 8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6" name="Group 7995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45" name="Group 824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3" name="Rounded Rectangle 8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Block Arc 8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6" name="Group 824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1" name="Rounded Rectangle 8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Block Arc 8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7" name="Group 824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8" name="Group 824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1" name="Group 825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9" name="Rounded Rectangle 8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Block Arc 8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7" name="Rounded Rectangle 8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Block Arc 8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5" name="Rounded Rectangle 8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Block Arc 8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7" name="Group 7996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215" name="Group 821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3" name="Rounded Rectangle 8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Block Arc 8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6" name="Group 821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1" name="Rounded Rectangle 8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Block Arc 8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7" name="Group 821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8" name="Group 821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1" name="Group 822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9" name="Rounded Rectangle 8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Block Arc 8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7" name="Rounded Rectangle 8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Block Arc 8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5" name="Rounded Rectangle 8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Block Arc 8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8" name="Group 7997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85" name="Group 818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3" name="Rounded Rectangle 8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Block Arc 8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6" name="Group 818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1" name="Rounded Rectangle 8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Block Arc 8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7" name="Group 818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8" name="Group 818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1" name="Group 819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9" name="Rounded Rectangle 8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Block Arc 8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7" name="Rounded Rectangle 8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Block Arc 8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5" name="Rounded Rectangle 8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Block Arc 8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9" name="Group 7998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55" name="Group 815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3" name="Rounded Rectangle 8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Block Arc 8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6" name="Group 815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1" name="Rounded Rectangle 8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Block Arc 8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7" name="Group 815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8" name="Group 815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1" name="Group 816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9" name="Rounded Rectangle 8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Block Arc 8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7" name="Rounded Rectangle 8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Block Arc 8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5" name="Rounded Rectangle 8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Block Arc 8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0" name="Group 7999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25" name="Group 812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3" name="Rounded Rectangle 8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4" name="Block Arc 8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6" name="Group 812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1" name="Rounded Rectangle 8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2" name="Block Arc 8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7" name="Group 812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8" name="Group 812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1" name="Group 813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9" name="Rounded Rectangle 8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Block Arc 8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7" name="Rounded Rectangle 8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Block Arc 8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5" name="Rounded Rectangle 8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Block Arc 8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1" name="Group 8000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95" name="Group 809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3" name="Rounded Rectangle 8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4" name="Block Arc 8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6" name="Group 809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1" name="Rounded Rectangle 8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2" name="Block Arc 8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7" name="Group 809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8" name="Group 809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1" name="Group 810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9" name="Rounded Rectangle 8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Block Arc 8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7" name="Rounded Rectangle 8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Block Arc 8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5" name="Rounded Rectangle 8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Block Arc 8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2" name="Group 8001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65" name="Group 806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3" name="Rounded Rectangle 8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4" name="Block Arc 8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6" name="Group 806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1" name="Rounded Rectangle 8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2" name="Block Arc 8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7" name="Group 8066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8" name="Group 8067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1" name="Group 8070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79" name="Rounded Rectangle 8078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Block Arc 8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7" name="Rounded Rectangle 807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Block Arc 8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5" name="Rounded Rectangle 807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Block Arc 8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3" name="Group 8002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35" name="Group 803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3" name="Rounded Rectangle 8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4" name="Block Arc 8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6" name="Group 803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1" name="Rounded Rectangle 8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2" name="Block Arc 8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7" name="Group 803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8" name="Group 803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1" name="Group 804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9" name="Rounded Rectangle 8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Block Arc 8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7" name="Rounded Rectangle 8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Block Arc 8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5" name="Rounded Rectangle 8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Block Arc 8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4" name="Group 8003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8005" name="Group 8004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33" name="Rounded Rectangle 8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4" name="Block Arc 8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6" name="Group 8005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31" name="Rounded Rectangle 8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2" name="Block Arc 8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7" name="Group 8006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8" name="Group 8007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1" name="Group 8010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9" name="Rounded Rectangle 8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Block Arc 8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7" name="Rounded Rectangle 8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Block Arc 8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5" name="Rounded Rectangle 80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6" name="Block Arc 8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4122" name="Straight Connector 4121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9" name="Group 4138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64" name="Rectangle 7763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5" name="Rectangle 7764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6" name="Block Arc 7765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67" name="Block Arc 7766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68" name="Straight Connector 7767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9" name="Straight Connector 7768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0" name="Straight Connector 7769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1" name="Straight Connector 7770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2" name="Straight Connector 7771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3" name="Straight Connector 7772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4" name="Straight Connector 7773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5" name="Rectangle 7774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6" name="Straight Connector 7775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7" name="Straight Connector 7776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8" name="Straight Connector 7777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9" name="Rounded Rectangle 7778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0" name="Rounded Rectangle 7779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1" name="Rounded Rectangle 7780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2" name="Rounded Rectangle 7781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3" name="Rounded Rectangle 7782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4" name="Rounded Rectangle 7783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5" name="Rounded Rectangle 7784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86" name="Straight Connector 7785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87" name="Rectangle 7786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8" name="Group 7787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90" name="Straight Connector 7789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1" name="Straight Connector 7790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2" name="Straight Connector 7791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3" name="Straight Connector 7792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4" name="Straight Connector 7793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89" name="Straight Connector 7788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40" name="Straight Connector 4139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46" name="Group 4145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60" name="Straight Connector 775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1" name="Straight Connector 776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3" name="Straight Connector 776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50" name="Group 4149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56" name="Straight Connector 775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7" name="Straight Connector 775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8" name="Straight Connector 775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9" name="Straight Connector 775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51" name="Straight Connector 4150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2" name="Straight Connector 4151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2" name="Straight Connector 4161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63" name="Group 4162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52" name="Straight Connector 775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3" name="Straight Connector 775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4" name="Straight Connector 775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5" name="Straight Connector 775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64" name="Group 4163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48" name="Straight Connector 774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9" name="Straight Connector 774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65" name="Straight Connector 4164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66" name="Group 4165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44" name="Straight Connector 77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5" name="Straight Connector 77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69" name="Straight Connector 416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4" name="Straight Connector 4173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5" name="Rectangle 4174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76" name="Straight Connector 4175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9" name="Straight Connector 4178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0" name="Straight Connector 4179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1" name="Straight Connector 4180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2" name="Straight Connector 4181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3" name="Straight Connector 4182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4" name="Straight Connector 4183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5" name="Straight Connector 4184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6" name="Straight Connector 4185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7" name="Straight Connector 4186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8" name="Straight Connector 4197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8" name="Straight Connector 4207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09" name="Group 4208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23" name="Straight Connector 7722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2" name="Straight Connector 7731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6" name="Straight Connector 7735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7" name="Straight Connector 7736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0" name="Straight Connector 7739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1" name="Straight Connector 7740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10" name="Group 4209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705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14" name="Straight Connector 7713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5" name="Straight Connector 7714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6" name="Straight Connector 7715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7" name="Straight Connector 7716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8" name="Straight Connector 7717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9" name="Straight Connector 7718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0" name="Straight Connector 7719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1" name="Straight Connector 7720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2" name="Straight Connector 7721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706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707" name="Straight Connector 7706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1" name="Straight Connector 7710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2" name="Straight Connector 7711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3" name="Straight Connector 7712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223" name="Straight Connector 4222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4" name="Straight Connector 4223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5" name="Straight Connector 4224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2" name="Straight Connector 4231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3" name="Straight Connector 4232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4" name="Straight Connector 4233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6" name="Straight Connector 4255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7" name="Straight Connector 4256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5" name="Straight Connector 4264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6" name="Straight Connector 4265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7" name="Straight Connector 4266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8" name="Straight Connector 4267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9" name="Straight Connector 4268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0" name="Rectangle 4269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1" name="Rectangle 4270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2" name="Rectangle 4271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3" name="Rectangle 4272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5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276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277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278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280" name="TextBox 4279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281" name="TextBox 4280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82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83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84" name="Group 4283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302" name="Group 730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75" name="Group 767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6" name="Group 767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7" name="Group 767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8" name="Group 767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9" name="Group 767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0" name="Group 767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1" name="Group 768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2" name="Group 768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9" name="Rounded Rectangle 7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0" name="Block Arc 7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3" name="Group 768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7" name="Rounded Rectangle 7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8" name="Block Arc 7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5" name="Rounded Rectangle 76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6" name="Block Arc 7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3" name="Group 730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45" name="Group 764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6" name="Group 764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7" name="Group 764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8" name="Group 764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9" name="Group 764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0" name="Group 764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1" name="Group 765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2" name="Group 765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9" name="Rounded Rectangle 7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0" name="Block Arc 7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3" name="Group 765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7" name="Rounded Rectangle 7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8" name="Block Arc 7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5" name="Rounded Rectangle 7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6" name="Block Arc 7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4" name="Group 730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15" name="Group 76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6" name="Group 76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7" name="Group 76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8" name="Group 76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9" name="Group 76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0" name="Group 76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1" name="Group 76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2" name="Group 76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9" name="Rounded Rectangle 7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0" name="Block Arc 7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3" name="Group 76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7" name="Rounded Rectangle 7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8" name="Block Arc 7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5" name="Rounded Rectangle 7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6" name="Block Arc 7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5" name="Group 730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85" name="Group 75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6" name="Group 75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7" name="Group 75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8" name="Group 75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9" name="Group 75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0" name="Group 75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1" name="Group 75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2" name="Group 75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9" name="Rounded Rectangle 7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0" name="Block Arc 7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3" name="Group 75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7" name="Rounded Rectangle 7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8" name="Block Arc 7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5" name="Rounded Rectangle 7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6" name="Block Arc 7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6" name="Group 730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55" name="Group 75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6" name="Group 75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7" name="Group 75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8" name="Group 75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9" name="Group 75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0" name="Group 75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1" name="Group 75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2" name="Group 75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9" name="Rounded Rectangle 7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0" name="Block Arc 7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3" name="Group 75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7" name="Rounded Rectangle 7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Block Arc 7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5" name="Rounded Rectangle 7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Block Arc 7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7" name="Group 730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25" name="Group 75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6" name="Group 75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7" name="Group 75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8" name="Group 75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9" name="Group 75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0" name="Group 75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1" name="Group 75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2" name="Group 75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3" name="Group 75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8" name="Group 730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95" name="Group 749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9" name="Rounded Rectangle 7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Block Arc 7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8" name="Group 749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7" name="Rounded Rectangle 7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Block Arc 7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9" name="Group 749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5" name="Rounded Rectangle 7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Block Arc 7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0" name="Group 749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3" name="Rounded Rectangle 7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Block Arc 7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1" name="Group 750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1" name="Rounded Rectangle 7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Block Arc 7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2" name="Group 750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3" name="Group 750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4" name="Group 750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9" name="Group 730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65" name="Group 746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1" name="Rounded Rectangle 7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Block Arc 7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9" name="Rounded Rectangle 7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0" name="Block Arc 7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8" name="Group 746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7" name="Rounded Rectangle 7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8" name="Block Arc 7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9" name="Group 746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5" name="Rounded Rectangle 7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6" name="Block Arc 7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0" name="Group 746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3" name="Rounded Rectangle 7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4" name="Block Arc 7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1" name="Group 747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1" name="Rounded Rectangle 7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Block Arc 7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2" name="Group 747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3" name="Group 747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4" name="Group 747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0" name="Group 730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35" name="Group 743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1" name="Rounded Rectangle 7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2" name="Block Arc 7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9" name="Rounded Rectangle 7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0" name="Block Arc 7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8" name="Group 743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7" name="Rounded Rectangle 7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8" name="Block Arc 7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9" name="Group 743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5" name="Rounded Rectangle 7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6" name="Block Arc 7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0" name="Group 743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3" name="Rounded Rectangle 7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4" name="Block Arc 7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1" name="Group 744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1" name="Rounded Rectangle 7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2" name="Block Arc 7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2" name="Group 744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3" name="Group 744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4" name="Group 744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1" name="Group 731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405" name="Group 740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1" name="Rounded Rectangle 7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Block Arc 7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9" name="Rounded Rectangle 7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0" name="Block Arc 7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8" name="Group 740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7" name="Rounded Rectangle 7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8" name="Block Arc 7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9" name="Group 740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5" name="Rounded Rectangle 7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6" name="Block Arc 7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0" name="Group 740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3" name="Rounded Rectangle 7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4" name="Block Arc 7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1" name="Group 741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1" name="Rounded Rectangle 7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Block Arc 7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2" name="Group 741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3" name="Group 741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4" name="Group 741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2" name="Group 731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75" name="Group 737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1" name="Rounded Rectangle 7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2" name="Block Arc 7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9" name="Rounded Rectangle 7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0" name="Block Arc 7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8" name="Group 737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7" name="Rounded Rectangle 7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8" name="Block Arc 7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9" name="Group 737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5" name="Rounded Rectangle 7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6" name="Block Arc 7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0" name="Group 737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3" name="Rounded Rectangle 7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4" name="Block Arc 7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1" name="Group 738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1" name="Rounded Rectangle 7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2" name="Block Arc 7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2" name="Group 738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3" name="Group 738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4" name="Group 738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3" name="Group 731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45" name="Group 734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1" name="Rounded Rectangle 7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2" name="Block Arc 7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9" name="Rounded Rectangle 7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0" name="Block Arc 7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8" name="Group 734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7" name="Rounded Rectangle 7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8" name="Block Arc 7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9" name="Group 734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5" name="Rounded Rectangle 7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6" name="Block Arc 7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0" name="Group 734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3" name="Rounded Rectangle 7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4" name="Block Arc 7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1" name="Group 735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1" name="Rounded Rectangle 7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2" name="Block Arc 7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2" name="Group 735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3" name="Group 735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4" name="Group 735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4" name="Group 731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15" name="Group 731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6" name="Group 731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1" name="Rounded Rectangle 7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2" name="Block Arc 7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7" name="Group 731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9" name="Rounded Rectangle 7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0" name="Block Arc 7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8" name="Group 731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7" name="Rounded Rectangle 7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8" name="Block Arc 7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9" name="Group 731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5" name="Rounded Rectangle 7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6" name="Block Arc 7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0" name="Group 731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3" name="Rounded Rectangle 7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4" name="Block Arc 7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1" name="Group 732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1" name="Rounded Rectangle 7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Block Arc 7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2" name="Group 732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3" name="Group 732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4" name="Group 732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7" name="Group 4286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93" name="Group 6092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66" name="Group 646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4" name="Rounded Rectangle 6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5" name="Block Arc 6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2" name="Rounded Rectangle 6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3" name="Block Arc 6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0" name="Rounded Rectangle 6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1" name="Block Arc 6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8" name="Rounded Rectangle 6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9" name="Block Arc 6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6" name="Rounded Rectangle 6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7" name="Block Arc 6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1" name="Group 647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4" name="Rounded Rectangle 6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5" name="Block Arc 6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2" name="Group 647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2" name="Rounded Rectangle 6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Block Arc 6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3" name="Group 647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0" name="Rounded Rectangle 6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Block Arc 6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8" name="Rounded Rectangle 6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9" name="Block Arc 6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5" name="Group 647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6" name="Rounded Rectangle 64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7" name="Block Arc 6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4" name="Group 6093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36" name="Group 643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4" name="Rounded Rectangle 6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Block Arc 6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2" name="Rounded Rectangle 6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3" name="Block Arc 6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0" name="Rounded Rectangle 6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1" name="Block Arc 6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9" name="Group 643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8" name="Rounded Rectangle 6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9" name="Block Arc 6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0" name="Group 643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6" name="Rounded Rectangle 6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7" name="Block Arc 6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1" name="Group 644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4" name="Rounded Rectangle 6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5" name="Block Arc 6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2" name="Group 644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2" name="Rounded Rectangle 6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Block Arc 6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3" name="Group 644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0" name="Rounded Rectangle 6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Block Arc 6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8" name="Rounded Rectangle 6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9" name="Block Arc 6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5" name="Group 644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6" name="Rounded Rectangle 6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7" name="Block Arc 6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5" name="Group 6094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406" name="Group 640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4" name="Rounded Rectangle 6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Block Arc 6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2" name="Rounded Rectangle 6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3" name="Block Arc 6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0" name="Rounded Rectangle 6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1" name="Block Arc 6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8" name="Rounded Rectangle 6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9" name="Block Arc 6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6" name="Rounded Rectangle 6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7" name="Block Arc 6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1" name="Group 641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4" name="Rounded Rectangle 6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5" name="Block Arc 6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2" name="Group 641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2" name="Rounded Rectangle 6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Block Arc 6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3" name="Group 641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0" name="Rounded Rectangle 6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Block Arc 6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8" name="Rounded Rectangle 6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9" name="Block Arc 6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5" name="Group 641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6" name="Rounded Rectangle 6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7" name="Block Arc 6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6" name="Group 6095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76" name="Group 637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4" name="Rounded Rectangle 6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Block Arc 6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2" name="Rounded Rectangle 6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3" name="Block Arc 6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0" name="Rounded Rectangle 6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1" name="Block Arc 6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8" name="Rounded Rectangle 6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9" name="Block Arc 6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6" name="Rounded Rectangle 6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7" name="Block Arc 6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1" name="Group 638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4" name="Rounded Rectangle 6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5" name="Block Arc 6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2" name="Group 638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2" name="Rounded Rectangle 6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Block Arc 6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3" name="Group 638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0" name="Rounded Rectangle 6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Block Arc 6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8" name="Rounded Rectangle 6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9" name="Block Arc 6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5" name="Group 638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6" name="Rounded Rectangle 6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7" name="Block Arc 6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7" name="Group 6096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46" name="Group 634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4" name="Rounded Rectangle 63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Block Arc 63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2" name="Rounded Rectangle 63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3" name="Block Arc 63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0" name="Rounded Rectangle 63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1" name="Block Arc 63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8" name="Rounded Rectangle 63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9" name="Block Arc 63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6" name="Rounded Rectangle 63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7" name="Block Arc 63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1" name="Group 635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4" name="Rounded Rectangle 63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5" name="Block Arc 63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2" name="Group 635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2" name="Rounded Rectangle 63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Block Arc 63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3" name="Group 635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0" name="Rounded Rectangle 6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Block Arc 63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8" name="Rounded Rectangle 63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9" name="Block Arc 63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5" name="Group 635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6" name="Rounded Rectangle 6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7" name="Block Arc 63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8" name="Group 6097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16" name="Group 631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4" name="Rounded Rectangle 6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Block Arc 6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2" name="Rounded Rectangle 6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3" name="Block Arc 6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0" name="Rounded Rectangle 6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1" name="Block Arc 6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8" name="Rounded Rectangle 6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9" name="Block Arc 6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6" name="Rounded Rectangle 6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7" name="Block Arc 6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4" name="Rounded Rectangle 6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5" name="Block Arc 6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2" name="Rounded Rectangle 6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3" name="Block Arc 6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0" name="Rounded Rectangle 6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1" name="Block Arc 6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8" name="Rounded Rectangle 6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9" name="Block Arc 6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5" name="Group 632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6" name="Rounded Rectangle 63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7" name="Block Arc 6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9" name="Group 6098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86" name="Group 628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4" name="Rounded Rectangle 6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5" name="Block Arc 6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2" name="Rounded Rectangle 6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3" name="Block Arc 6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0" name="Rounded Rectangle 6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1" name="Block Arc 6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8" name="Rounded Rectangle 6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9" name="Block Arc 6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6" name="Rounded Rectangle 6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7" name="Block Arc 6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4" name="Rounded Rectangle 6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5" name="Block Arc 6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2" name="Rounded Rectangle 6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3" name="Block Arc 6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0" name="Rounded Rectangle 6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1" name="Block Arc 6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8" name="Rounded Rectangle 6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9" name="Block Arc 6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5" name="Group 629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6" name="Rounded Rectangle 6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7" name="Block Arc 6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0" name="Group 6099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56" name="Group 625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4" name="Rounded Rectangle 6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5" name="Block Arc 6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2" name="Rounded Rectangle 6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3" name="Block Arc 6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0" name="Rounded Rectangle 6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1" name="Block Arc 6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8" name="Rounded Rectangle 6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9" name="Block Arc 6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6" name="Rounded Rectangle 6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7" name="Block Arc 6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4" name="Rounded Rectangle 6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5" name="Block Arc 6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2" name="Rounded Rectangle 6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3" name="Block Arc 6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0" name="Rounded Rectangle 6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1" name="Block Arc 6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8" name="Rounded Rectangle 6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9" name="Block Arc 6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5" name="Group 626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6" name="Rounded Rectangle 6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7" name="Block Arc 6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1" name="Group 6100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26" name="Group 622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4" name="Rounded Rectangle 6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5" name="Block Arc 6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2" name="Rounded Rectangle 6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3" name="Block Arc 6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0" name="Rounded Rectangle 6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1" name="Block Arc 6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8" name="Rounded Rectangle 6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9" name="Block Arc 6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6" name="Rounded Rectangle 6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7" name="Block Arc 6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4" name="Rounded Rectangle 6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5" name="Block Arc 6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2" name="Rounded Rectangle 6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3" name="Block Arc 6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0" name="Rounded Rectangle 6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1" name="Block Arc 6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8" name="Rounded Rectangle 6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9" name="Block Arc 6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5" name="Group 623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6" name="Rounded Rectangle 6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7" name="Block Arc 6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2" name="Group 6101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96" name="Group 619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4" name="Rounded Rectangle 6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5" name="Block Arc 6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2" name="Rounded Rectangle 6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3" name="Block Arc 6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0" name="Rounded Rectangle 6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1" name="Block Arc 6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8" name="Rounded Rectangle 6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9" name="Block Arc 6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6" name="Rounded Rectangle 6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7" name="Block Arc 6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4" name="Rounded Rectangle 6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5" name="Block Arc 6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2" name="Rounded Rectangle 6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3" name="Block Arc 6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0" name="Rounded Rectangle 6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1" name="Block Arc 6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8" name="Rounded Rectangle 6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9" name="Block Arc 6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5" name="Group 620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6" name="Rounded Rectangle 62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7" name="Block Arc 6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3" name="Group 6102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66" name="Group 616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4" name="Rounded Rectangle 6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5" name="Block Arc 6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2" name="Rounded Rectangle 6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3" name="Block Arc 6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0" name="Rounded Rectangle 6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1" name="Block Arc 6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8" name="Rounded Rectangle 6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9" name="Block Arc 6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6" name="Rounded Rectangle 6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7" name="Block Arc 6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4" name="Rounded Rectangle 6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5" name="Block Arc 6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2" name="Rounded Rectangle 6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3" name="Block Arc 6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0" name="Rounded Rectangle 6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1" name="Block Arc 6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8" name="Rounded Rectangle 6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9" name="Block Arc 6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5" name="Group 617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6" name="Rounded Rectangle 61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7" name="Block Arc 6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4" name="Group 6103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36" name="Group 613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4" name="Rounded Rectangle 6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5" name="Block Arc 6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2" name="Rounded Rectangle 6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3" name="Block Arc 6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0" name="Rounded Rectangle 6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1" name="Block Arc 6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9" name="Group 613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8" name="Rounded Rectangle 6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9" name="Block Arc 6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0" name="Group 613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6" name="Rounded Rectangle 6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7" name="Block Arc 6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1" name="Group 614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4" name="Rounded Rectangle 6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5" name="Block Arc 6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2" name="Group 614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2" name="Rounded Rectangle 6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3" name="Block Arc 6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3" name="Group 614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0" name="Rounded Rectangle 6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1" name="Block Arc 6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4" name="Group 614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8" name="Rounded Rectangle 6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9" name="Block Arc 6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5" name="Group 614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6" name="Rounded Rectangle 6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7" name="Block Arc 6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5" name="Group 6104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106" name="Group 610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4" name="Rounded Rectangle 6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5" name="Block Arc 6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2" name="Rounded Rectangle 6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3" name="Block Arc 6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0" name="Rounded Rectangle 6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1" name="Block Arc 6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9" name="Group 610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8" name="Rounded Rectangle 6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9" name="Block Arc 6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0" name="Group 610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6" name="Rounded Rectangle 6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7" name="Block Arc 6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1" name="Group 611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4" name="Rounded Rectangle 6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5" name="Block Arc 6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2" name="Group 611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2" name="Rounded Rectangle 6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3" name="Block Arc 6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3" name="Group 611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0" name="Rounded Rectangle 6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1" name="Block Arc 6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4" name="Group 611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8" name="Rounded Rectangle 6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9" name="Block Arc 6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5" name="Group 611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6" name="Rounded Rectangle 6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7" name="Block Arc 6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8" name="Group 4287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907" name="Group 5906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63" name="Group 60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1" name="Rounded Rectangle 6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2" name="Block Arc 6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4" name="Group 60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9" name="Rounded Rectangle 6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0" name="Block Arc 6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5" name="Group 60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7" name="Rounded Rectangle 6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8" name="Block Arc 6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6" name="Group 60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5" name="Rounded Rectangle 6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6" name="Block Arc 6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7" name="Group 60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3" name="Rounded Rectangle 6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4" name="Block Arc 6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8" name="Group 60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1" name="Rounded Rectangle 6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2" name="Block Arc 6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9" name="Group 60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9" name="Rounded Rectangle 6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0" name="Block Arc 6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0" name="Group 60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7" name="Rounded Rectangle 6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8" name="Block Arc 6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1" name="Group 60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5" name="Rounded Rectangle 6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6" name="Block Arc 6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2" name="Group 60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8" name="Group 5907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33" name="Group 60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4" name="Group 60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9" name="Rounded Rectangle 6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0" name="Block Arc 6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5" name="Group 60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7" name="Rounded Rectangle 6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8" name="Block Arc 6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6" name="Group 60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5" name="Rounded Rectangle 6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6" name="Block Arc 6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7" name="Group 60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3" name="Rounded Rectangle 6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4" name="Block Arc 6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8" name="Group 60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1" name="Rounded Rectangle 6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2" name="Block Arc 6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9" name="Group 60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9" name="Rounded Rectangle 6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0" name="Block Arc 6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0" name="Group 60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7" name="Rounded Rectangle 6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8" name="Block Arc 6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1" name="Group 60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5" name="Rounded Rectangle 6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6" name="Block Arc 6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2" name="Group 60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3" name="Rounded Rectangle 6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4" name="Block Arc 6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9" name="Group 5908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003" name="Group 60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1" name="Rounded Rectangle 6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32" name="Block Arc 6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4" name="Group 60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9" name="Rounded Rectangle 6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30" name="Block Arc 6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5" name="Group 60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7" name="Rounded Rectangle 6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8" name="Block Arc 6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6" name="Group 60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5" name="Rounded Rectangle 6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6" name="Block Arc 6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7" name="Group 60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3" name="Rounded Rectangle 6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4" name="Block Arc 6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8" name="Group 60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1" name="Rounded Rectangle 6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2" name="Block Arc 6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9" name="Group 60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9" name="Rounded Rectangle 6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0" name="Block Arc 6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0" name="Group 60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7" name="Rounded Rectangle 6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8" name="Block Arc 6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1" name="Group 60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5" name="Rounded Rectangle 6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6" name="Block Arc 6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2" name="Group 60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3" name="Rounded Rectangle 60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4" name="Block Arc 6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910" name="Group 5909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73" name="Group 59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1" name="Rounded Rectangle 6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2" name="Block Arc 6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4" name="Group 59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9" name="Rounded Rectangle 5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0" name="Block Arc 5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5" name="Group 59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7" name="Rounded Rectangle 5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8" name="Block Arc 5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6" name="Group 59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5" name="Rounded Rectangle 5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6" name="Block Arc 5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7" name="Group 59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3" name="Rounded Rectangle 5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4" name="Block Arc 5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8" name="Group 59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1" name="Rounded Rectangle 5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2" name="Block Arc 5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9" name="Group 59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0" name="Group 59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1" name="Group 59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2" name="Group 59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11" name="Group 5910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43" name="Group 59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4" name="Group 59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9" name="Rounded Rectangle 5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0" name="Block Arc 5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5" name="Group 59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7" name="Rounded Rectangle 59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8" name="Block Arc 59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6" name="Group 59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5" name="Rounded Rectangle 59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6" name="Block Arc 59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7" name="Group 59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3" name="Rounded Rectangle 5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4" name="Block Arc 59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8" name="Group 59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1" name="Rounded Rectangle 59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2" name="Block Arc 59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9" name="Group 59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0" name="Group 59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1" name="Group 59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2" name="Group 59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12" name="Group 5911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13" name="Group 59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4" name="Group 59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9" name="Rounded Rectangle 5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0" name="Block Arc 5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5" name="Group 59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7" name="Rounded Rectangle 5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8" name="Block Arc 5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6" name="Group 59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5" name="Rounded Rectangle 5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6" name="Block Arc 5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7" name="Group 59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3" name="Rounded Rectangle 5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4" name="Block Arc 5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8" name="Group 59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1" name="Rounded Rectangle 5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2" name="Block Arc 5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9" name="Group 59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0" name="Group 59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1" name="Group 59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2" name="Group 59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9" name="Group 4288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21" name="Group 5720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77" name="Group 587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5" name="Rounded Rectangle 5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6" name="Block Arc 5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3" name="Rounded Rectangle 5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4" name="Block Arc 5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1" name="Rounded Rectangle 5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2" name="Block Arc 5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0" name="Group 587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1" name="Group 588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2" name="Group 588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3" name="Group 588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4" name="Group 588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5" name="Group 588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6" name="Group 588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2" name="Group 5721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47" name="Group 58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3" name="Rounded Rectangle 5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4" name="Block Arc 5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1" name="Rounded Rectangle 5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2" name="Block Arc 5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0" name="Group 58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1" name="Group 58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2" name="Group 58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3" name="Group 58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4" name="Group 58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5" name="Group 58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6" name="Group 58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3" name="Group 5722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17" name="Group 58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1" name="Group 58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2" name="Group 58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3" name="Group 58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4" name="Group 58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5" name="Group 58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4" name="Group 5723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87" name="Group 57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1" name="Group 57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2" name="Group 57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3" name="Group 57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4" name="Group 57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5" name="Group 57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5" name="Group 5724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57" name="Group 57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1" name="Group 57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2" name="Group 57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3" name="Group 57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4" name="Group 57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5" name="Group 57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6" name="Group 5725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27" name="Group 57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1" name="Group 57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2" name="Group 57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3" name="Group 57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4" name="Group 57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5" name="Group 57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0" name="Group 4289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35" name="Group 553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91" name="Group 569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4" name="Group 569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5" name="Group 569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6" name="Group 569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7" name="Group 569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8" name="Group 569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9" name="Group 569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6" name="Group 553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61" name="Group 56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7" name="Group 553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31" name="Group 56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38" name="Group 553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601" name="Group 56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9" name="Group 553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71" name="Group 55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40" name="Group 553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41" name="Group 55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5" name="Group 4294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84" name="Group 4883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19" name="Group 53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5" name="Rounded Rectangle 5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Block Arc 5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3" name="Rounded Rectangle 5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Block Arc 5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2" name="Group 53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1" name="Rounded Rectangle 5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2" name="Block Arc 5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3" name="Group 53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9" name="Rounded Rectangle 5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0" name="Block Arc 5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4" name="Group 53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7" name="Rounded Rectangle 5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8" name="Block Arc 5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5" name="Group 53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6" name="Group 53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7" name="Group 53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8" name="Group 53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89" name="Group 52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5" name="Rounded Rectangle 5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6" name="Block Arc 5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3" name="Rounded Rectangle 5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4" name="Block Arc 5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2" name="Group 52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1" name="Rounded Rectangle 5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2" name="Block Arc 5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3" name="Group 52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9" name="Rounded Rectangle 5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0" name="Block Arc 5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4" name="Group 52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7" name="Rounded Rectangle 5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8" name="Block Arc 5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5" name="Group 52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5" name="Rounded Rectangle 5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6" name="Block Arc 5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6" name="Group 52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3" name="Rounded Rectangle 5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4" name="Block Arc 5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7" name="Group 52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1" name="Rounded Rectangle 5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2" name="Block Arc 5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8" name="Group 52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9" name="Rounded Rectangle 5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0" name="Block Arc 5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59" name="Group 52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5" name="Rounded Rectangle 5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6" name="Block Arc 52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3" name="Rounded Rectangle 5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4" name="Block Arc 5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1" name="Rounded Rectangle 5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2" name="Block Arc 5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9" name="Rounded Rectangle 52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0" name="Block Arc 52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7" name="Rounded Rectangle 5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8" name="Block Arc 52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6" name="Group 52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7" name="Group 52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8" name="Group 52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7" name="Group 4886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29" name="Group 52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5" name="Rounded Rectangle 5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6" name="Block Arc 5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3" name="Rounded Rectangle 5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4" name="Block Arc 5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1" name="Rounded Rectangle 5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2" name="Block Arc 5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9" name="Rounded Rectangle 5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0" name="Block Arc 5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7" name="Rounded Rectangle 5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8" name="Block Arc 5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6" name="Group 52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7" name="Group 52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8" name="Group 52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99" name="Group 51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5" name="Rounded Rectangle 5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6" name="Block Arc 5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3" name="Rounded Rectangle 5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4" name="Block Arc 5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1" name="Rounded Rectangle 5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2" name="Block Arc 5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9" name="Rounded Rectangle 5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0" name="Block Arc 5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7" name="Rounded Rectangle 5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8" name="Block Arc 5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6" name="Group 52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7" name="Group 52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8" name="Group 52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69" name="Group 51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9" name="Rounded Rectangle 5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0" name="Block Arc 5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7" name="Rounded Rectangle 5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8" name="Block Arc 5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6" name="Group 51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7" name="Group 51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8" name="Group 51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39" name="Group 51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9" name="Rounded Rectangle 5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0" name="Block Arc 5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7" name="Rounded Rectangle 5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8" name="Block Arc 5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6" name="Group 51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7" name="Group 51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8" name="Group 51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09" name="Group 51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9" name="Rounded Rectangle 51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0" name="Block Arc 51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7" name="Rounded Rectangle 5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8" name="Block Arc 51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6" name="Group 51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7" name="Group 51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8" name="Group 51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2" name="Group 4891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79" name="Group 50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3" name="Rounded Rectangle 5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4" name="Block Arc 5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9" name="Rounded Rectangle 5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0" name="Block Arc 5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7" name="Rounded Rectangle 5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8" name="Block Arc 5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6" name="Group 50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7" name="Group 50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8" name="Group 50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3" name="Group 4892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49" name="Group 504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3" name="Rounded Rectangle 5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4" name="Block Arc 5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2" name="Group 505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3" name="Group 505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9" name="Rounded Rectangle 5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0" name="Block Arc 5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4" name="Group 505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7" name="Rounded Rectangle 5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8" name="Block Arc 5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5" name="Group 505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6" name="Group 505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7" name="Group 505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8" name="Group 505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4" name="Group 4893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19" name="Group 50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5" name="Rounded Rectangle 5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6" name="Block Arc 5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3" name="Rounded Rectangle 5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4" name="Block Arc 5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2" name="Group 50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1" name="Rounded Rectangle 5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2" name="Block Arc 5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3" name="Group 50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9" name="Rounded Rectangle 5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0" name="Block Arc 5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4" name="Group 50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7" name="Rounded Rectangle 5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8" name="Block Arc 5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5" name="Group 50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6" name="Group 50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7" name="Group 50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8" name="Group 50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5" name="Group 4894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89" name="Group 49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5" name="Rounded Rectangle 5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Block Arc 5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3" name="Rounded Rectangle 5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4" name="Block Arc 5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2" name="Group 49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1" name="Rounded Rectangle 5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Block Arc 5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3" name="Group 49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9" name="Rounded Rectangle 5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Block Arc 5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4" name="Group 49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7" name="Rounded Rectangle 5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Block Arc 5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5" name="Group 49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6" name="Group 49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7" name="Group 49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8" name="Group 49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6" name="Group 4895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59" name="Group 49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5" name="Rounded Rectangle 4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Block Arc 4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3" name="Rounded Rectangle 4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4" name="Block Arc 4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2" name="Group 49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1" name="Rounded Rectangle 4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Block Arc 4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3" name="Group 49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9" name="Rounded Rectangle 4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Block Arc 4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4" name="Group 49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7" name="Rounded Rectangle 4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Block Arc 4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5" name="Group 49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6" name="Group 49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7" name="Group 49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8" name="Group 49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7" name="Group 4896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29" name="Group 49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5" name="Rounded Rectangle 4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Block Arc 4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3" name="Rounded Rectangle 4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4" name="Block Arc 4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2" name="Group 49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1" name="Rounded Rectangle 4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2" name="Block Arc 4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3" name="Group 49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9" name="Rounded Rectangle 4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Block Arc 4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4" name="Group 49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7" name="Rounded Rectangle 4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Block Arc 4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5" name="Group 49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6" name="Group 49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7" name="Group 49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8" name="Group 49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8" name="Group 4897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99" name="Group 48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5" name="Rounded Rectangle 4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Block Arc 4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3" name="Rounded Rectangle 4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4" name="Block Arc 4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2" name="Group 49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1" name="Rounded Rectangle 4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Block Arc 4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3" name="Group 49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9" name="Rounded Rectangle 4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Block Arc 4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4" name="Group 49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7" name="Rounded Rectangle 4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Block Arc 4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5" name="Group 49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6" name="Group 49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7" name="Group 49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8" name="Group 49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6" name="Group 4295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19" name="Group 4418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54" name="Group 485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2" name="Rounded Rectangle 4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3" name="Block Arc 4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5" name="Group 485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0" name="Rounded Rectangle 4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1" name="Block Arc 4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6" name="Group 485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8" name="Rounded Rectangle 4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9" name="Block Arc 4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7" name="Group 485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6" name="Rounded Rectangle 4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7" name="Block Arc 4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8" name="Group 485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4" name="Rounded Rectangle 4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5" name="Block Arc 4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9" name="Group 485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2" name="Rounded Rectangle 4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3" name="Block Arc 4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0" name="Group 485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0" name="Rounded Rectangle 4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Block Arc 4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1" name="Group 486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8" name="Rounded Rectangle 4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Block Arc 4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2" name="Group 486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6" name="Rounded Rectangle 4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Block Arc 4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3" name="Group 486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24" name="Group 482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Block Arc 4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5" name="Group 482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0" name="Rounded Rectangle 4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1" name="Block Arc 4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6" name="Group 482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8" name="Rounded Rectangle 4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9" name="Block Arc 4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7" name="Group 482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6" name="Rounded Rectangle 4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7" name="Block Arc 4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8" name="Group 482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4" name="Rounded Rectangle 4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5" name="Block Arc 4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9" name="Group 482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2" name="Rounded Rectangle 4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3" name="Block Arc 4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0" name="Group 482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0" name="Rounded Rectangle 4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1" name="Block Arc 4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1" name="Group 483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8" name="Rounded Rectangle 4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9" name="Block Arc 4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2" name="Group 483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6" name="Rounded Rectangle 4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7" name="Block Arc 4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3" name="Group 483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4" name="Rounded Rectangle 4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Block Arc 4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94" name="Group 479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5" name="Group 479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0" name="Rounded Rectangle 48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1" name="Block Arc 48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6" name="Group 479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8" name="Rounded Rectangle 4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9" name="Block Arc 48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7" name="Group 479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6" name="Rounded Rectangle 48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7" name="Block Arc 48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8" name="Group 479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4" name="Rounded Rectangle 4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5" name="Block Arc 48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9" name="Group 479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2" name="Rounded Rectangle 4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3" name="Block Arc 48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0" name="Group 479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0" name="Rounded Rectangle 4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1" name="Block Arc 48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1" name="Group 480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8" name="Rounded Rectangle 4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9" name="Block Arc 4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2" name="Group 480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6" name="Rounded Rectangle 4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7" name="Block Arc 4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3" name="Group 480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4" name="Rounded Rectangle 4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5" name="Block Arc 4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2" name="Group 4421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64" name="Group 476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5" name="Group 476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0" name="Rounded Rectangle 4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1" name="Block Arc 4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6" name="Group 476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8" name="Rounded Rectangle 4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9" name="Block Arc 4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7" name="Group 476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6" name="Rounded Rectangle 4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7" name="Block Arc 4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8" name="Group 476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4" name="Rounded Rectangle 4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5" name="Block Arc 4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9" name="Group 476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2" name="Rounded Rectangle 4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3" name="Block Arc 4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0" name="Group 476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0" name="Rounded Rectangle 4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1" name="Block Arc 4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1" name="Group 477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8" name="Rounded Rectangle 4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9" name="Block Arc 4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2" name="Group 477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6" name="Rounded Rectangle 4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7" name="Block Arc 4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3" name="Group 477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4" name="Rounded Rectangle 47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5" name="Block Arc 4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3" name="Group 4422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34" name="Group 473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5" name="Group 473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0" name="Rounded Rectangle 4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1" name="Block Arc 4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6" name="Group 473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8" name="Rounded Rectangle 4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9" name="Block Arc 4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7" name="Group 473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6" name="Rounded Rectangle 4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7" name="Block Arc 4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8" name="Group 473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4" name="Rounded Rectangle 4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5" name="Block Arc 4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9" name="Group 473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2" name="Rounded Rectangle 4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3" name="Block Arc 4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0" name="Group 473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0" name="Rounded Rectangle 4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1" name="Block Arc 4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1" name="Group 474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8" name="Rounded Rectangle 4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9" name="Block Arc 4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2" name="Group 474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6" name="Rounded Rectangle 4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7" name="Block Arc 4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3" name="Group 474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4" name="Rounded Rectangle 4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5" name="Block Arc 4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4" name="Group 4423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704" name="Group 470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0" name="Rounded Rectangle 4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1" name="Block Arc 4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8" name="Rounded Rectangle 4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9" name="Block Arc 4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7" name="Group 470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6" name="Rounded Rectangle 4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7" name="Block Arc 4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8" name="Group 470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4" name="Rounded Rectangle 4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5" name="Block Arc 4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9" name="Group 470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2" name="Rounded Rectangle 47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3" name="Block Arc 4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0" name="Group 470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0" name="Rounded Rectangle 4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1" name="Block Arc 4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1" name="Group 471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8" name="Rounded Rectangle 4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9" name="Block Arc 4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2" name="Group 471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6" name="Rounded Rectangle 4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7" name="Block Arc 4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3" name="Group 471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4" name="Rounded Rectangle 47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5" name="Block Arc 4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5" name="Group 4424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74" name="Group 467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2" name="Rounded Rectangle 4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3" name="Block Arc 4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5" name="Group 467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0" name="Rounded Rectangle 4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1" name="Block Arc 4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6" name="Group 467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8" name="Rounded Rectangle 4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9" name="Block Arc 4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7" name="Group 467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6" name="Rounded Rectangle 4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7" name="Block Arc 4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8" name="Group 467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4" name="Rounded Rectangle 4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5" name="Block Arc 4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9" name="Group 467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2" name="Rounded Rectangle 4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3" name="Block Arc 4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0" name="Group 467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1" name="Group 468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2" name="Group 468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3" name="Group 468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6" name="Group 4425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44" name="Group 464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5" name="Group 464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0" name="Rounded Rectangle 46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1" name="Block Arc 46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6" name="Group 464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8" name="Rounded Rectangle 46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9" name="Block Arc 46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7" name="Group 464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6" name="Rounded Rectangle 46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7" name="Block Arc 46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8" name="Group 464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4" name="Rounded Rectangle 4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5" name="Block Arc 46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9" name="Group 464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2" name="Rounded Rectangle 46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3" name="Block Arc 46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0" name="Group 464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1" name="Group 465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2" name="Group 465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3" name="Group 465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7" name="Group 4426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14" name="Group 461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5" name="Group 461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0" name="Rounded Rectangle 4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1" name="Block Arc 4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6" name="Group 461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8" name="Rounded Rectangle 4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9" name="Block Arc 4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7" name="Group 461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6" name="Rounded Rectangle 4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7" name="Block Arc 4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8" name="Group 461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4" name="Rounded Rectangle 4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5" name="Block Arc 4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9" name="Group 461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2" name="Rounded Rectangle 4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3" name="Block Arc 4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0" name="Group 461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1" name="Group 462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2" name="Group 462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3" name="Group 462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8" name="Group 4427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84" name="Group 458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5" name="Group 458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0" name="Rounded Rectangle 4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1" name="Block Arc 4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6" name="Group 458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8" name="Rounded Rectangle 4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9" name="Block Arc 4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7" name="Group 458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6" name="Rounded Rectangle 4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7" name="Block Arc 4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8" name="Group 458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4" name="Rounded Rectangle 4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5" name="Block Arc 4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9" name="Group 458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2" name="Rounded Rectangle 4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3" name="Block Arc 4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0" name="Group 458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1" name="Group 459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2" name="Group 459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3" name="Group 459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9" name="Group 4428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54" name="Group 455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5" name="Group 455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0" name="Rounded Rectangle 4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1" name="Block Arc 4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6" name="Group 455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8" name="Rounded Rectangle 4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9" name="Block Arc 4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7" name="Group 455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6" name="Rounded Rectangle 4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7" name="Block Arc 4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8" name="Group 455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4" name="Rounded Rectangle 4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5" name="Block Arc 4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9" name="Group 455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2" name="Rounded Rectangle 4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3" name="Block Arc 4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0" name="Group 455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1" name="Group 456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2" name="Group 456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3" name="Group 456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0" name="Group 4429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24" name="Group 452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5" name="Group 452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0" name="Rounded Rectangle 4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1" name="Block Arc 4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6" name="Group 452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8" name="Rounded Rectangle 4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9" name="Block Arc 4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7" name="Group 452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6" name="Rounded Rectangle 4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7" name="Block Arc 4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8" name="Group 452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4" name="Rounded Rectangle 4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5" name="Block Arc 4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9" name="Group 452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2" name="Rounded Rectangle 4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3" name="Block Arc 4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0" name="Group 452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1" name="Group 453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2" name="Group 453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3" name="Group 453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1" name="Group 4430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94" name="Group 449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5" name="Group 449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0" name="Rounded Rectangle 45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1" name="Block Arc 45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6" name="Group 449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8" name="Rounded Rectangle 4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9" name="Block Arc 45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7" name="Group 449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6" name="Rounded Rectangle 45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7" name="Block Arc 45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8" name="Group 449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4" name="Rounded Rectangle 4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5" name="Block Arc 45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9" name="Group 449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2" name="Rounded Rectangle 45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Block Arc 45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0" name="Group 449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1" name="Group 450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2" name="Group 450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3" name="Group 450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2" name="Group 4431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64" name="Group 446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5" name="Group 446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0" name="Rounded Rectangle 4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1" name="Block Arc 4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6" name="Group 446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8" name="Rounded Rectangle 4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9" name="Block Arc 4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7" name="Group 446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6" name="Rounded Rectangle 4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7" name="Block Arc 4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8" name="Group 446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4" name="Rounded Rectangle 4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5" name="Block Arc 4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9" name="Group 446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2" name="Rounded Rectangle 4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3" name="Block Arc 4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0" name="Group 446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1" name="Group 447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2" name="Group 447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3" name="Group 447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3" name="Group 4432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34" name="Group 443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5" name="Group 443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0" name="Rounded Rectangle 4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1" name="Block Arc 4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6" name="Group 443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8" name="Rounded Rectangle 4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9" name="Block Arc 4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7" name="Group 443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6" name="Rounded Rectangle 4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7" name="Block Arc 4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8" name="Group 443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4" name="Rounded Rectangle 4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5" name="Block Arc 4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9" name="Group 443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2" name="Rounded Rectangle 4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3" name="Block Arc 4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0" name="Group 443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1" name="Group 444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2" name="Group 444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3" name="Group 444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97" name="Rectangle 4296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98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99" name="Group 4298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405" name="Group 44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17" name="Rectangle 44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8" name="Rectangle 44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6" name="Group 44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15" name="Rectangle 44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6" name="Rectangle 44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7" name="Group 44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13" name="Rectangle 44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4" name="Rectangle 44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408" name="Rectangle 44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9" name="Rectangle 44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0" name="Rectangle 440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1" name="Rectangle 44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2" name="Rectangle 44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0" name="Group 4299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91" name="Group 43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03" name="Rectangle 44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4" name="Rectangle 44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2" name="Group 43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1" name="Rectangle 44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2" name="Rectangle 44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3" name="Group 43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99" name="Rectangle 43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0" name="Rectangle 43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94" name="Rectangle 43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5" name="Rectangle 43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6" name="Rectangle 43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7" name="Rectangle 43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8" name="Rectangle 43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1" name="Group 4300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77" name="Group 437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89" name="Rectangle 438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0" name="Rectangle 438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8" name="Group 437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7" name="Rectangle 438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8" name="Rectangle 438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9" name="Group 437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85" name="Rectangle 438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6" name="Rectangle 438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0" name="Rectangle 437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1" name="Rectangle 438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2" name="Rectangle 438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3" name="Rectangle 438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4" name="Rectangle 438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2" name="Group 4301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63" name="Group 436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75" name="Rectangle 437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6" name="Rectangle 437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4" name="Group 436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73" name="Rectangle 437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4" name="Rectangle 437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5" name="Group 436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1" name="Rectangle 437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2" name="Rectangle 437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66" name="Rectangle 436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7" name="Rectangle 436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8" name="Rectangle 436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9" name="Rectangle 436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0" name="Rectangle 436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3" name="Group 4302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49" name="Group 434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1" name="Rectangle 436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2" name="Rectangle 436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0" name="Group 434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59" name="Rectangle 435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0" name="Rectangle 435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1" name="Group 435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7" name="Rectangle 435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8" name="Rectangle 435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2" name="Rectangle 435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3" name="Rectangle 435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4" name="Rectangle 435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5" name="Rectangle 435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6" name="Rectangle 435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4" name="Group 4303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35" name="Group 433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7" name="Rectangle 434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8" name="Rectangle 434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6" name="Group 433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45" name="Rectangle 434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6" name="Rectangle 434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7" name="Group 433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43" name="Rectangle 434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4" name="Rectangle 434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38" name="Rectangle 433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9" name="Rectangle 433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0" name="Rectangle 433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1" name="Rectangle 434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2" name="Rectangle 434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5" name="Group 4304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21" name="Group 432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33" name="Rectangle 433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4" name="Rectangle 433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2" name="Group 432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1" name="Rectangle 433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2" name="Rectangle 433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3" name="Group 432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29" name="Rectangle 432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0" name="Rectangle 432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24" name="Rectangle 432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5" name="Rectangle 432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6" name="Rectangle 4325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7" name="Rectangle 432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8" name="Rectangle 432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6" name="Group 4305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307" name="Group 430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19" name="Rectangle 431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0" name="Rectangle 431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8" name="Group 430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7" name="Rectangle 431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8" name="Rectangle 431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9" name="Group 430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15" name="Rectangle 431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6" name="Rectangle 431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0" name="Rectangle 430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1" name="Rectangle 431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2" name="Rectangle 431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3" name="Rectangle 431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4" name="Rectangle 431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6200000">
            <a:off x="7346942" y="3292025"/>
            <a:ext cx="187468" cy="328711"/>
          </a:xfrm>
          <a:prstGeom prst="ellipse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2" name="Group 4081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4083" name="Rectangle 408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36" name="Group 4135"/>
          <p:cNvGrpSpPr/>
          <p:nvPr/>
        </p:nvGrpSpPr>
        <p:grpSpPr>
          <a:xfrm>
            <a:off x="5504494" y="5486023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62161" y="3596890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345417" y="1463629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11506" y="3459059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 rot="6961074">
            <a:off x="4796447" y="1979857"/>
            <a:ext cx="27432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05" name="Group 4204"/>
          <p:cNvGrpSpPr/>
          <p:nvPr/>
        </p:nvGrpSpPr>
        <p:grpSpPr>
          <a:xfrm>
            <a:off x="5436956" y="1625372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5514352" y="2901037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92470" y="3573949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6778734" y="3618571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0" name="Group 4219"/>
          <p:cNvGrpSpPr/>
          <p:nvPr/>
        </p:nvGrpSpPr>
        <p:grpSpPr>
          <a:xfrm>
            <a:off x="4644481" y="1789872"/>
            <a:ext cx="227013" cy="219075"/>
            <a:chOff x="2067654" y="4497630"/>
            <a:chExt cx="227013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77179" y="4576118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6" name="Group 4225"/>
          <p:cNvGrpSpPr/>
          <p:nvPr/>
        </p:nvGrpSpPr>
        <p:grpSpPr>
          <a:xfrm>
            <a:off x="6884339" y="3403229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9" name="Group 4228"/>
          <p:cNvGrpSpPr/>
          <p:nvPr/>
        </p:nvGrpSpPr>
        <p:grpSpPr>
          <a:xfrm>
            <a:off x="6883125" y="3241437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5496928" y="3127453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6721450" y="3442229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6572053" y="3442229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6721450" y="3321710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6572053" y="3321710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4958571" y="1926958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 rot="6922547">
            <a:off x="4710961" y="1966188"/>
            <a:ext cx="27432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9" name="Group 4198"/>
          <p:cNvGrpSpPr/>
          <p:nvPr/>
        </p:nvGrpSpPr>
        <p:grpSpPr>
          <a:xfrm>
            <a:off x="3825891" y="402739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4580613" y="1941400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7" name="Group 4106"/>
          <p:cNvGrpSpPr/>
          <p:nvPr/>
        </p:nvGrpSpPr>
        <p:grpSpPr>
          <a:xfrm>
            <a:off x="3763627" y="592797"/>
            <a:ext cx="217489" cy="219075"/>
            <a:chOff x="2067654" y="4497630"/>
            <a:chExt cx="217489" cy="219075"/>
          </a:xfrm>
        </p:grpSpPr>
        <p:sp>
          <p:nvSpPr>
            <p:cNvPr id="410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0" name="Group 4109"/>
          <p:cNvGrpSpPr/>
          <p:nvPr/>
        </p:nvGrpSpPr>
        <p:grpSpPr>
          <a:xfrm>
            <a:off x="4454558" y="1367784"/>
            <a:ext cx="217489" cy="219075"/>
            <a:chOff x="2067654" y="4497630"/>
            <a:chExt cx="217489" cy="219075"/>
          </a:xfrm>
        </p:grpSpPr>
        <p:sp>
          <p:nvSpPr>
            <p:cNvPr id="411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3" name="Group 4112"/>
          <p:cNvGrpSpPr/>
          <p:nvPr/>
        </p:nvGrpSpPr>
        <p:grpSpPr>
          <a:xfrm>
            <a:off x="4037603" y="1061892"/>
            <a:ext cx="217489" cy="219075"/>
            <a:chOff x="2067654" y="4497630"/>
            <a:chExt cx="217489" cy="219075"/>
          </a:xfrm>
        </p:grpSpPr>
        <p:sp>
          <p:nvSpPr>
            <p:cNvPr id="411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6" name="Group 4115"/>
          <p:cNvGrpSpPr/>
          <p:nvPr/>
        </p:nvGrpSpPr>
        <p:grpSpPr>
          <a:xfrm>
            <a:off x="4761872" y="1066563"/>
            <a:ext cx="217489" cy="219075"/>
            <a:chOff x="2067654" y="4497630"/>
            <a:chExt cx="217489" cy="219075"/>
          </a:xfrm>
        </p:grpSpPr>
        <p:sp>
          <p:nvSpPr>
            <p:cNvPr id="41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9" name="Group 4118"/>
          <p:cNvGrpSpPr/>
          <p:nvPr/>
        </p:nvGrpSpPr>
        <p:grpSpPr>
          <a:xfrm>
            <a:off x="4047497" y="637732"/>
            <a:ext cx="217489" cy="219075"/>
            <a:chOff x="2067654" y="4497630"/>
            <a:chExt cx="217489" cy="219075"/>
          </a:xfrm>
        </p:grpSpPr>
        <p:sp>
          <p:nvSpPr>
            <p:cNvPr id="41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28" name="Group 4127"/>
          <p:cNvGrpSpPr/>
          <p:nvPr/>
        </p:nvGrpSpPr>
        <p:grpSpPr>
          <a:xfrm>
            <a:off x="4041172" y="374785"/>
            <a:ext cx="217489" cy="219075"/>
            <a:chOff x="2067654" y="4497630"/>
            <a:chExt cx="217489" cy="219075"/>
          </a:xfrm>
        </p:grpSpPr>
        <p:sp>
          <p:nvSpPr>
            <p:cNvPr id="41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31" name="Rectangle 231"/>
          <p:cNvSpPr>
            <a:spLocks noChangeArrowheads="1"/>
          </p:cNvSpPr>
          <p:nvPr/>
        </p:nvSpPr>
        <p:spPr bwMode="auto">
          <a:xfrm rot="18900000">
            <a:off x="4475900" y="473941"/>
            <a:ext cx="41538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32" name="Rectangle 231"/>
          <p:cNvSpPr>
            <a:spLocks noChangeArrowheads="1"/>
          </p:cNvSpPr>
          <p:nvPr/>
        </p:nvSpPr>
        <p:spPr bwMode="auto">
          <a:xfrm rot="18900000">
            <a:off x="4212224" y="681979"/>
            <a:ext cx="41538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33" name="Group 4132"/>
          <p:cNvGrpSpPr/>
          <p:nvPr/>
        </p:nvGrpSpPr>
        <p:grpSpPr>
          <a:xfrm>
            <a:off x="4495995" y="607393"/>
            <a:ext cx="217489" cy="219075"/>
            <a:chOff x="2067654" y="4497630"/>
            <a:chExt cx="217489" cy="219075"/>
          </a:xfrm>
        </p:grpSpPr>
        <p:sp>
          <p:nvSpPr>
            <p:cNvPr id="413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67" name="Group 4166"/>
          <p:cNvGrpSpPr/>
          <p:nvPr/>
        </p:nvGrpSpPr>
        <p:grpSpPr>
          <a:xfrm>
            <a:off x="3889107" y="871307"/>
            <a:ext cx="139541" cy="146304"/>
            <a:chOff x="8367286" y="3351427"/>
            <a:chExt cx="139541" cy="146304"/>
          </a:xfrm>
        </p:grpSpPr>
        <p:sp>
          <p:nvSpPr>
            <p:cNvPr id="41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7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71" name="Group 4170"/>
          <p:cNvGrpSpPr/>
          <p:nvPr/>
        </p:nvGrpSpPr>
        <p:grpSpPr>
          <a:xfrm>
            <a:off x="4310546" y="376810"/>
            <a:ext cx="141921" cy="146304"/>
            <a:chOff x="8367286" y="3351426"/>
            <a:chExt cx="141921" cy="146304"/>
          </a:xfrm>
        </p:grpSpPr>
        <p:sp>
          <p:nvSpPr>
            <p:cNvPr id="417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7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77" name="Group 4176"/>
          <p:cNvGrpSpPr/>
          <p:nvPr/>
        </p:nvGrpSpPr>
        <p:grpSpPr>
          <a:xfrm rot="2700000">
            <a:off x="4165906" y="1246352"/>
            <a:ext cx="1126844" cy="188976"/>
            <a:chOff x="5968753" y="3740487"/>
            <a:chExt cx="457200" cy="188976"/>
          </a:xfrm>
        </p:grpSpPr>
        <p:sp>
          <p:nvSpPr>
            <p:cNvPr id="4178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89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0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1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2" name="Group 4191"/>
          <p:cNvGrpSpPr/>
          <p:nvPr/>
        </p:nvGrpSpPr>
        <p:grpSpPr>
          <a:xfrm rot="5400000">
            <a:off x="4691487" y="2548125"/>
            <a:ext cx="1420385" cy="188976"/>
            <a:chOff x="5968753" y="3740487"/>
            <a:chExt cx="457200" cy="188976"/>
          </a:xfrm>
        </p:grpSpPr>
        <p:sp>
          <p:nvSpPr>
            <p:cNvPr id="4193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4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5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6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7" name="Group 4196"/>
          <p:cNvGrpSpPr/>
          <p:nvPr/>
        </p:nvGrpSpPr>
        <p:grpSpPr>
          <a:xfrm rot="10800000">
            <a:off x="5483368" y="3363911"/>
            <a:ext cx="1048914" cy="188976"/>
            <a:chOff x="5968753" y="3740487"/>
            <a:chExt cx="457200" cy="188976"/>
          </a:xfrm>
        </p:grpSpPr>
        <p:sp>
          <p:nvSpPr>
            <p:cNvPr id="4238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9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0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8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9" name="Group 4258"/>
          <p:cNvGrpSpPr/>
          <p:nvPr/>
        </p:nvGrpSpPr>
        <p:grpSpPr>
          <a:xfrm>
            <a:off x="7155103" y="3199821"/>
            <a:ext cx="182292" cy="270961"/>
            <a:chOff x="3948547" y="2867890"/>
            <a:chExt cx="214759" cy="270961"/>
          </a:xfrm>
        </p:grpSpPr>
        <p:grpSp>
          <p:nvGrpSpPr>
            <p:cNvPr id="4261" name="Group 4260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4263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264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262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716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717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7991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3653" name="Group 3652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6" name="Group 3655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9" name="Group 3658"/>
          <p:cNvGrpSpPr/>
          <p:nvPr/>
        </p:nvGrpSpPr>
        <p:grpSpPr>
          <a:xfrm>
            <a:off x="7185794" y="3027773"/>
            <a:ext cx="137160" cy="146304"/>
            <a:chOff x="8369667" y="3351427"/>
            <a:chExt cx="137160" cy="146304"/>
          </a:xfrm>
        </p:grpSpPr>
        <p:sp>
          <p:nvSpPr>
            <p:cNvPr id="36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2" name="Group 3661"/>
          <p:cNvGrpSpPr/>
          <p:nvPr/>
        </p:nvGrpSpPr>
        <p:grpSpPr>
          <a:xfrm>
            <a:off x="5501935" y="2095414"/>
            <a:ext cx="138748" cy="146304"/>
            <a:chOff x="8369667" y="3351427"/>
            <a:chExt cx="138748" cy="146304"/>
          </a:xfrm>
        </p:grpSpPr>
        <p:sp>
          <p:nvSpPr>
            <p:cNvPr id="366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4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5" name="Group 3664"/>
          <p:cNvGrpSpPr/>
          <p:nvPr/>
        </p:nvGrpSpPr>
        <p:grpSpPr>
          <a:xfrm>
            <a:off x="3731224" y="167718"/>
            <a:ext cx="180160" cy="261432"/>
            <a:chOff x="2210000" y="893391"/>
            <a:chExt cx="180160" cy="261432"/>
          </a:xfrm>
        </p:grpSpPr>
        <p:sp>
          <p:nvSpPr>
            <p:cNvPr id="3666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7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668" name="Group 3667"/>
          <p:cNvGrpSpPr/>
          <p:nvPr/>
        </p:nvGrpSpPr>
        <p:grpSpPr>
          <a:xfrm>
            <a:off x="3646862" y="235835"/>
            <a:ext cx="180399" cy="262558"/>
            <a:chOff x="3952330" y="3088572"/>
            <a:chExt cx="212529" cy="306318"/>
          </a:xfrm>
        </p:grpSpPr>
        <p:sp>
          <p:nvSpPr>
            <p:cNvPr id="3669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0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1" name="Group 3670"/>
          <p:cNvGrpSpPr/>
          <p:nvPr/>
        </p:nvGrpSpPr>
        <p:grpSpPr>
          <a:xfrm>
            <a:off x="3582517" y="304309"/>
            <a:ext cx="180160" cy="261432"/>
            <a:chOff x="3954221" y="3202966"/>
            <a:chExt cx="212247" cy="305004"/>
          </a:xfrm>
        </p:grpSpPr>
        <p:sp>
          <p:nvSpPr>
            <p:cNvPr id="3672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3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80" name="Group 3679"/>
          <p:cNvGrpSpPr/>
          <p:nvPr/>
        </p:nvGrpSpPr>
        <p:grpSpPr>
          <a:xfrm>
            <a:off x="4475838" y="1912825"/>
            <a:ext cx="217864" cy="219075"/>
            <a:chOff x="5639091" y="1598354"/>
            <a:chExt cx="217864" cy="219075"/>
          </a:xfrm>
        </p:grpSpPr>
        <p:sp>
          <p:nvSpPr>
            <p:cNvPr id="3681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82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5124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TextBox 508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Upper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(Entrance) Level</a:t>
            </a:r>
          </a:p>
        </p:txBody>
      </p:sp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1" name="TextBox 225"/>
          <p:cNvSpPr txBox="1">
            <a:spLocks noChangeArrowheads="1"/>
          </p:cNvSpPr>
          <p:nvPr/>
        </p:nvSpPr>
        <p:spPr bwMode="auto">
          <a:xfrm>
            <a:off x="2026785" y="6008429"/>
            <a:ext cx="11468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 err="1">
                <a:solidFill>
                  <a:srgbClr val="FF0000"/>
                </a:solidFill>
              </a:rPr>
              <a:t>Augsbury</a:t>
            </a:r>
            <a:r>
              <a:rPr lang="en-US" altLang="en-US" sz="1600" b="1" i="1" dirty="0">
                <a:solidFill>
                  <a:srgbClr val="FF0000"/>
                </a:solidFill>
              </a:rPr>
              <a:t> Entrance</a:t>
            </a:r>
          </a:p>
        </p:txBody>
      </p:sp>
      <p:cxnSp>
        <p:nvCxnSpPr>
          <p:cNvPr id="494" name="Straight Connector 493"/>
          <p:cNvCxnSpPr/>
          <p:nvPr/>
        </p:nvCxnSpPr>
        <p:spPr>
          <a:xfrm flipV="1">
            <a:off x="3127613" y="5644156"/>
            <a:ext cx="0" cy="731838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TextBox 230"/>
          <p:cNvSpPr txBox="1">
            <a:spLocks noChangeArrowheads="1"/>
          </p:cNvSpPr>
          <p:nvPr/>
        </p:nvSpPr>
        <p:spPr bwMode="auto">
          <a:xfrm>
            <a:off x="4625150" y="6065812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Newell Entrance</a:t>
            </a:r>
          </a:p>
        </p:txBody>
      </p: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pic>
        <p:nvPicPr>
          <p:cNvPr id="3834" name="Picture 383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46" t="8874" r="22604" b="11004"/>
          <a:stretch/>
        </p:blipFill>
        <p:spPr>
          <a:xfrm>
            <a:off x="0" y="0"/>
            <a:ext cx="9144000" cy="6853238"/>
          </a:xfrm>
          <a:prstGeom prst="rect">
            <a:avLst/>
          </a:prstGeom>
          <a:solidFill>
            <a:srgbClr val="FF9933"/>
          </a:solidFill>
          <a:ln w="3175">
            <a:solidFill>
              <a:srgbClr val="663A2A"/>
            </a:solidFill>
          </a:ln>
        </p:spPr>
      </p:pic>
      <p:cxnSp>
        <p:nvCxnSpPr>
          <p:cNvPr id="511" name="Straight Connector 510"/>
          <p:cNvCxnSpPr/>
          <p:nvPr/>
        </p:nvCxnSpPr>
        <p:spPr>
          <a:xfrm flipV="1">
            <a:off x="5788318" y="5588283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" name="Group 511"/>
          <p:cNvGrpSpPr>
            <a:grpSpLocks noChangeAspect="1"/>
          </p:cNvGrpSpPr>
          <p:nvPr/>
        </p:nvGrpSpPr>
        <p:grpSpPr>
          <a:xfrm rot="5400000">
            <a:off x="5007247" y="2263177"/>
            <a:ext cx="4150709" cy="2325716"/>
            <a:chOff x="246950" y="1558688"/>
            <a:chExt cx="6801550" cy="3811034"/>
          </a:xfrm>
        </p:grpSpPr>
        <p:sp>
          <p:nvSpPr>
            <p:cNvPr id="15147" name="Rectangle 15146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8" name="Rectangle 15147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9" name="Block Arc 15148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150" name="Block Arc 15149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5151" name="Straight Connector 15150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2" name="Straight Connector 15151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3" name="Straight Connector 15152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4" name="Straight Connector 15153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5" name="Straight Connector 15154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6" name="Straight Connector 15155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7" name="Straight Connector 15156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8" name="Rectangle 15157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9" name="Straight Connector 15158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0" name="Straight Connector 15159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1" name="Straight Connector 15160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62" name="Rounded Rectangle 15161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3" name="Rounded Rectangle 15162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4" name="Rounded Rectangle 15163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5" name="Rounded Rectangle 15164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6" name="Rounded Rectangle 15165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7" name="Rounded Rectangle 15166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8" name="Rounded Rectangle 15167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69" name="Straight Connector 15168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0" name="Rectangle 15169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71" name="Group 15170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5173" name="Straight Connector 15172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4" name="Straight Connector 15173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5" name="Straight Connector 15174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6" name="Straight Connector 1517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7" name="Straight Connector 1517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172" name="Straight Connector 15171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666904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615584"/>
            <a:ext cx="373901" cy="178440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1386" y="4252604"/>
            <a:ext cx="1618174" cy="1629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Rectangle 398"/>
          <p:cNvSpPr/>
          <p:nvPr/>
        </p:nvSpPr>
        <p:spPr>
          <a:xfrm>
            <a:off x="5075467" y="2970289"/>
            <a:ext cx="565723" cy="1009645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31614"/>
            <a:ext cx="404995" cy="550244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Rectangle 391"/>
          <p:cNvSpPr/>
          <p:nvPr/>
        </p:nvSpPr>
        <p:spPr>
          <a:xfrm>
            <a:off x="3981587" y="3429547"/>
            <a:ext cx="378211" cy="55231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/>
          <p:cNvSpPr/>
          <p:nvPr/>
        </p:nvSpPr>
        <p:spPr>
          <a:xfrm>
            <a:off x="2888404" y="4253302"/>
            <a:ext cx="321703" cy="408115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8" name="Straight Connector 117"/>
          <p:cNvCxnSpPr/>
          <p:nvPr/>
        </p:nvCxnSpPr>
        <p:spPr>
          <a:xfrm flipV="1">
            <a:off x="8023857" y="5598109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209"/>
          <p:cNvGrpSpPr/>
          <p:nvPr/>
        </p:nvGrpSpPr>
        <p:grpSpPr>
          <a:xfrm>
            <a:off x="5481459" y="270031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73981" y="3985030"/>
            <a:ext cx="1559565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/>
          <p:nvPr/>
        </p:nvCxnSpPr>
        <p:spPr>
          <a:xfrm>
            <a:off x="3842087" y="3977385"/>
            <a:ext cx="1299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3985030"/>
            <a:ext cx="0" cy="1248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 flipH="1">
            <a:off x="397714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>
            <a:off x="3974599" y="3426946"/>
            <a:ext cx="7925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070370" y="2968256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065274" y="2973348"/>
            <a:ext cx="5759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5638641" y="2970804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flipV="1">
            <a:off x="3213042" y="4241626"/>
            <a:ext cx="0" cy="415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>
          <a:xfrm flipV="1">
            <a:off x="2885469" y="4448085"/>
            <a:ext cx="3322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/>
          <p:cNvGrpSpPr/>
          <p:nvPr/>
        </p:nvGrpSpPr>
        <p:grpSpPr>
          <a:xfrm>
            <a:off x="1707115" y="1623157"/>
            <a:ext cx="329138" cy="39142"/>
            <a:chOff x="1714974" y="1489367"/>
            <a:chExt cx="307561" cy="36576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53" name="Picture 35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54" name="Picture 35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1" name="Group 360"/>
          <p:cNvGrpSpPr/>
          <p:nvPr/>
        </p:nvGrpSpPr>
        <p:grpSpPr>
          <a:xfrm>
            <a:off x="1707115" y="1566620"/>
            <a:ext cx="329138" cy="39142"/>
            <a:chOff x="1714974" y="1489367"/>
            <a:chExt cx="307561" cy="36576"/>
          </a:xfrm>
        </p:grpSpPr>
        <p:pic>
          <p:nvPicPr>
            <p:cNvPr id="362" name="Picture 36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63" name="Picture 36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64" name="Picture 36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65" name="Group 364"/>
          <p:cNvGrpSpPr/>
          <p:nvPr/>
        </p:nvGrpSpPr>
        <p:grpSpPr>
          <a:xfrm>
            <a:off x="1707115" y="1510084"/>
            <a:ext cx="329138" cy="39142"/>
            <a:chOff x="1714974" y="1489367"/>
            <a:chExt cx="307561" cy="36576"/>
          </a:xfrm>
        </p:grpSpPr>
        <p:pic>
          <p:nvPicPr>
            <p:cNvPr id="367" name="Picture 36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68" name="Picture 36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70" name="Picture 36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71" name="Group 370"/>
          <p:cNvGrpSpPr/>
          <p:nvPr/>
        </p:nvGrpSpPr>
        <p:grpSpPr>
          <a:xfrm>
            <a:off x="1707115" y="1453548"/>
            <a:ext cx="329138" cy="39142"/>
            <a:chOff x="1714974" y="1489367"/>
            <a:chExt cx="307561" cy="36576"/>
          </a:xfrm>
        </p:grpSpPr>
        <p:pic>
          <p:nvPicPr>
            <p:cNvPr id="372" name="Picture 37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73" name="Picture 37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74" name="Picture 37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77" name="Group 376"/>
          <p:cNvGrpSpPr/>
          <p:nvPr/>
        </p:nvGrpSpPr>
        <p:grpSpPr>
          <a:xfrm>
            <a:off x="1707115" y="1397011"/>
            <a:ext cx="329138" cy="39142"/>
            <a:chOff x="1714974" y="1489367"/>
            <a:chExt cx="307561" cy="36576"/>
          </a:xfrm>
        </p:grpSpPr>
        <p:pic>
          <p:nvPicPr>
            <p:cNvPr id="378" name="Picture 37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79" name="Picture 37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80" name="Picture 37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81" name="Group 380"/>
          <p:cNvGrpSpPr/>
          <p:nvPr/>
        </p:nvGrpSpPr>
        <p:grpSpPr>
          <a:xfrm>
            <a:off x="1707115" y="1340475"/>
            <a:ext cx="329138" cy="39142"/>
            <a:chOff x="1714974" y="1489367"/>
            <a:chExt cx="307561" cy="36576"/>
          </a:xfrm>
        </p:grpSpPr>
        <p:pic>
          <p:nvPicPr>
            <p:cNvPr id="382" name="Picture 38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84" name="Picture 38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87" name="Picture 38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2" name="Group 31"/>
          <p:cNvGrpSpPr/>
          <p:nvPr/>
        </p:nvGrpSpPr>
        <p:grpSpPr>
          <a:xfrm>
            <a:off x="1724445" y="674204"/>
            <a:ext cx="298151" cy="573369"/>
            <a:chOff x="1733550" y="581025"/>
            <a:chExt cx="278606" cy="535781"/>
          </a:xfrm>
        </p:grpSpPr>
        <p:sp>
          <p:nvSpPr>
            <p:cNvPr id="15" name="Rounded Rectangle 14"/>
            <p:cNvSpPr/>
            <p:nvPr/>
          </p:nvSpPr>
          <p:spPr>
            <a:xfrm>
              <a:off x="1733550" y="581025"/>
              <a:ext cx="100013" cy="535781"/>
            </a:xfrm>
            <a:prstGeom prst="roundRect">
              <a:avLst>
                <a:gd name="adj" fmla="val 46320"/>
              </a:avLst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Rounded Rectangle 390"/>
            <p:cNvSpPr/>
            <p:nvPr/>
          </p:nvSpPr>
          <p:spPr>
            <a:xfrm>
              <a:off x="1912143" y="581025"/>
              <a:ext cx="100013" cy="535781"/>
            </a:xfrm>
            <a:prstGeom prst="roundRect">
              <a:avLst>
                <a:gd name="adj" fmla="val 46320"/>
              </a:avLst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863326" y="626507"/>
              <a:ext cx="18288" cy="411480"/>
              <a:chOff x="1834751" y="689848"/>
              <a:chExt cx="18288" cy="411480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1839323" y="689848"/>
                <a:ext cx="9144" cy="41148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1834751" y="692943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Rounded Rectangle 393"/>
              <p:cNvSpPr/>
              <p:nvPr/>
            </p:nvSpPr>
            <p:spPr>
              <a:xfrm>
                <a:off x="1834751" y="743630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Rounded Rectangle 394"/>
              <p:cNvSpPr/>
              <p:nvPr/>
            </p:nvSpPr>
            <p:spPr>
              <a:xfrm>
                <a:off x="1834751" y="794317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ounded Rectangle 397"/>
              <p:cNvSpPr/>
              <p:nvPr/>
            </p:nvSpPr>
            <p:spPr>
              <a:xfrm>
                <a:off x="1834751" y="845004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Rounded Rectangle 400"/>
              <p:cNvSpPr/>
              <p:nvPr/>
            </p:nvSpPr>
            <p:spPr>
              <a:xfrm>
                <a:off x="1834751" y="895691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Rounded Rectangle 402"/>
              <p:cNvSpPr/>
              <p:nvPr/>
            </p:nvSpPr>
            <p:spPr>
              <a:xfrm>
                <a:off x="1834751" y="946378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Rounded Rectangle 405"/>
              <p:cNvSpPr/>
              <p:nvPr/>
            </p:nvSpPr>
            <p:spPr>
              <a:xfrm>
                <a:off x="1834751" y="997065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Rounded Rectangle 407"/>
              <p:cNvSpPr/>
              <p:nvPr/>
            </p:nvSpPr>
            <p:spPr>
              <a:xfrm>
                <a:off x="1834751" y="1047750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750679" y="716758"/>
              <a:ext cx="128406" cy="315942"/>
              <a:chOff x="1757822" y="757239"/>
              <a:chExt cx="128406" cy="315942"/>
            </a:xfrm>
          </p:grpSpPr>
          <p:pic>
            <p:nvPicPr>
              <p:cNvPr id="29" name="Picture 28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757239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09" name="Picture 408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856457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0" name="Picture 409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955675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2" name="Picture 411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1054893"/>
                <a:ext cx="128406" cy="18288"/>
              </a:xfrm>
              <a:prstGeom prst="rect">
                <a:avLst/>
              </a:prstGeom>
            </p:spPr>
          </p:pic>
        </p:grpSp>
        <p:grpSp>
          <p:nvGrpSpPr>
            <p:cNvPr id="30" name="Group 29"/>
            <p:cNvGrpSpPr/>
            <p:nvPr/>
          </p:nvGrpSpPr>
          <p:grpSpPr>
            <a:xfrm flipH="1">
              <a:off x="1862597" y="666752"/>
              <a:ext cx="128406" cy="315942"/>
              <a:chOff x="1910222" y="909639"/>
              <a:chExt cx="128406" cy="315942"/>
            </a:xfrm>
          </p:grpSpPr>
          <p:pic>
            <p:nvPicPr>
              <p:cNvPr id="414" name="Picture 413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909639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6" name="Picture 415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008857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7" name="Picture 416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108075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8" name="Picture 417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207293"/>
                <a:ext cx="128406" cy="18288"/>
              </a:xfrm>
              <a:prstGeom prst="rect">
                <a:avLst/>
              </a:prstGeom>
            </p:spPr>
          </p:pic>
        </p:grpSp>
      </p:grp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TextBox 219"/>
          <p:cNvSpPr txBox="1">
            <a:spLocks noChangeArrowheads="1"/>
          </p:cNvSpPr>
          <p:nvPr/>
        </p:nvSpPr>
        <p:spPr bwMode="auto">
          <a:xfrm>
            <a:off x="5071062" y="3569633"/>
            <a:ext cx="595351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5076443" y="2966689"/>
            <a:ext cx="598134" cy="59247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49" name="TextBox 220"/>
          <p:cNvSpPr txBox="1">
            <a:spLocks noChangeArrowheads="1"/>
          </p:cNvSpPr>
          <p:nvPr/>
        </p:nvSpPr>
        <p:spPr bwMode="auto">
          <a:xfrm>
            <a:off x="3941611" y="3365680"/>
            <a:ext cx="45906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56" name="TextBox 222"/>
          <p:cNvSpPr txBox="1">
            <a:spLocks noChangeArrowheads="1"/>
          </p:cNvSpPr>
          <p:nvPr/>
        </p:nvSpPr>
        <p:spPr bwMode="auto">
          <a:xfrm>
            <a:off x="3963353" y="3549912"/>
            <a:ext cx="421865" cy="440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9" name="TextBox 224"/>
          <p:cNvSpPr txBox="1">
            <a:spLocks noChangeArrowheads="1"/>
          </p:cNvSpPr>
          <p:nvPr/>
        </p:nvSpPr>
        <p:spPr bwMode="auto">
          <a:xfrm>
            <a:off x="2839920" y="5046172"/>
            <a:ext cx="57003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7" name="TextBox 496"/>
          <p:cNvSpPr txBox="1"/>
          <p:nvPr/>
        </p:nvSpPr>
        <p:spPr>
          <a:xfrm>
            <a:off x="6715088" y="5937340"/>
            <a:ext cx="774676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01" name="TextBox 224"/>
          <p:cNvSpPr txBox="1">
            <a:spLocks noChangeArrowheads="1"/>
          </p:cNvSpPr>
          <p:nvPr/>
        </p:nvSpPr>
        <p:spPr bwMode="auto">
          <a:xfrm rot="16200000">
            <a:off x="5066010" y="4703841"/>
            <a:ext cx="1070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03" name="TextBox 263"/>
          <p:cNvSpPr txBox="1">
            <a:spLocks noChangeArrowheads="1"/>
          </p:cNvSpPr>
          <p:nvPr/>
        </p:nvSpPr>
        <p:spPr bwMode="auto">
          <a:xfrm>
            <a:off x="2836717" y="4443046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04" name="TextBox 263"/>
          <p:cNvSpPr txBox="1">
            <a:spLocks noChangeArrowheads="1"/>
          </p:cNvSpPr>
          <p:nvPr/>
        </p:nvSpPr>
        <p:spPr bwMode="auto">
          <a:xfrm>
            <a:off x="2836717" y="4243754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06" name="Rectangle 505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1" name="TextBox 219"/>
          <p:cNvSpPr txBox="1">
            <a:spLocks noChangeArrowheads="1"/>
          </p:cNvSpPr>
          <p:nvPr/>
        </p:nvSpPr>
        <p:spPr bwMode="auto">
          <a:xfrm>
            <a:off x="6313349" y="5254621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832604" y="3187440"/>
            <a:ext cx="409034" cy="594360"/>
            <a:chOff x="7832604" y="3187440"/>
            <a:chExt cx="409034" cy="594360"/>
          </a:xfrm>
        </p:grpSpPr>
        <p:grpSp>
          <p:nvGrpSpPr>
            <p:cNvPr id="7" name="Group 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8615" name="Rectangle 1861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8614" name="Rectangle 1861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18618" name="Group 18617"/>
          <p:cNvGrpSpPr>
            <a:grpSpLocks noChangeAspect="1"/>
          </p:cNvGrpSpPr>
          <p:nvPr/>
        </p:nvGrpSpPr>
        <p:grpSpPr>
          <a:xfrm>
            <a:off x="6355186" y="2210378"/>
            <a:ext cx="869970" cy="543076"/>
            <a:chOff x="897731" y="1806850"/>
            <a:chExt cx="1469788" cy="917510"/>
          </a:xfrm>
        </p:grpSpPr>
        <p:grpSp>
          <p:nvGrpSpPr>
            <p:cNvPr id="21640" name="Group 2163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2013" name="Group 2201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1" name="Rounded Rectangle 22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2" name="Block Arc 22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4" name="Group 2201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9" name="Rounded Rectangle 22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0" name="Block Arc 22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5" name="Group 2201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7" name="Rounded Rectangle 22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8" name="Block Arc 22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6" name="Group 2201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5" name="Rounded Rectangle 22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6" name="Block Arc 22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7" name="Group 2201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3" name="Rounded Rectangle 22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4" name="Block Arc 22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8" name="Group 2201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1" name="Rounded Rectangle 22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2" name="Block Arc 22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9" name="Group 2201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9" name="Rounded Rectangle 22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0" name="Block Arc 22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0" name="Group 2201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7" name="Rounded Rectangle 22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8" name="Block Arc 22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1" name="Group 2202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5" name="Rounded Rectangle 22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6" name="Block Arc 22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2" name="Group 2202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3" name="Rounded Rectangle 22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4" name="Block Arc 22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1" name="Group 2164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1983" name="Group 2198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11" name="Rounded Rectangle 22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2" name="Block Arc 22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4" name="Group 2198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9" name="Rounded Rectangle 22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0" name="Block Arc 22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5" name="Group 2198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7" name="Rounded Rectangle 22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8" name="Block Arc 22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6" name="Group 2198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5" name="Rounded Rectangle 22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6" name="Block Arc 22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7" name="Group 2198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3" name="Rounded Rectangle 22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4" name="Block Arc 22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8" name="Group 2198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1" name="Rounded Rectangle 22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2" name="Block Arc 22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9" name="Group 2198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9" name="Rounded Rectangle 21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0" name="Block Arc 21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0" name="Group 2198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7" name="Rounded Rectangle 21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8" name="Block Arc 21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1" name="Group 2199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5" name="Rounded Rectangle 21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6" name="Block Arc 21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2" name="Group 2199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3" name="Rounded Rectangle 21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4" name="Block Arc 21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2" name="Group 2164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1953" name="Group 219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81" name="Rounded Rectangle 21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2" name="Block Arc 21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4" name="Group 219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9" name="Rounded Rectangle 21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0" name="Block Arc 21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5" name="Group 219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7" name="Rounded Rectangle 21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8" name="Block Arc 21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6" name="Group 219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5" name="Rounded Rectangle 21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6" name="Block Arc 21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7" name="Group 219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3" name="Rounded Rectangle 21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4" name="Block Arc 21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8" name="Group 219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1" name="Rounded Rectangle 21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2" name="Block Arc 21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9" name="Group 219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9" name="Rounded Rectangle 21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0" name="Block Arc 21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0" name="Group 219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7" name="Rounded Rectangle 21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8" name="Block Arc 21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1" name="Group 219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5" name="Rounded Rectangle 21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6" name="Block Arc 21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2" name="Group 219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3" name="Rounded Rectangle 21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4" name="Block Arc 21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3" name="Group 2164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1923" name="Group 219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51" name="Rounded Rectangle 21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2" name="Block Arc 21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4" name="Group 219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9" name="Rounded Rectangle 21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0" name="Block Arc 21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5" name="Group 219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7" name="Rounded Rectangle 21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8" name="Block Arc 21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6" name="Group 219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5" name="Rounded Rectangle 21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6" name="Block Arc 21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7" name="Group 219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3" name="Rounded Rectangle 21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4" name="Block Arc 21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8" name="Group 219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1" name="Rounded Rectangle 21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2" name="Block Arc 21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9" name="Group 219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9" name="Rounded Rectangle 21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0" name="Block Arc 21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0" name="Group 219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7" name="Rounded Rectangle 21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8" name="Block Arc 21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1" name="Group 219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5" name="Rounded Rectangle 21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6" name="Block Arc 21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2" name="Group 219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3" name="Rounded Rectangle 21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4" name="Block Arc 21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4" name="Group 2164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1893" name="Group 218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21" name="Rounded Rectangle 21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2" name="Block Arc 21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4" name="Group 218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9" name="Rounded Rectangle 21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0" name="Block Arc 21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5" name="Group 218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7" name="Rounded Rectangle 21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8" name="Block Arc 21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6" name="Group 218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5" name="Rounded Rectangle 21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6" name="Block Arc 21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7" name="Group 218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3" name="Rounded Rectangle 21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4" name="Block Arc 21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8" name="Group 218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1" name="Rounded Rectangle 21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2" name="Block Arc 21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9" name="Group 218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9" name="Rounded Rectangle 21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0" name="Block Arc 21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0" name="Group 218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7" name="Rounded Rectangle 21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8" name="Block Arc 21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1" name="Group 219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5" name="Rounded Rectangle 21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6" name="Block Arc 21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2" name="Group 219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3" name="Rounded Rectangle 21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4" name="Block Arc 21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5" name="Group 2164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1863" name="Group 218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91" name="Rounded Rectangle 21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2" name="Block Arc 21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4" name="Group 218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9" name="Rounded Rectangle 21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0" name="Block Arc 21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5" name="Group 218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7" name="Rounded Rectangle 21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8" name="Block Arc 21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6" name="Group 218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5" name="Rounded Rectangle 21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6" name="Block Arc 21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7" name="Group 218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3" name="Rounded Rectangle 21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4" name="Block Arc 21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8" name="Group 218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1" name="Rounded Rectangle 21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2" name="Block Arc 21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9" name="Group 218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9" name="Rounded Rectangle 21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0" name="Block Arc 21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0" name="Group 218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7" name="Rounded Rectangle 21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8" name="Block Arc 21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1" name="Group 218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5" name="Rounded Rectangle 21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6" name="Block Arc 21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2" name="Group 218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3" name="Rounded Rectangle 21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4" name="Block Arc 21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6" name="Group 2164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1833" name="Group 218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61" name="Rounded Rectangle 21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2" name="Block Arc 21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4" name="Group 218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9" name="Rounded Rectangle 21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0" name="Block Arc 21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5" name="Group 218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7" name="Rounded Rectangle 21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8" name="Block Arc 21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6" name="Group 218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5" name="Rounded Rectangle 21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6" name="Block Arc 21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7" name="Group 218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3" name="Rounded Rectangle 21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4" name="Block Arc 21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8" name="Group 218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1" name="Rounded Rectangle 21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2" name="Block Arc 21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9" name="Group 218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9" name="Rounded Rectangle 21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0" name="Block Arc 21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0" name="Group 218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7" name="Rounded Rectangle 21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8" name="Block Arc 21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1" name="Group 218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5" name="Rounded Rectangle 21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6" name="Block Arc 21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2" name="Group 218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3" name="Rounded Rectangle 21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4" name="Block Arc 21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7" name="Group 2164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1803" name="Group 218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31" name="Rounded Rectangle 21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2" name="Block Arc 21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4" name="Group 218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9" name="Rounded Rectangle 21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0" name="Block Arc 21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5" name="Group 218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7" name="Rounded Rectangle 21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8" name="Block Arc 21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6" name="Group 218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5" name="Rounded Rectangle 21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6" name="Block Arc 21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7" name="Group 218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3" name="Rounded Rectangle 21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4" name="Block Arc 21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8" name="Group 218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1" name="Rounded Rectangle 21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2" name="Block Arc 21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9" name="Group 218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9" name="Rounded Rectangle 21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0" name="Block Arc 21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0" name="Group 218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7" name="Rounded Rectangle 21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8" name="Block Arc 21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1" name="Group 218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5" name="Rounded Rectangle 21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6" name="Block Arc 21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2" name="Group 218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3" name="Rounded Rectangle 21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4" name="Block Arc 21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8" name="Group 2164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1773" name="Group 217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1" name="Rounded Rectangle 21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2" name="Block Arc 21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4" name="Group 217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9" name="Rounded Rectangle 21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0" name="Block Arc 21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5" name="Group 217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7" name="Rounded Rectangle 21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8" name="Block Arc 21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6" name="Group 217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5" name="Rounded Rectangle 21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6" name="Block Arc 21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7" name="Group 217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3" name="Rounded Rectangle 21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4" name="Block Arc 21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8" name="Group 217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1" name="Rounded Rectangle 21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2" name="Block Arc 21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9" name="Group 217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9" name="Rounded Rectangle 21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0" name="Block Arc 21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0" name="Group 217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7" name="Rounded Rectangle 21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8" name="Block Arc 21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1" name="Group 217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5" name="Rounded Rectangle 21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6" name="Block Arc 21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2" name="Group 217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3" name="Rounded Rectangle 21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4" name="Block Arc 21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9" name="Group 2164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1743" name="Group 217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71" name="Rounded Rectangle 21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2" name="Block Arc 21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4" name="Group 217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9" name="Rounded Rectangle 21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0" name="Block Arc 21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5" name="Group 217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7" name="Rounded Rectangle 21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8" name="Block Arc 21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6" name="Group 217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5" name="Rounded Rectangle 21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6" name="Block Arc 21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7" name="Group 217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3" name="Rounded Rectangle 21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4" name="Block Arc 21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8" name="Group 217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1" name="Rounded Rectangle 21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2" name="Block Arc 21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9" name="Group 217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9" name="Rounded Rectangle 21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0" name="Block Arc 21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0" name="Group 217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7" name="Rounded Rectangle 21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8" name="Block Arc 21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1" name="Group 217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5" name="Rounded Rectangle 21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6" name="Block Arc 21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2" name="Group 217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3" name="Rounded Rectangle 21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4" name="Block Arc 21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0" name="Group 2164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1713" name="Group 2171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1" name="Rounded Rectangle 21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2" name="Block Arc 21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4" name="Group 2171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9" name="Rounded Rectangle 21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0" name="Block Arc 21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5" name="Group 2171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7" name="Rounded Rectangle 21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8" name="Block Arc 21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6" name="Group 2171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5" name="Rounded Rectangle 21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6" name="Block Arc 21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7" name="Group 2171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3" name="Rounded Rectangle 21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4" name="Block Arc 21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8" name="Group 2171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1" name="Rounded Rectangle 21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2" name="Block Arc 21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9" name="Group 2171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9" name="Rounded Rectangle 21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0" name="Block Arc 21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0" name="Group 2171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7" name="Rounded Rectangle 21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8" name="Block Arc 21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1" name="Group 2172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5" name="Rounded Rectangle 21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6" name="Block Arc 21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2" name="Group 2172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3" name="Rounded Rectangle 21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4" name="Block Arc 21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1" name="Group 2165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1683" name="Group 2168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11" name="Rounded Rectangle 21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2" name="Block Arc 21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4" name="Group 2168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9" name="Rounded Rectangle 21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0" name="Block Arc 21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5" name="Group 2168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7" name="Rounded Rectangle 21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8" name="Block Arc 21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6" name="Group 2168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5" name="Rounded Rectangle 21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6" name="Block Arc 21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7" name="Group 2168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3" name="Rounded Rectangle 21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4" name="Block Arc 21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8" name="Group 2168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1" name="Rounded Rectangle 21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2" name="Block Arc 21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9" name="Group 2168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9" name="Rounded Rectangle 21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0" name="Block Arc 21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0" name="Group 2168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7" name="Rounded Rectangle 21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8" name="Block Arc 21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1" name="Group 2169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5" name="Rounded Rectangle 21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6" name="Block Arc 21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2" name="Group 2169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3" name="Rounded Rectangle 21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4" name="Block Arc 21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2" name="Group 2165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1653" name="Group 2165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1" name="Rounded Rectangle 21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2" name="Block Arc 21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4" name="Group 2165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9" name="Rounded Rectangle 21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0" name="Block Arc 21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5" name="Group 2165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7" name="Rounded Rectangle 21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8" name="Block Arc 21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6" name="Group 2165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5" name="Rounded Rectangle 21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6" name="Block Arc 21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7" name="Group 2165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3" name="Rounded Rectangle 21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4" name="Block Arc 21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8" name="Group 2165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1" name="Rounded Rectangle 21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2" name="Block Arc 21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9" name="Group 2165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9" name="Rounded Rectangle 21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0" name="Block Arc 21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0" name="Group 2165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7" name="Rounded Rectangle 21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8" name="Block Arc 21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1" name="Group 2166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5" name="Rounded Rectangle 21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6" name="Block Arc 21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2" name="Group 2166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3" name="Rounded Rectangle 21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4" name="Block Arc 21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19" name="Group 18618"/>
          <p:cNvGrpSpPr>
            <a:grpSpLocks noChangeAspect="1"/>
          </p:cNvGrpSpPr>
          <p:nvPr/>
        </p:nvGrpSpPr>
        <p:grpSpPr>
          <a:xfrm>
            <a:off x="6336336" y="2872848"/>
            <a:ext cx="869970" cy="543079"/>
            <a:chOff x="897731" y="2959375"/>
            <a:chExt cx="1469788" cy="917513"/>
          </a:xfrm>
        </p:grpSpPr>
        <p:grpSp>
          <p:nvGrpSpPr>
            <p:cNvPr id="21237" name="Group 21236"/>
            <p:cNvGrpSpPr/>
            <p:nvPr/>
          </p:nvGrpSpPr>
          <p:grpSpPr>
            <a:xfrm rot="16200000">
              <a:off x="478051" y="3379055"/>
              <a:ext cx="914400" cy="75039"/>
              <a:chOff x="949036" y="762001"/>
              <a:chExt cx="3335180" cy="273698"/>
            </a:xfrm>
          </p:grpSpPr>
          <p:grpSp>
            <p:nvGrpSpPr>
              <p:cNvPr id="21610" name="Group 2160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8" name="Rounded Rectangle 21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9" name="Block Arc 21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1" name="Group 2161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6" name="Rounded Rectangle 21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7" name="Block Arc 21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2" name="Group 2161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4" name="Rounded Rectangle 21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5" name="Block Arc 21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3" name="Group 2161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2" name="Rounded Rectangle 21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3" name="Block Arc 21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4" name="Group 2161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0" name="Rounded Rectangle 21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1" name="Block Arc 21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5" name="Group 2161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8" name="Rounded Rectangle 21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9" name="Block Arc 21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6" name="Group 2161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6" name="Rounded Rectangle 21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7" name="Block Arc 21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7" name="Group 2161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4" name="Rounded Rectangle 21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5" name="Block Arc 21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8" name="Group 2161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2" name="Rounded Rectangle 21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3" name="Block Arc 21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9" name="Group 2161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0" name="Rounded Rectangle 216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1" name="Block Arc 21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8" name="Group 21237"/>
            <p:cNvGrpSpPr/>
            <p:nvPr/>
          </p:nvGrpSpPr>
          <p:grpSpPr>
            <a:xfrm rot="16200000">
              <a:off x="594226" y="3379055"/>
              <a:ext cx="914400" cy="75039"/>
              <a:chOff x="949036" y="1185650"/>
              <a:chExt cx="3335180" cy="273698"/>
            </a:xfrm>
          </p:grpSpPr>
          <p:grpSp>
            <p:nvGrpSpPr>
              <p:cNvPr id="21580" name="Group 2157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8" name="Rounded Rectangle 21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9" name="Block Arc 21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1" name="Group 2158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6" name="Rounded Rectangle 21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7" name="Block Arc 21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2" name="Group 2158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4" name="Rounded Rectangle 21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5" name="Block Arc 21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3" name="Group 2158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2" name="Rounded Rectangle 21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3" name="Block Arc 21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4" name="Group 2158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0" name="Rounded Rectangle 21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1" name="Block Arc 21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5" name="Group 2158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8" name="Rounded Rectangle 21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9" name="Block Arc 21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6" name="Group 2158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6" name="Rounded Rectangle 21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7" name="Block Arc 21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7" name="Group 2158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4" name="Rounded Rectangle 21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5" name="Block Arc 21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8" name="Group 2158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2" name="Rounded Rectangle 21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3" name="Block Arc 21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9" name="Group 2158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0" name="Rounded Rectangle 21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1" name="Block Arc 21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9" name="Group 21238"/>
            <p:cNvGrpSpPr/>
            <p:nvPr/>
          </p:nvGrpSpPr>
          <p:grpSpPr>
            <a:xfrm rot="16200000">
              <a:off x="710402" y="3379055"/>
              <a:ext cx="914400" cy="75039"/>
              <a:chOff x="949036" y="1608981"/>
              <a:chExt cx="3335180" cy="273698"/>
            </a:xfrm>
          </p:grpSpPr>
          <p:grpSp>
            <p:nvGrpSpPr>
              <p:cNvPr id="21550" name="Group 2154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8" name="Rounded Rectangle 21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9" name="Block Arc 21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1" name="Group 2155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6" name="Rounded Rectangle 21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7" name="Block Arc 21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2" name="Group 2155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4" name="Rounded Rectangle 21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5" name="Block Arc 21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3" name="Group 2155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2" name="Rounded Rectangle 21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3" name="Block Arc 21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4" name="Group 2155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0" name="Rounded Rectangle 21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1" name="Block Arc 21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5" name="Group 2155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8" name="Rounded Rectangle 21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9" name="Block Arc 21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6" name="Group 2155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6" name="Rounded Rectangle 21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7" name="Block Arc 21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7" name="Group 2155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4" name="Rounded Rectangle 21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5" name="Block Arc 21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8" name="Group 2155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2" name="Rounded Rectangle 21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3" name="Block Arc 21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9" name="Group 2155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0" name="Rounded Rectangle 21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1" name="Block Arc 21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0" name="Group 21239"/>
            <p:cNvGrpSpPr/>
            <p:nvPr/>
          </p:nvGrpSpPr>
          <p:grpSpPr>
            <a:xfrm rot="16200000">
              <a:off x="826577" y="3379055"/>
              <a:ext cx="914400" cy="75039"/>
              <a:chOff x="949036" y="2032630"/>
              <a:chExt cx="3335180" cy="273698"/>
            </a:xfrm>
          </p:grpSpPr>
          <p:grpSp>
            <p:nvGrpSpPr>
              <p:cNvPr id="21520" name="Group 2151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8" name="Rounded Rectangle 21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9" name="Block Arc 21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1" name="Group 2152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6" name="Rounded Rectangle 21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7" name="Block Arc 21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2" name="Group 2152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4" name="Rounded Rectangle 21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5" name="Block Arc 21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3" name="Group 2152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2" name="Rounded Rectangle 21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3" name="Block Arc 21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4" name="Group 2152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0" name="Rounded Rectangle 21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1" name="Block Arc 21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5" name="Group 2152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8" name="Rounded Rectangle 21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9" name="Block Arc 21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6" name="Group 2152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6" name="Rounded Rectangle 21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7" name="Block Arc 21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7" name="Group 2152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4" name="Rounded Rectangle 21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5" name="Block Arc 21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8" name="Group 2152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2" name="Rounded Rectangle 21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3" name="Block Arc 21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9" name="Group 2152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0" name="Rounded Rectangle 21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1" name="Block Arc 21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1" name="Group 21240"/>
            <p:cNvGrpSpPr/>
            <p:nvPr/>
          </p:nvGrpSpPr>
          <p:grpSpPr>
            <a:xfrm rot="16200000">
              <a:off x="942753" y="3379055"/>
              <a:ext cx="914400" cy="75039"/>
              <a:chOff x="949033" y="2456700"/>
              <a:chExt cx="3335180" cy="273698"/>
            </a:xfrm>
          </p:grpSpPr>
          <p:grpSp>
            <p:nvGrpSpPr>
              <p:cNvPr id="21490" name="Group 2148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8" name="Rounded Rectangle 21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9" name="Block Arc 215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1" name="Group 2149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6" name="Rounded Rectangle 215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7" name="Block Arc 215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2" name="Group 2149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4" name="Rounded Rectangle 21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5" name="Block Arc 215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3" name="Group 2149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2" name="Rounded Rectangle 215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3" name="Block Arc 215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4" name="Group 2149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0" name="Rounded Rectangle 21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1" name="Block Arc 21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5" name="Group 2149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8" name="Rounded Rectangle 21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9" name="Block Arc 21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6" name="Group 2149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6" name="Rounded Rectangle 21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7" name="Block Arc 21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7" name="Group 2149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4" name="Rounded Rectangle 21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5" name="Block Arc 21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8" name="Group 2149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2" name="Rounded Rectangle 215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3" name="Block Arc 215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9" name="Group 2149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0" name="Rounded Rectangle 21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1" name="Block Arc 215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2" name="Group 21241"/>
            <p:cNvGrpSpPr/>
            <p:nvPr/>
          </p:nvGrpSpPr>
          <p:grpSpPr>
            <a:xfrm rot="16200000">
              <a:off x="1058929" y="3379055"/>
              <a:ext cx="914400" cy="75039"/>
              <a:chOff x="947832" y="2880954"/>
              <a:chExt cx="3335180" cy="273698"/>
            </a:xfrm>
          </p:grpSpPr>
          <p:grpSp>
            <p:nvGrpSpPr>
              <p:cNvPr id="21460" name="Group 2145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8" name="Rounded Rectangle 21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9" name="Block Arc 21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1" name="Group 2146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6" name="Rounded Rectangle 21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7" name="Block Arc 21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2" name="Group 2146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4" name="Rounded Rectangle 21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5" name="Block Arc 21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3" name="Group 2146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2" name="Rounded Rectangle 21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3" name="Block Arc 21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4" name="Group 2146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0" name="Rounded Rectangle 21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1" name="Block Arc 21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5" name="Group 2146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8" name="Rounded Rectangle 21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9" name="Block Arc 21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6" name="Group 2146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6" name="Rounded Rectangle 21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7" name="Block Arc 21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7" name="Group 2146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4" name="Rounded Rectangle 21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5" name="Block Arc 21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8" name="Group 2146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2" name="Rounded Rectangle 21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3" name="Block Arc 21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9" name="Group 2146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0" name="Rounded Rectangle 214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1" name="Block Arc 21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3" name="Group 21242"/>
            <p:cNvGrpSpPr/>
            <p:nvPr/>
          </p:nvGrpSpPr>
          <p:grpSpPr>
            <a:xfrm rot="16200000">
              <a:off x="1175104" y="3379055"/>
              <a:ext cx="914400" cy="75039"/>
              <a:chOff x="947832" y="3304603"/>
              <a:chExt cx="3335180" cy="273698"/>
            </a:xfrm>
          </p:grpSpPr>
          <p:grpSp>
            <p:nvGrpSpPr>
              <p:cNvPr id="21430" name="Group 2142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8" name="Rounded Rectangle 21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9" name="Block Arc 21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1" name="Group 2143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6" name="Rounded Rectangle 21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7" name="Block Arc 21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2" name="Group 2143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4" name="Rounded Rectangle 21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5" name="Block Arc 21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3" name="Group 2143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2" name="Rounded Rectangle 21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3" name="Block Arc 21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4" name="Group 2143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0" name="Rounded Rectangle 21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1" name="Block Arc 21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5" name="Group 2143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8" name="Rounded Rectangle 21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9" name="Block Arc 21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6" name="Group 2143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6" name="Rounded Rectangle 21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7" name="Block Arc 21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7" name="Group 2143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4" name="Rounded Rectangle 21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5" name="Block Arc 21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8" name="Group 2143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2" name="Rounded Rectangle 21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3" name="Block Arc 21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9" name="Group 2143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0" name="Rounded Rectangle 21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1" name="Block Arc 21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4" name="Group 21243"/>
            <p:cNvGrpSpPr/>
            <p:nvPr/>
          </p:nvGrpSpPr>
          <p:grpSpPr>
            <a:xfrm rot="16200000">
              <a:off x="1291280" y="3379055"/>
              <a:ext cx="914400" cy="75039"/>
              <a:chOff x="947832" y="3727934"/>
              <a:chExt cx="3335180" cy="273698"/>
            </a:xfrm>
          </p:grpSpPr>
          <p:grpSp>
            <p:nvGrpSpPr>
              <p:cNvPr id="21400" name="Group 2139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8" name="Rounded Rectangle 21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9" name="Block Arc 21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1" name="Group 2140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6" name="Rounded Rectangle 21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7" name="Block Arc 21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2" name="Group 2140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4" name="Rounded Rectangle 21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5" name="Block Arc 21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3" name="Group 2140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2" name="Rounded Rectangle 21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3" name="Block Arc 21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4" name="Group 2140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0" name="Rounded Rectangle 21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1" name="Block Arc 21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5" name="Group 2140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8" name="Rounded Rectangle 21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9" name="Block Arc 21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6" name="Group 2140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6" name="Rounded Rectangle 21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7" name="Block Arc 21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7" name="Group 2140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4" name="Rounded Rectangle 21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5" name="Block Arc 21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8" name="Group 2140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2" name="Rounded Rectangle 21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3" name="Block Arc 21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9" name="Group 2140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0" name="Rounded Rectangle 21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1" name="Block Arc 21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5" name="Group 21244"/>
            <p:cNvGrpSpPr/>
            <p:nvPr/>
          </p:nvGrpSpPr>
          <p:grpSpPr>
            <a:xfrm rot="16200000">
              <a:off x="1407456" y="3379055"/>
              <a:ext cx="914400" cy="75039"/>
              <a:chOff x="947832" y="4151583"/>
              <a:chExt cx="3335180" cy="273698"/>
            </a:xfrm>
          </p:grpSpPr>
          <p:grpSp>
            <p:nvGrpSpPr>
              <p:cNvPr id="21370" name="Group 2136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8" name="Rounded Rectangle 21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9" name="Block Arc 21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1" name="Group 2137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6" name="Rounded Rectangle 21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7" name="Block Arc 21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2" name="Group 2137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4" name="Rounded Rectangle 21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5" name="Block Arc 21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3" name="Group 2137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2" name="Rounded Rectangle 21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3" name="Block Arc 21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4" name="Group 2137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0" name="Rounded Rectangle 21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1" name="Block Arc 21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5" name="Group 2137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8" name="Rounded Rectangle 21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9" name="Block Arc 21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6" name="Group 2137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6" name="Rounded Rectangle 21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7" name="Block Arc 21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7" name="Group 2137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4" name="Rounded Rectangle 21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5" name="Block Arc 21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8" name="Group 2137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2" name="Rounded Rectangle 21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3" name="Block Arc 21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9" name="Group 2137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0" name="Rounded Rectangle 21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1" name="Block Arc 21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6" name="Group 21245"/>
            <p:cNvGrpSpPr/>
            <p:nvPr/>
          </p:nvGrpSpPr>
          <p:grpSpPr>
            <a:xfrm rot="16200000">
              <a:off x="1523634" y="3379055"/>
              <a:ext cx="914400" cy="75040"/>
              <a:chOff x="947829" y="4575653"/>
              <a:chExt cx="3335180" cy="273701"/>
            </a:xfrm>
          </p:grpSpPr>
          <p:grpSp>
            <p:nvGrpSpPr>
              <p:cNvPr id="21340" name="Group 2133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8" name="Rounded Rectangle 21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9" name="Block Arc 21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1" name="Group 2134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6" name="Rounded Rectangle 21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7" name="Block Arc 21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2" name="Group 2134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4" name="Rounded Rectangle 21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5" name="Block Arc 21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3" name="Group 2134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2" name="Rounded Rectangle 21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3" name="Block Arc 21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4" name="Group 2134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0" name="Rounded Rectangle 21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1" name="Block Arc 21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5" name="Group 2134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8" name="Rounded Rectangle 21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9" name="Block Arc 21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6" name="Group 2134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6" name="Rounded Rectangle 21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7" name="Block Arc 21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7" name="Group 2134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4" name="Rounded Rectangle 21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5" name="Block Arc 21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8" name="Group 2134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2" name="Rounded Rectangle 21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3" name="Block Arc 21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9" name="Group 21348"/>
              <p:cNvGrpSpPr/>
              <p:nvPr/>
            </p:nvGrpSpPr>
            <p:grpSpPr>
              <a:xfrm>
                <a:off x="3860816" y="4575653"/>
                <a:ext cx="422193" cy="273701"/>
                <a:chOff x="5352472" y="1436253"/>
                <a:chExt cx="1339273" cy="868230"/>
              </a:xfrm>
            </p:grpSpPr>
            <p:sp>
              <p:nvSpPr>
                <p:cNvPr id="21350" name="Rounded Rectangle 21349"/>
                <p:cNvSpPr/>
                <p:nvPr/>
              </p:nvSpPr>
              <p:spPr>
                <a:xfrm>
                  <a:off x="5564904" y="1648705"/>
                  <a:ext cx="914409" cy="655778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1" name="Block Arc 21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7" name="Group 21246"/>
            <p:cNvGrpSpPr/>
            <p:nvPr/>
          </p:nvGrpSpPr>
          <p:grpSpPr>
            <a:xfrm rot="16200000">
              <a:off x="1640451" y="3382165"/>
              <a:ext cx="914400" cy="75041"/>
              <a:chOff x="947832" y="3727933"/>
              <a:chExt cx="3335180" cy="273705"/>
            </a:xfrm>
          </p:grpSpPr>
          <p:grpSp>
            <p:nvGrpSpPr>
              <p:cNvPr id="21310" name="Group 21309"/>
              <p:cNvGrpSpPr/>
              <p:nvPr/>
            </p:nvGrpSpPr>
            <p:grpSpPr>
              <a:xfrm>
                <a:off x="947832" y="3727934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338" name="Rounded Rectangle 21337"/>
                <p:cNvSpPr/>
                <p:nvPr/>
              </p:nvSpPr>
              <p:spPr>
                <a:xfrm>
                  <a:off x="5564923" y="164870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9" name="Block Arc 21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1" name="Group 21310"/>
              <p:cNvGrpSpPr/>
              <p:nvPr/>
            </p:nvGrpSpPr>
            <p:grpSpPr>
              <a:xfrm>
                <a:off x="127149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6" name="Rounded Rectangle 21335"/>
                <p:cNvSpPr/>
                <p:nvPr/>
              </p:nvSpPr>
              <p:spPr>
                <a:xfrm>
                  <a:off x="556495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7" name="Block Arc 21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2" name="Group 21311"/>
              <p:cNvGrpSpPr/>
              <p:nvPr/>
            </p:nvGrpSpPr>
            <p:grpSpPr>
              <a:xfrm>
                <a:off x="159516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4" name="Rounded Rectangle 2133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5" name="Block Arc 21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3" name="Group 21312"/>
              <p:cNvGrpSpPr/>
              <p:nvPr/>
            </p:nvGrpSpPr>
            <p:grpSpPr>
              <a:xfrm>
                <a:off x="191882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2" name="Rounded Rectangle 21331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3" name="Block Arc 21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4" name="Group 21313"/>
              <p:cNvGrpSpPr/>
              <p:nvPr/>
            </p:nvGrpSpPr>
            <p:grpSpPr>
              <a:xfrm>
                <a:off x="288982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0" name="Rounded Rectangle 21329"/>
                <p:cNvSpPr/>
                <p:nvPr/>
              </p:nvSpPr>
              <p:spPr>
                <a:xfrm>
                  <a:off x="5564914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1" name="Block Arc 21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5" name="Group 21314"/>
              <p:cNvGrpSpPr/>
              <p:nvPr/>
            </p:nvGrpSpPr>
            <p:grpSpPr>
              <a:xfrm>
                <a:off x="3213487" y="3727933"/>
                <a:ext cx="422193" cy="273682"/>
                <a:chOff x="5352472" y="1436253"/>
                <a:chExt cx="1339273" cy="868171"/>
              </a:xfrm>
            </p:grpSpPr>
            <p:sp>
              <p:nvSpPr>
                <p:cNvPr id="21328" name="Rounded Rectangle 21327"/>
                <p:cNvSpPr/>
                <p:nvPr/>
              </p:nvSpPr>
              <p:spPr>
                <a:xfrm>
                  <a:off x="5564933" y="164865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9" name="Block Arc 21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6" name="Group 21315"/>
              <p:cNvGrpSpPr/>
              <p:nvPr/>
            </p:nvGrpSpPr>
            <p:grpSpPr>
              <a:xfrm>
                <a:off x="224249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6" name="Rounded Rectangle 21325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7" name="Block Arc 21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7" name="Group 21316"/>
              <p:cNvGrpSpPr/>
              <p:nvPr/>
            </p:nvGrpSpPr>
            <p:grpSpPr>
              <a:xfrm>
                <a:off x="256615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4" name="Rounded Rectangle 2132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5" name="Block Arc 21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8" name="Group 2131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22" name="Rounded Rectangle 21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3" name="Block Arc 21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9" name="Group 21318"/>
              <p:cNvGrpSpPr/>
              <p:nvPr/>
            </p:nvGrpSpPr>
            <p:grpSpPr>
              <a:xfrm>
                <a:off x="3860819" y="3727934"/>
                <a:ext cx="422193" cy="262051"/>
                <a:chOff x="5352472" y="1436253"/>
                <a:chExt cx="1339273" cy="831273"/>
              </a:xfrm>
            </p:grpSpPr>
            <p:sp>
              <p:nvSpPr>
                <p:cNvPr id="21320" name="Rounded Rectangle 21319"/>
                <p:cNvSpPr/>
                <p:nvPr/>
              </p:nvSpPr>
              <p:spPr>
                <a:xfrm>
                  <a:off x="5600891" y="1602181"/>
                  <a:ext cx="914409" cy="65577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1" name="Block Arc 21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8" name="Group 21247"/>
            <p:cNvGrpSpPr/>
            <p:nvPr/>
          </p:nvGrpSpPr>
          <p:grpSpPr>
            <a:xfrm rot="16200000">
              <a:off x="1756631" y="3382160"/>
              <a:ext cx="914400" cy="75056"/>
              <a:chOff x="947832" y="4151575"/>
              <a:chExt cx="3335180" cy="273760"/>
            </a:xfrm>
          </p:grpSpPr>
          <p:grpSp>
            <p:nvGrpSpPr>
              <p:cNvPr id="21280" name="Group 21279"/>
              <p:cNvGrpSpPr/>
              <p:nvPr/>
            </p:nvGrpSpPr>
            <p:grpSpPr>
              <a:xfrm>
                <a:off x="947832" y="4151575"/>
                <a:ext cx="422193" cy="273719"/>
                <a:chOff x="5352472" y="1436233"/>
                <a:chExt cx="1339273" cy="868289"/>
              </a:xfrm>
            </p:grpSpPr>
            <p:sp>
              <p:nvSpPr>
                <p:cNvPr id="21308" name="Rounded Rectangle 21307"/>
                <p:cNvSpPr/>
                <p:nvPr/>
              </p:nvSpPr>
              <p:spPr>
                <a:xfrm>
                  <a:off x="5564904" y="1648743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9" name="Block Arc 21308"/>
                <p:cNvSpPr/>
                <p:nvPr/>
              </p:nvSpPr>
              <p:spPr>
                <a:xfrm>
                  <a:off x="5352472" y="1436233"/>
                  <a:ext cx="1339273" cy="831275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1" name="Group 21280"/>
              <p:cNvGrpSpPr/>
              <p:nvPr/>
            </p:nvGrpSpPr>
            <p:grpSpPr>
              <a:xfrm>
                <a:off x="1271497" y="4151582"/>
                <a:ext cx="422193" cy="273716"/>
                <a:chOff x="5352472" y="1436253"/>
                <a:chExt cx="1339273" cy="868279"/>
              </a:xfrm>
            </p:grpSpPr>
            <p:sp>
              <p:nvSpPr>
                <p:cNvPr id="21306" name="Rounded Rectangle 21305"/>
                <p:cNvSpPr/>
                <p:nvPr/>
              </p:nvSpPr>
              <p:spPr>
                <a:xfrm>
                  <a:off x="5564923" y="164874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7" name="Block Arc 21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2" name="Group 21281"/>
              <p:cNvGrpSpPr/>
              <p:nvPr/>
            </p:nvGrpSpPr>
            <p:grpSpPr>
              <a:xfrm>
                <a:off x="1595162" y="4151583"/>
                <a:ext cx="422193" cy="273723"/>
                <a:chOff x="5352472" y="1436253"/>
                <a:chExt cx="1339273" cy="868299"/>
              </a:xfrm>
            </p:grpSpPr>
            <p:sp>
              <p:nvSpPr>
                <p:cNvPr id="21304" name="Rounded Rectangle 21303"/>
                <p:cNvSpPr/>
                <p:nvPr/>
              </p:nvSpPr>
              <p:spPr>
                <a:xfrm>
                  <a:off x="5564904" y="164876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5" name="Block Arc 21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3" name="Group 21282"/>
              <p:cNvGrpSpPr/>
              <p:nvPr/>
            </p:nvGrpSpPr>
            <p:grpSpPr>
              <a:xfrm>
                <a:off x="1918827" y="4151583"/>
                <a:ext cx="422193" cy="273735"/>
                <a:chOff x="5352472" y="1436253"/>
                <a:chExt cx="1339273" cy="868338"/>
              </a:xfrm>
            </p:grpSpPr>
            <p:sp>
              <p:nvSpPr>
                <p:cNvPr id="21302" name="Rounded Rectangle 21301"/>
                <p:cNvSpPr/>
                <p:nvPr/>
              </p:nvSpPr>
              <p:spPr>
                <a:xfrm>
                  <a:off x="5564923" y="164880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3" name="Block Arc 21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4" name="Group 21283"/>
              <p:cNvGrpSpPr/>
              <p:nvPr/>
            </p:nvGrpSpPr>
            <p:grpSpPr>
              <a:xfrm>
                <a:off x="2889822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300" name="Rounded Rectangle 21299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1" name="Block Arc 21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5" name="Group 21284"/>
              <p:cNvGrpSpPr/>
              <p:nvPr/>
            </p:nvGrpSpPr>
            <p:grpSpPr>
              <a:xfrm>
                <a:off x="3213487" y="4151582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298" name="Rounded Rectangle 21297"/>
                <p:cNvSpPr/>
                <p:nvPr/>
              </p:nvSpPr>
              <p:spPr>
                <a:xfrm>
                  <a:off x="5564992" y="1648714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9" name="Block Arc 21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6" name="Group 21285"/>
              <p:cNvGrpSpPr/>
              <p:nvPr/>
            </p:nvGrpSpPr>
            <p:grpSpPr>
              <a:xfrm>
                <a:off x="2242492" y="4151582"/>
                <a:ext cx="422193" cy="273753"/>
                <a:chOff x="5352472" y="1436253"/>
                <a:chExt cx="1339273" cy="868396"/>
              </a:xfrm>
            </p:grpSpPr>
            <p:sp>
              <p:nvSpPr>
                <p:cNvPr id="21296" name="Rounded Rectangle 21295"/>
                <p:cNvSpPr/>
                <p:nvPr/>
              </p:nvSpPr>
              <p:spPr>
                <a:xfrm>
                  <a:off x="5564943" y="1648863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7" name="Block Arc 21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7" name="Group 21286"/>
              <p:cNvGrpSpPr/>
              <p:nvPr/>
            </p:nvGrpSpPr>
            <p:grpSpPr>
              <a:xfrm>
                <a:off x="2566157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294" name="Rounded Rectangle 21293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5" name="Block Arc 21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8" name="Group 2128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2" name="Rounded Rectangle 21291"/>
                <p:cNvSpPr/>
                <p:nvPr/>
              </p:nvSpPr>
              <p:spPr>
                <a:xfrm>
                  <a:off x="5565021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3" name="Block Arc 21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9" name="Group 2128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0" name="Rounded Rectangle 21289"/>
                <p:cNvSpPr/>
                <p:nvPr/>
              </p:nvSpPr>
              <p:spPr>
                <a:xfrm>
                  <a:off x="5564923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1" name="Block Arc 21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9" name="Group 21248"/>
            <p:cNvGrpSpPr/>
            <p:nvPr/>
          </p:nvGrpSpPr>
          <p:grpSpPr>
            <a:xfrm>
              <a:off x="2292480" y="2962485"/>
              <a:ext cx="75039" cy="914400"/>
              <a:chOff x="2292480" y="2962485"/>
              <a:chExt cx="75039" cy="914400"/>
            </a:xfrm>
          </p:grpSpPr>
          <p:grpSp>
            <p:nvGrpSpPr>
              <p:cNvPr id="21250" name="Group 2124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8" name="Rounded Rectangle 21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9" name="Block Arc 21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1" name="Group 2125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6" name="Rounded Rectangle 21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7" name="Block Arc 21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2" name="Group 2125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4" name="Rounded Rectangle 21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5" name="Block Arc 21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3" name="Group 2125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2" name="Rounded Rectangle 21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3" name="Block Arc 21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4" name="Group 2125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0" name="Rounded Rectangle 21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1" name="Block Arc 21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5" name="Group 2125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8" name="Rounded Rectangle 21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9" name="Block Arc 21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6" name="Group 2125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6" name="Rounded Rectangle 21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7" name="Block Arc 21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7" name="Group 2125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4" name="Rounded Rectangle 21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5" name="Block Arc 21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8" name="Group 2125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2" name="Rounded Rectangle 21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3" name="Block Arc 21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9" name="Group 2125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0" name="Rounded Rectangle 212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1" name="Block Arc 21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0" name="Group 19"/>
          <p:cNvGrpSpPr/>
          <p:nvPr/>
        </p:nvGrpSpPr>
        <p:grpSpPr>
          <a:xfrm>
            <a:off x="6336337" y="3543162"/>
            <a:ext cx="869969" cy="543077"/>
            <a:chOff x="6336337" y="3543162"/>
            <a:chExt cx="869969" cy="543077"/>
          </a:xfrm>
        </p:grpSpPr>
        <p:grpSp>
          <p:nvGrpSpPr>
            <p:cNvPr id="20834" name="Group 20833"/>
            <p:cNvGrpSpPr/>
            <p:nvPr/>
          </p:nvGrpSpPr>
          <p:grpSpPr>
            <a:xfrm rot="16200000">
              <a:off x="6087927" y="3791572"/>
              <a:ext cx="541235" cy="44416"/>
              <a:chOff x="949036" y="762001"/>
              <a:chExt cx="3335180" cy="273698"/>
            </a:xfrm>
          </p:grpSpPr>
          <p:grpSp>
            <p:nvGrpSpPr>
              <p:cNvPr id="21207" name="Group 2120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5" name="Rounded Rectangle 21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6" name="Block Arc 21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8" name="Group 2120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3" name="Rounded Rectangle 21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4" name="Block Arc 21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9" name="Group 2120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1" name="Rounded Rectangle 21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2" name="Block Arc 21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0" name="Group 2120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9" name="Rounded Rectangle 21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0" name="Block Arc 21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1" name="Group 2121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7" name="Rounded Rectangle 21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8" name="Block Arc 21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2" name="Group 2121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5" name="Rounded Rectangle 21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6" name="Block Arc 21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3" name="Group 2121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3" name="Rounded Rectangle 21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4" name="Block Arc 21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4" name="Group 2121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1" name="Rounded Rectangle 21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2" name="Block Arc 21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5" name="Group 2121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9" name="Rounded Rectangle 21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0" name="Block Arc 21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6" name="Group 2121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7" name="Rounded Rectangle 21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8" name="Block Arc 21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5" name="Group 20834"/>
            <p:cNvGrpSpPr/>
            <p:nvPr/>
          </p:nvGrpSpPr>
          <p:grpSpPr>
            <a:xfrm rot="16200000">
              <a:off x="6156691" y="3791572"/>
              <a:ext cx="541235" cy="44416"/>
              <a:chOff x="949036" y="1185650"/>
              <a:chExt cx="3335180" cy="273698"/>
            </a:xfrm>
          </p:grpSpPr>
          <p:grpSp>
            <p:nvGrpSpPr>
              <p:cNvPr id="21177" name="Group 2117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5" name="Rounded Rectangle 21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6" name="Block Arc 21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8" name="Group 2117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3" name="Rounded Rectangle 21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4" name="Block Arc 21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9" name="Group 2117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1" name="Rounded Rectangle 21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2" name="Block Arc 21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0" name="Group 2117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9" name="Rounded Rectangle 21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0" name="Block Arc 21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1" name="Group 2118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7" name="Rounded Rectangle 21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8" name="Block Arc 21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2" name="Group 2118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5" name="Rounded Rectangle 21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6" name="Block Arc 21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3" name="Group 2118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3" name="Rounded Rectangle 21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4" name="Block Arc 21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4" name="Group 2118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1" name="Rounded Rectangle 21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2" name="Block Arc 21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5" name="Group 2118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9" name="Rounded Rectangle 21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0" name="Block Arc 21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6" name="Group 2118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7" name="Rounded Rectangle 21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88" name="Block Arc 21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6" name="Group 20835"/>
            <p:cNvGrpSpPr/>
            <p:nvPr/>
          </p:nvGrpSpPr>
          <p:grpSpPr>
            <a:xfrm rot="16200000">
              <a:off x="6225456" y="3791572"/>
              <a:ext cx="541235" cy="44416"/>
              <a:chOff x="949036" y="1608981"/>
              <a:chExt cx="3335180" cy="273698"/>
            </a:xfrm>
          </p:grpSpPr>
          <p:grpSp>
            <p:nvGrpSpPr>
              <p:cNvPr id="21147" name="Group 211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5" name="Rounded Rectangle 2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6" name="Block Arc 2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8" name="Group 211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3" name="Rounded Rectangle 2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4" name="Block Arc 2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9" name="Group 211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1" name="Rounded Rectangle 2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2" name="Block Arc 2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0" name="Group 211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9" name="Rounded Rectangle 21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0" name="Block Arc 2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1" name="Group 211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7" name="Rounded Rectangle 21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8" name="Block Arc 21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2" name="Group 211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5" name="Rounded Rectangle 21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6" name="Block Arc 21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3" name="Group 211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3" name="Rounded Rectangle 21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4" name="Block Arc 21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4" name="Group 211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1" name="Rounded Rectangle 21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2" name="Block Arc 21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5" name="Group 211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9" name="Rounded Rectangle 21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0" name="Block Arc 21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6" name="Group 211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7" name="Rounded Rectangle 21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8" name="Block Arc 2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7" name="Group 20836"/>
            <p:cNvGrpSpPr/>
            <p:nvPr/>
          </p:nvGrpSpPr>
          <p:grpSpPr>
            <a:xfrm rot="16200000">
              <a:off x="6294220" y="3791572"/>
              <a:ext cx="541235" cy="44416"/>
              <a:chOff x="949036" y="2032630"/>
              <a:chExt cx="3335180" cy="273698"/>
            </a:xfrm>
          </p:grpSpPr>
          <p:grpSp>
            <p:nvGrpSpPr>
              <p:cNvPr id="21117" name="Group 211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5" name="Rounded Rectangle 2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6" name="Block Arc 2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8" name="Group 211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3" name="Rounded Rectangle 2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4" name="Block Arc 2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9" name="Group 211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1" name="Rounded Rectangle 2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2" name="Block Arc 2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0" name="Group 211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9" name="Rounded Rectangle 2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0" name="Block Arc 2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1" name="Group 211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7" name="Rounded Rectangle 21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8" name="Block Arc 21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2" name="Group 211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5" name="Rounded Rectangle 21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6" name="Block Arc 21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3" name="Group 211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3" name="Rounded Rectangle 21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4" name="Block Arc 21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4" name="Group 211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1" name="Rounded Rectangle 21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2" name="Block Arc 21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5" name="Group 211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9" name="Rounded Rectangle 21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0" name="Block Arc 21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6" name="Group 211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7" name="Rounded Rectangle 2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28" name="Block Arc 2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8" name="Group 20837"/>
            <p:cNvGrpSpPr/>
            <p:nvPr/>
          </p:nvGrpSpPr>
          <p:grpSpPr>
            <a:xfrm rot="16200000">
              <a:off x="6362984" y="3791572"/>
              <a:ext cx="541235" cy="44416"/>
              <a:chOff x="949033" y="2456700"/>
              <a:chExt cx="3335180" cy="273698"/>
            </a:xfrm>
          </p:grpSpPr>
          <p:grpSp>
            <p:nvGrpSpPr>
              <p:cNvPr id="21087" name="Group 210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5" name="Rounded Rectangle 21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6" name="Block Arc 21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8" name="Group 210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3" name="Rounded Rectangle 21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4" name="Block Arc 21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9" name="Group 210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1" name="Rounded Rectangle 21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2" name="Block Arc 21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0" name="Group 210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9" name="Rounded Rectangle 21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0" name="Block Arc 21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1" name="Group 210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7" name="Rounded Rectangle 21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8" name="Block Arc 21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2" name="Group 210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5" name="Rounded Rectangle 21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6" name="Block Arc 21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3" name="Group 210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3" name="Rounded Rectangle 211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4" name="Block Arc 211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4" name="Group 210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1" name="Rounded Rectangle 21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2" name="Block Arc 21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5" name="Group 210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9" name="Rounded Rectangle 21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0" name="Block Arc 21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6" name="Group 210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7" name="Rounded Rectangle 21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8" name="Block Arc 21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9" name="Group 20838"/>
            <p:cNvGrpSpPr/>
            <p:nvPr/>
          </p:nvGrpSpPr>
          <p:grpSpPr>
            <a:xfrm rot="16200000">
              <a:off x="6431749" y="3791572"/>
              <a:ext cx="541235" cy="44416"/>
              <a:chOff x="947832" y="2880954"/>
              <a:chExt cx="3335180" cy="273698"/>
            </a:xfrm>
          </p:grpSpPr>
          <p:grpSp>
            <p:nvGrpSpPr>
              <p:cNvPr id="21057" name="Group 210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5" name="Rounded Rectangle 21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6" name="Block Arc 21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8" name="Group 210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3" name="Rounded Rectangle 21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4" name="Block Arc 21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9" name="Group 210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1" name="Rounded Rectangle 21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2" name="Block Arc 21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0" name="Group 210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9" name="Rounded Rectangle 21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0" name="Block Arc 21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1" name="Group 210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7" name="Rounded Rectangle 21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8" name="Block Arc 21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2" name="Group 210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5" name="Rounded Rectangle 21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6" name="Block Arc 21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3" name="Group 210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3" name="Rounded Rectangle 21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4" name="Block Arc 21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4" name="Group 210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1" name="Rounded Rectangle 21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2" name="Block Arc 21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5" name="Group 210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9" name="Rounded Rectangle 21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0" name="Block Arc 21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6" name="Group 210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7" name="Rounded Rectangle 21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68" name="Block Arc 21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0" name="Group 20839"/>
            <p:cNvGrpSpPr/>
            <p:nvPr/>
          </p:nvGrpSpPr>
          <p:grpSpPr>
            <a:xfrm rot="16200000">
              <a:off x="6500513" y="3791572"/>
              <a:ext cx="541235" cy="44416"/>
              <a:chOff x="947832" y="3304603"/>
              <a:chExt cx="3335180" cy="273698"/>
            </a:xfrm>
          </p:grpSpPr>
          <p:grpSp>
            <p:nvGrpSpPr>
              <p:cNvPr id="21027" name="Group 210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5" name="Rounded Rectangle 2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6" name="Block Arc 2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8" name="Group 210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3" name="Rounded Rectangle 21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4" name="Block Arc 2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9" name="Group 210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1" name="Rounded Rectangle 21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2" name="Block Arc 21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0" name="Group 210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9" name="Rounded Rectangle 21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0" name="Block Arc 21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1" name="Group 210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7" name="Rounded Rectangle 21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8" name="Block Arc 21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2" name="Group 210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5" name="Rounded Rectangle 21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6" name="Block Arc 21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3" name="Group 210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3" name="Rounded Rectangle 21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4" name="Block Arc 21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4" name="Group 210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1" name="Rounded Rectangle 21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2" name="Block Arc 21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5" name="Group 210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9" name="Rounded Rectangle 21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0" name="Block Arc 21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6" name="Group 210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7" name="Rounded Rectangle 2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38" name="Block Arc 2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1" name="Group 20840"/>
            <p:cNvGrpSpPr/>
            <p:nvPr/>
          </p:nvGrpSpPr>
          <p:grpSpPr>
            <a:xfrm rot="16200000">
              <a:off x="6569278" y="3791572"/>
              <a:ext cx="541235" cy="44416"/>
              <a:chOff x="947832" y="3727934"/>
              <a:chExt cx="3335180" cy="273698"/>
            </a:xfrm>
          </p:grpSpPr>
          <p:grpSp>
            <p:nvGrpSpPr>
              <p:cNvPr id="20997" name="Group 2099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5" name="Rounded Rectangle 2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6" name="Block Arc 2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8" name="Group 2099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3" name="Rounded Rectangle 2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4" name="Block Arc 2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9" name="Group 20998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1" name="Rounded Rectangle 2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2" name="Block Arc 2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0" name="Group 20999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9" name="Rounded Rectangle 21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0" name="Block Arc 2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1" name="Group 21000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7" name="Rounded Rectangle 21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8" name="Block Arc 21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2" name="Group 21001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5" name="Rounded Rectangle 21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6" name="Block Arc 21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3" name="Group 21002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3" name="Rounded Rectangle 21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4" name="Block Arc 21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4" name="Group 21003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1" name="Rounded Rectangle 21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2" name="Block Arc 21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5" name="Group 21004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9" name="Rounded Rectangle 21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0" name="Block Arc 21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6" name="Group 21005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7" name="Rounded Rectangle 210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08" name="Block Arc 2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2" name="Group 20841"/>
            <p:cNvGrpSpPr/>
            <p:nvPr/>
          </p:nvGrpSpPr>
          <p:grpSpPr>
            <a:xfrm rot="16200000">
              <a:off x="6638043" y="3791572"/>
              <a:ext cx="541235" cy="44416"/>
              <a:chOff x="947832" y="4151583"/>
              <a:chExt cx="3335180" cy="273698"/>
            </a:xfrm>
          </p:grpSpPr>
          <p:grpSp>
            <p:nvGrpSpPr>
              <p:cNvPr id="20967" name="Group 2096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5" name="Rounded Rectangle 20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6" name="Block Arc 20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8" name="Group 2096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3" name="Rounded Rectangle 20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4" name="Block Arc 20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9" name="Group 2096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1" name="Rounded Rectangle 20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2" name="Block Arc 20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0" name="Group 2096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9" name="Rounded Rectangle 20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0" name="Block Arc 20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1" name="Group 2097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7" name="Rounded Rectangle 20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8" name="Block Arc 20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2" name="Group 2097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5" name="Rounded Rectangle 20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6" name="Block Arc 20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3" name="Group 2097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3" name="Rounded Rectangle 20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4" name="Block Arc 20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4" name="Group 2097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1" name="Rounded Rectangle 20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2" name="Block Arc 20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5" name="Group 2097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9" name="Rounded Rectangle 20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0" name="Block Arc 20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6" name="Group 2097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7" name="Rounded Rectangle 20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78" name="Block Arc 20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4" name="Group 20843"/>
            <p:cNvGrpSpPr/>
            <p:nvPr/>
          </p:nvGrpSpPr>
          <p:grpSpPr>
            <a:xfrm rot="16200000">
              <a:off x="6775949" y="3793410"/>
              <a:ext cx="541235" cy="44422"/>
              <a:chOff x="947832" y="3727934"/>
              <a:chExt cx="3335180" cy="273741"/>
            </a:xfrm>
          </p:grpSpPr>
          <p:grpSp>
            <p:nvGrpSpPr>
              <p:cNvPr id="20907" name="Group 2090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5" name="Rounded Rectangle 20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6" name="Block Arc 20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8" name="Group 2090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3" name="Rounded Rectangle 20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4" name="Block Arc 20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9" name="Group 20908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20931" name="Rounded Rectangle 20930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2" name="Block Arc 2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0" name="Group 20909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20929" name="Rounded Rectangle 20928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0" name="Block Arc 2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1" name="Group 20910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7" name="Rounded Rectangle 2092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8" name="Block Arc 20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2" name="Group 20911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5" name="Rounded Rectangle 2092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6" name="Block Arc 20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3" name="Group 20912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20923" name="Rounded Rectangle 20922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4" name="Block Arc 20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4" name="Group 20913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20921" name="Rounded Rectangle 20920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2" name="Block Arc 20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5" name="Group 20914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9" name="Rounded Rectangle 20918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0" name="Block Arc 20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6" name="Group 20915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7" name="Rounded Rectangle 20916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18" name="Block Arc 2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5" name="Group 20844"/>
            <p:cNvGrpSpPr/>
            <p:nvPr/>
          </p:nvGrpSpPr>
          <p:grpSpPr>
            <a:xfrm rot="16200000">
              <a:off x="6844717" y="3793413"/>
              <a:ext cx="541235" cy="44416"/>
              <a:chOff x="947832" y="4151583"/>
              <a:chExt cx="3335180" cy="273698"/>
            </a:xfrm>
          </p:grpSpPr>
          <p:grpSp>
            <p:nvGrpSpPr>
              <p:cNvPr id="20877" name="Group 2087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5" name="Rounded Rectangle 20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6" name="Block Arc 20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8" name="Group 2087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3" name="Rounded Rectangle 20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4" name="Block Arc 20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9" name="Group 2087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1" name="Rounded Rectangle 2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2" name="Block Arc 2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0" name="Group 2087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9" name="Rounded Rectangle 20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0" name="Block Arc 2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1" name="Group 2088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7" name="Rounded Rectangle 20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8" name="Block Arc 20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2" name="Group 2088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5" name="Rounded Rectangle 20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6" name="Block Arc 20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3" name="Group 2088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3" name="Rounded Rectangle 20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4" name="Block Arc 20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4" name="Group 2088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1" name="Rounded Rectangle 20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2" name="Block Arc 20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5" name="Group 2088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9" name="Rounded Rectangle 20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0" name="Block Arc 20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6" name="Group 2088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7" name="Rounded Rectangle 2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88" name="Block Arc 2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6" name="Group 20845"/>
            <p:cNvGrpSpPr/>
            <p:nvPr/>
          </p:nvGrpSpPr>
          <p:grpSpPr>
            <a:xfrm>
              <a:off x="7161890" y="3545004"/>
              <a:ext cx="44416" cy="541235"/>
              <a:chOff x="2292480" y="2962485"/>
              <a:chExt cx="75039" cy="914400"/>
            </a:xfrm>
          </p:grpSpPr>
          <p:grpSp>
            <p:nvGrpSpPr>
              <p:cNvPr id="20847" name="Group 2084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5" name="Rounded Rectangle 20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6" name="Block Arc 20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8" name="Group 2084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3" name="Rounded Rectangle 20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4" name="Block Arc 20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9" name="Group 2084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1" name="Rounded Rectangle 2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2" name="Block Arc 2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0" name="Group 2084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9" name="Rounded Rectangle 20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0" name="Block Arc 2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1" name="Group 2085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7" name="Rounded Rectangle 20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8" name="Block Arc 20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2" name="Group 2085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5" name="Rounded Rectangle 20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6" name="Block Arc 20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3" name="Group 2085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3" name="Rounded Rectangle 20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4" name="Block Arc 20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4" name="Group 2085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1" name="Rounded Rectangle 20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2" name="Block Arc 20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5" name="Group 2085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9" name="Rounded Rectangle 20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0" name="Block Arc 20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6" name="Group 2085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7" name="Rounded Rectangle 20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8" name="Block Arc 2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1" name="Group 18620"/>
          <p:cNvGrpSpPr>
            <a:grpSpLocks noChangeAspect="1"/>
          </p:cNvGrpSpPr>
          <p:nvPr/>
        </p:nvGrpSpPr>
        <p:grpSpPr>
          <a:xfrm>
            <a:off x="6336337" y="4184434"/>
            <a:ext cx="869970" cy="543076"/>
            <a:chOff x="897731" y="1806850"/>
            <a:chExt cx="1469788" cy="917510"/>
          </a:xfrm>
        </p:grpSpPr>
        <p:grpSp>
          <p:nvGrpSpPr>
            <p:cNvPr id="20431" name="Group 2043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0804" name="Group 208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2" name="Rounded Rectangle 20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3" name="Block Arc 20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5" name="Group 208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0" name="Rounded Rectangle 20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1" name="Block Arc 20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6" name="Group 208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8" name="Rounded Rectangle 20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9" name="Block Arc 20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7" name="Group 208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6" name="Rounded Rectangle 20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7" name="Block Arc 20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8" name="Group 208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4" name="Rounded Rectangle 20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5" name="Block Arc 20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9" name="Group 208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2" name="Rounded Rectangle 20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3" name="Block Arc 20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0" name="Group 208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0" name="Rounded Rectangle 20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1" name="Block Arc 20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1" name="Group 208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8" name="Rounded Rectangle 20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9" name="Block Arc 20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2" name="Group 208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6" name="Rounded Rectangle 20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7" name="Block Arc 20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3" name="Group 208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4" name="Rounded Rectangle 20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5" name="Block Arc 20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2" name="Group 2043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0774" name="Group 207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2" name="Rounded Rectangle 20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3" name="Block Arc 20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5" name="Group 207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0" name="Rounded Rectangle 20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1" name="Block Arc 20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6" name="Group 207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8" name="Rounded Rectangle 20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9" name="Block Arc 20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7" name="Group 207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6" name="Rounded Rectangle 20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7" name="Block Arc 20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8" name="Group 207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4" name="Rounded Rectangle 20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5" name="Block Arc 20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9" name="Group 207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2" name="Rounded Rectangle 20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3" name="Block Arc 20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0" name="Group 207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0" name="Rounded Rectangle 20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1" name="Block Arc 20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1" name="Group 207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8" name="Rounded Rectangle 20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9" name="Block Arc 20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2" name="Group 207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6" name="Rounded Rectangle 20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7" name="Block Arc 20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3" name="Group 207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4" name="Rounded Rectangle 20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5" name="Block Arc 20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3" name="Group 2043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0744" name="Group 207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2" name="Rounded Rectangle 20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3" name="Block Arc 20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5" name="Group 207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0" name="Rounded Rectangle 20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1" name="Block Arc 20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6" name="Group 207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8" name="Rounded Rectangle 20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9" name="Block Arc 20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7" name="Group 207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6" name="Rounded Rectangle 20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7" name="Block Arc 20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8" name="Group 207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4" name="Rounded Rectangle 20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5" name="Block Arc 20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9" name="Group 207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2" name="Rounded Rectangle 20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3" name="Block Arc 20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0" name="Group 207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0" name="Rounded Rectangle 20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1" name="Block Arc 20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1" name="Group 207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8" name="Rounded Rectangle 20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9" name="Block Arc 20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2" name="Group 207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6" name="Rounded Rectangle 20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7" name="Block Arc 20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3" name="Group 207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4" name="Rounded Rectangle 20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5" name="Block Arc 20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4" name="Group 2043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0714" name="Group 207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2" name="Rounded Rectangle 20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3" name="Block Arc 20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5" name="Group 207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0" name="Rounded Rectangle 20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1" name="Block Arc 20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6" name="Group 207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8" name="Rounded Rectangle 20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9" name="Block Arc 20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7" name="Group 207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6" name="Rounded Rectangle 20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7" name="Block Arc 20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8" name="Group 207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4" name="Rounded Rectangle 20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5" name="Block Arc 20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9" name="Group 207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2" name="Rounded Rectangle 20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3" name="Block Arc 20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0" name="Group 207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0" name="Rounded Rectangle 20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1" name="Block Arc 20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1" name="Group 207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8" name="Rounded Rectangle 20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9" name="Block Arc 20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2" name="Group 207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6" name="Rounded Rectangle 20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7" name="Block Arc 20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3" name="Group 207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4" name="Rounded Rectangle 20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5" name="Block Arc 20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5" name="Group 2043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0684" name="Group 206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2" name="Rounded Rectangle 20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3" name="Block Arc 20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5" name="Group 206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0" name="Rounded Rectangle 20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1" name="Block Arc 20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6" name="Group 206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8" name="Rounded Rectangle 20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9" name="Block Arc 20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7" name="Group 206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6" name="Rounded Rectangle 20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7" name="Block Arc 20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8" name="Group 206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4" name="Rounded Rectangle 207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5" name="Block Arc 207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9" name="Group 206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2" name="Rounded Rectangle 20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3" name="Block Arc 207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0" name="Group 206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0" name="Rounded Rectangle 20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1" name="Block Arc 207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1" name="Group 206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8" name="Rounded Rectangle 206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9" name="Block Arc 206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2" name="Group 206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6" name="Rounded Rectangle 20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7" name="Block Arc 206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3" name="Group 206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4" name="Rounded Rectangle 20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5" name="Block Arc 206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6" name="Group 2043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0654" name="Group 206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2" name="Rounded Rectangle 20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3" name="Block Arc 20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5" name="Group 206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0" name="Rounded Rectangle 20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1" name="Block Arc 20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6" name="Group 206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8" name="Rounded Rectangle 20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9" name="Block Arc 20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7" name="Group 206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6" name="Rounded Rectangle 20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7" name="Block Arc 20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8" name="Group 206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4" name="Rounded Rectangle 20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5" name="Block Arc 20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9" name="Group 206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2" name="Rounded Rectangle 20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3" name="Block Arc 20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0" name="Group 206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0" name="Rounded Rectangle 20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1" name="Block Arc 20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1" name="Group 206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8" name="Rounded Rectangle 20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9" name="Block Arc 20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2" name="Group 206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6" name="Rounded Rectangle 20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7" name="Block Arc 20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3" name="Group 206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4" name="Rounded Rectangle 20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5" name="Block Arc 20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7" name="Group 2043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0624" name="Group 206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2" name="Rounded Rectangle 20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3" name="Block Arc 20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5" name="Group 206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0" name="Rounded Rectangle 20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1" name="Block Arc 20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6" name="Group 206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8" name="Rounded Rectangle 20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9" name="Block Arc 20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7" name="Group 206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6" name="Rounded Rectangle 20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7" name="Block Arc 20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8" name="Group 206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4" name="Rounded Rectangle 20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5" name="Block Arc 20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9" name="Group 206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2" name="Rounded Rectangle 20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3" name="Block Arc 20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0" name="Group 206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0" name="Rounded Rectangle 20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1" name="Block Arc 20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1" name="Group 206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8" name="Rounded Rectangle 20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9" name="Block Arc 20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2" name="Group 206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6" name="Rounded Rectangle 20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7" name="Block Arc 20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3" name="Group 206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4" name="Rounded Rectangle 20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5" name="Block Arc 20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8" name="Group 2043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0594" name="Group 205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2" name="Rounded Rectangle 20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3" name="Block Arc 20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5" name="Group 205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0" name="Rounded Rectangle 20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1" name="Block Arc 20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6" name="Group 205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8" name="Rounded Rectangle 20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9" name="Block Arc 20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7" name="Group 205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6" name="Rounded Rectangle 20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7" name="Block Arc 20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8" name="Group 205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4" name="Rounded Rectangle 20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5" name="Block Arc 20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9" name="Group 205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2" name="Rounded Rectangle 20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3" name="Block Arc 20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0" name="Group 205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0" name="Rounded Rectangle 20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1" name="Block Arc 20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1" name="Group 206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8" name="Rounded Rectangle 20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9" name="Block Arc 20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2" name="Group 206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6" name="Rounded Rectangle 20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7" name="Block Arc 20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3" name="Group 206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4" name="Rounded Rectangle 20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5" name="Block Arc 20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9" name="Group 2043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0564" name="Group 205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2" name="Rounded Rectangle 20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3" name="Block Arc 20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5" name="Group 205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0" name="Rounded Rectangle 20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1" name="Block Arc 20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6" name="Group 205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8" name="Rounded Rectangle 20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9" name="Block Arc 20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7" name="Group 205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6" name="Rounded Rectangle 20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7" name="Block Arc 20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8" name="Group 205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4" name="Rounded Rectangle 20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5" name="Block Arc 20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9" name="Group 205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2" name="Rounded Rectangle 20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3" name="Block Arc 20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0" name="Group 205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0" name="Rounded Rectangle 20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1" name="Block Arc 20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1" name="Group 205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8" name="Rounded Rectangle 20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9" name="Block Arc 20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2" name="Group 205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6" name="Rounded Rectangle 20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7" name="Block Arc 20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3" name="Group 205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4" name="Rounded Rectangle 20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5" name="Block Arc 20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0" name="Group 2043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0534" name="Group 205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2" name="Rounded Rectangle 20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3" name="Block Arc 20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5" name="Group 205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0" name="Rounded Rectangle 20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1" name="Block Arc 20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6" name="Group 205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8" name="Rounded Rectangle 20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9" name="Block Arc 20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7" name="Group 205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6" name="Rounded Rectangle 20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7" name="Block Arc 20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8" name="Group 205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4" name="Rounded Rectangle 20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5" name="Block Arc 20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9" name="Group 205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2" name="Rounded Rectangle 20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3" name="Block Arc 20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0" name="Group 205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0" name="Rounded Rectangle 20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1" name="Block Arc 20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1" name="Group 205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8" name="Rounded Rectangle 20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9" name="Block Arc 20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2" name="Group 205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6" name="Rounded Rectangle 20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7" name="Block Arc 20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3" name="Group 205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4" name="Rounded Rectangle 20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5" name="Block Arc 20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1" name="Group 2044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0504" name="Group 205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2" name="Rounded Rectangle 20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3" name="Block Arc 20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5" name="Group 205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0" name="Rounded Rectangle 20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1" name="Block Arc 20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6" name="Group 205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8" name="Rounded Rectangle 2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9" name="Block Arc 2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7" name="Group 205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6" name="Rounded Rectangle 2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7" name="Block Arc 2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8" name="Group 205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4" name="Rounded Rectangle 2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5" name="Block Arc 2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9" name="Group 205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2" name="Rounded Rectangle 2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3" name="Block Arc 2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0" name="Group 205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0" name="Rounded Rectangle 2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1" name="Block Arc 2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1" name="Group 205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8" name="Rounded Rectangle 2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9" name="Block Arc 2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2" name="Group 205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6" name="Rounded Rectangle 2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7" name="Block Arc 2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3" name="Group 205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4" name="Rounded Rectangle 20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5" name="Block Arc 2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2" name="Group 2044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0474" name="Group 204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2" name="Rounded Rectangle 20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3" name="Block Arc 20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5" name="Group 204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0" name="Rounded Rectangle 20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1" name="Block Arc 20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6" name="Group 204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8" name="Rounded Rectangle 2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9" name="Block Arc 2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7" name="Group 204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6" name="Rounded Rectangle 2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7" name="Block Arc 2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8" name="Group 204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4" name="Rounded Rectangle 2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5" name="Block Arc 2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9" name="Group 204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2" name="Rounded Rectangle 2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3" name="Block Arc 2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0" name="Group 204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0" name="Rounded Rectangle 2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1" name="Block Arc 2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1" name="Group 204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8" name="Rounded Rectangle 2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9" name="Block Arc 2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2" name="Group 204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6" name="Rounded Rectangle 2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7" name="Block Arc 2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3" name="Group 204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4" name="Rounded Rectangle 2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5" name="Block Arc 2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3" name="Group 2044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0444" name="Group 2044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2" name="Rounded Rectangle 20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3" name="Block Arc 20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5" name="Group 2044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0" name="Rounded Rectangle 20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1" name="Block Arc 20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6" name="Group 2044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8" name="Rounded Rectangle 2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9" name="Block Arc 2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7" name="Group 2044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6" name="Rounded Rectangle 2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7" name="Block Arc 2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8" name="Group 2044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4" name="Rounded Rectangle 2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5" name="Block Arc 2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9" name="Group 2044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2" name="Rounded Rectangle 2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3" name="Block Arc 2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0" name="Group 2044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0" name="Rounded Rectangle 2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1" name="Block Arc 2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1" name="Group 2045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8" name="Rounded Rectangle 2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9" name="Block Arc 2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2" name="Group 2045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6" name="Rounded Rectangle 2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7" name="Block Arc 2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3" name="Group 2045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4" name="Rounded Rectangle 20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5" name="Block Arc 2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2" name="Group 18621"/>
          <p:cNvGrpSpPr>
            <a:grpSpLocks noChangeAspect="1"/>
          </p:cNvGrpSpPr>
          <p:nvPr/>
        </p:nvGrpSpPr>
        <p:grpSpPr>
          <a:xfrm>
            <a:off x="7350696" y="2872845"/>
            <a:ext cx="389560" cy="543076"/>
            <a:chOff x="7329811" y="2611603"/>
            <a:chExt cx="537854" cy="749808"/>
          </a:xfrm>
        </p:grpSpPr>
        <p:grpSp>
          <p:nvGrpSpPr>
            <p:cNvPr id="20245" name="Group 2024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401" name="Group 204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9" name="Rounded Rectangle 20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30" name="Block Arc 20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2" name="Group 204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7" name="Rounded Rectangle 20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8" name="Block Arc 20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3" name="Group 204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5" name="Rounded Rectangle 20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6" name="Block Arc 20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4" name="Group 204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3" name="Rounded Rectangle 20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4" name="Block Arc 20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5" name="Group 204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1" name="Rounded Rectangle 20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2" name="Block Arc 20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6" name="Group 204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9" name="Rounded Rectangle 20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0" name="Block Arc 20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7" name="Group 204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7" name="Rounded Rectangle 20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8" name="Block Arc 20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8" name="Group 204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5" name="Rounded Rectangle 20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6" name="Block Arc 20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9" name="Group 204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3" name="Rounded Rectangle 20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4" name="Block Arc 20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0" name="Group 204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1" name="Rounded Rectangle 20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2" name="Block Arc 20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6" name="Group 2024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0371" name="Group 203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9" name="Rounded Rectangle 20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00" name="Block Arc 20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2" name="Group 203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7" name="Rounded Rectangle 20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8" name="Block Arc 20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3" name="Group 203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5" name="Rounded Rectangle 20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6" name="Block Arc 20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4" name="Group 203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3" name="Rounded Rectangle 20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4" name="Block Arc 20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5" name="Group 203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1" name="Rounded Rectangle 20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2" name="Block Arc 20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6" name="Group 203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9" name="Rounded Rectangle 20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0" name="Block Arc 20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7" name="Group 203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7" name="Rounded Rectangle 20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8" name="Block Arc 20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8" name="Group 203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5" name="Rounded Rectangle 20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6" name="Block Arc 20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9" name="Group 203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3" name="Rounded Rectangle 20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4" name="Block Arc 20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0" name="Group 203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1" name="Rounded Rectangle 2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2" name="Block Arc 2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7" name="Group 2024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0341" name="Group 203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9" name="Rounded Rectangle 2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70" name="Block Arc 2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2" name="Group 203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7" name="Rounded Rectangle 2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8" name="Block Arc 2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3" name="Group 203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5" name="Rounded Rectangle 2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6" name="Block Arc 2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4" name="Group 203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3" name="Rounded Rectangle 20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4" name="Block Arc 2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5" name="Group 203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1" name="Rounded Rectangle 20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2" name="Block Arc 20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6" name="Group 203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9" name="Rounded Rectangle 20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0" name="Block Arc 20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7" name="Group 203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7" name="Rounded Rectangle 20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8" name="Block Arc 20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8" name="Group 203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5" name="Rounded Rectangle 20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6" name="Block Arc 20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9" name="Group 203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3" name="Rounded Rectangle 20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4" name="Block Arc 20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50" name="Group 203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1" name="Rounded Rectangle 20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2" name="Block Arc 2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0248" name="Group 2024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0311" name="Group 203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9" name="Rounded Rectangle 2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40" name="Block Arc 2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2" name="Group 203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7" name="Rounded Rectangle 2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8" name="Block Arc 2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3" name="Group 203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5" name="Rounded Rectangle 2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6" name="Block Arc 2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4" name="Group 203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3" name="Rounded Rectangle 2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4" name="Block Arc 2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5" name="Group 203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1" name="Rounded Rectangle 20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2" name="Block Arc 20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6" name="Group 203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9" name="Rounded Rectangle 20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0" name="Block Arc 20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7" name="Group 203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7" name="Rounded Rectangle 20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8" name="Block Arc 20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8" name="Group 203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5" name="Rounded Rectangle 20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6" name="Block Arc 20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9" name="Group 203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3" name="Rounded Rectangle 20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4" name="Block Arc 20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20" name="Group 203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1" name="Rounded Rectangle 2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2" name="Block Arc 2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9" name="Group 2024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0281" name="Group 202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9" name="Rounded Rectangle 20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0" name="Block Arc 20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2" name="Group 202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7" name="Rounded Rectangle 20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8" name="Block Arc 20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3" name="Group 202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5" name="Rounded Rectangle 203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6" name="Block Arc 203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4" name="Group 202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3" name="Rounded Rectangle 2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4" name="Block Arc 203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5" name="Group 202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1" name="Rounded Rectangle 20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2" name="Block Arc 203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6" name="Group 202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9" name="Rounded Rectangle 20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0" name="Block Arc 20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7" name="Group 202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7" name="Rounded Rectangle 20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8" name="Block Arc 20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8" name="Group 202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5" name="Rounded Rectangle 20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6" name="Block Arc 20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9" name="Group 202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3" name="Rounded Rectangle 20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4" name="Block Arc 20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90" name="Group 202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1" name="Rounded Rectangle 20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2" name="Block Arc 20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50" name="Group 2024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0251" name="Group 202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9" name="Rounded Rectangle 2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80" name="Block Arc 2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2" name="Group 202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7" name="Rounded Rectangle 2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8" name="Block Arc 2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3" name="Group 202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5" name="Rounded Rectangle 2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6" name="Block Arc 2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4" name="Group 202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3" name="Rounded Rectangle 2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4" name="Block Arc 2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5" name="Group 202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1" name="Rounded Rectangle 20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2" name="Block Arc 20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6" name="Group 202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9" name="Rounded Rectangle 20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0" name="Block Arc 20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7" name="Group 202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7" name="Rounded Rectangle 20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8" name="Block Arc 20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8" name="Group 202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5" name="Rounded Rectangle 20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6" name="Block Arc 20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9" name="Group 202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3" name="Rounded Rectangle 20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4" name="Block Arc 20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60" name="Group 202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1" name="Rounded Rectangle 2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2" name="Block Arc 20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3" name="Group 18622"/>
          <p:cNvGrpSpPr>
            <a:grpSpLocks noChangeAspect="1"/>
          </p:cNvGrpSpPr>
          <p:nvPr/>
        </p:nvGrpSpPr>
        <p:grpSpPr>
          <a:xfrm>
            <a:off x="7350695" y="4184434"/>
            <a:ext cx="389557" cy="543076"/>
            <a:chOff x="3205247" y="660767"/>
            <a:chExt cx="655916" cy="914400"/>
          </a:xfrm>
        </p:grpSpPr>
        <p:grpSp>
          <p:nvGrpSpPr>
            <p:cNvPr id="20059" name="Group 2005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0215" name="Group 202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3" name="Rounded Rectangle 20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4" name="Block Arc 20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6" name="Group 202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1" name="Rounded Rectangle 20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2" name="Block Arc 20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7" name="Group 202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9" name="Rounded Rectangle 20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0" name="Block Arc 20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8" name="Group 202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7" name="Rounded Rectangle 20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8" name="Block Arc 20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9" name="Group 202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5" name="Rounded Rectangle 20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6" name="Block Arc 20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0" name="Group 202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3" name="Rounded Rectangle 20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4" name="Block Arc 20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1" name="Group 202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1" name="Rounded Rectangle 2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2" name="Block Arc 2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2" name="Group 202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9" name="Rounded Rectangle 2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0" name="Block Arc 2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3" name="Group 202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7" name="Rounded Rectangle 2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8" name="Block Arc 2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4" name="Group 202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5" name="Rounded Rectangle 2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6" name="Block Arc 2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0" name="Group 2005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0185" name="Group 201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3" name="Rounded Rectangle 20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4" name="Block Arc 2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6" name="Group 201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1" name="Rounded Rectangle 20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2" name="Block Arc 20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7" name="Group 201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9" name="Rounded Rectangle 20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0" name="Block Arc 20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8" name="Group 201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7" name="Rounded Rectangle 20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8" name="Block Arc 20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9" name="Group 201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5" name="Rounded Rectangle 20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6" name="Block Arc 20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0" name="Group 201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3" name="Rounded Rectangle 20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4" name="Block Arc 20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1" name="Group 201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1" name="Rounded Rectangle 2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2" name="Block Arc 2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2" name="Group 201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9" name="Rounded Rectangle 2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0" name="Block Arc 2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3" name="Group 201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7" name="Rounded Rectangle 2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8" name="Block Arc 2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4" name="Group 201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5" name="Rounded Rectangle 20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6" name="Block Arc 2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1" name="Group 2006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155" name="Group 201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3" name="Rounded Rectangle 2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4" name="Block Arc 2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6" name="Group 201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1" name="Rounded Rectangle 20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2" name="Block Arc 20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7" name="Group 201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9" name="Rounded Rectangle 20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0" name="Block Arc 20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8" name="Group 201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7" name="Rounded Rectangle 20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8" name="Block Arc 20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9" name="Group 201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5" name="Rounded Rectangle 20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6" name="Block Arc 20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0" name="Group 201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3" name="Rounded Rectangle 20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4" name="Block Arc 20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1" name="Group 201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1" name="Rounded Rectangle 2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2" name="Block Arc 2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2" name="Group 201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9" name="Rounded Rectangle 2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0" name="Block Arc 2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3" name="Group 201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7" name="Rounded Rectangle 2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8" name="Block Arc 2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4" name="Group 201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5" name="Rounded Rectangle 2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6" name="Block Arc 2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2" name="Group 2006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125" name="Group 201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3" name="Rounded Rectangle 2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4" name="Block Arc 20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6" name="Group 201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1" name="Rounded Rectangle 20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2" name="Block Arc 20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7" name="Group 201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9" name="Rounded Rectangle 20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0" name="Block Arc 20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8" name="Group 201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7" name="Rounded Rectangle 201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8" name="Block Arc 201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9" name="Group 201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5" name="Rounded Rectangle 201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6" name="Block Arc 201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0" name="Group 201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3" name="Rounded Rectangle 20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4" name="Block Arc 201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1" name="Group 201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1" name="Rounded Rectangle 201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2" name="Block Arc 201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2" name="Group 201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9" name="Rounded Rectangle 201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0" name="Block Arc 201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3" name="Group 201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7" name="Rounded Rectangle 20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8" name="Block Arc 20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4" name="Group 201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5" name="Rounded Rectangle 20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6" name="Block Arc 20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3" name="Group 2006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095" name="Group 200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3" name="Rounded Rectangle 2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4" name="Block Arc 2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6" name="Group 200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1" name="Rounded Rectangle 20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2" name="Block Arc 20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7" name="Group 200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9" name="Rounded Rectangle 20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0" name="Block Arc 20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8" name="Group 200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7" name="Rounded Rectangle 20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8" name="Block Arc 20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9" name="Group 200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5" name="Rounded Rectangle 20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6" name="Block Arc 20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0" name="Group 200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3" name="Rounded Rectangle 20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4" name="Block Arc 20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1" name="Group 201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1" name="Rounded Rectangle 20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2" name="Block Arc 20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2" name="Group 201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9" name="Rounded Rectangle 20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0" name="Block Arc 20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3" name="Group 201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7" name="Rounded Rectangle 20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8" name="Block Arc 20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4" name="Group 201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5" name="Rounded Rectangle 20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6" name="Block Arc 20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4" name="Group 2006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5" name="Group 200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3" name="Rounded Rectangle 20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4" name="Block Arc 20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6" name="Group 200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1" name="Rounded Rectangle 20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2" name="Block Arc 20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7" name="Group 200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9" name="Rounded Rectangle 20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0" name="Block Arc 20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8" name="Group 200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7" name="Rounded Rectangle 20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8" name="Block Arc 20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9" name="Group 200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5" name="Rounded Rectangle 20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6" name="Block Arc 20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0" name="Group 200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3" name="Rounded Rectangle 20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4" name="Block Arc 20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1" name="Group 200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1" name="Rounded Rectangle 2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2" name="Block Arc 2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2" name="Group 200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9" name="Rounded Rectangle 2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0" name="Block Arc 2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3" name="Group 200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7" name="Rounded Rectangle 20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8" name="Block Arc 2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4" name="Group 200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5" name="Rounded Rectangle 20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6" name="Block Arc 2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4" name="Group 18623"/>
          <p:cNvGrpSpPr>
            <a:grpSpLocks noChangeAspect="1"/>
          </p:cNvGrpSpPr>
          <p:nvPr/>
        </p:nvGrpSpPr>
        <p:grpSpPr>
          <a:xfrm>
            <a:off x="7350696" y="3543163"/>
            <a:ext cx="389560" cy="543076"/>
            <a:chOff x="7329811" y="2611603"/>
            <a:chExt cx="537854" cy="749808"/>
          </a:xfrm>
        </p:grpSpPr>
        <p:grpSp>
          <p:nvGrpSpPr>
            <p:cNvPr id="19873" name="Group 1987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029" name="Group 2002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7" name="Rounded Rectangle 20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8" name="Block Arc 20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0" name="Group 2002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5" name="Rounded Rectangle 20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6" name="Block Arc 20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1" name="Group 2003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3" name="Rounded Rectangle 20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4" name="Block Arc 20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2" name="Group 2003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1" name="Rounded Rectangle 2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2" name="Block Arc 2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3" name="Group 2003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9" name="Rounded Rectangle 2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0" name="Block Arc 2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4" name="Group 2003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7" name="Rounded Rectangle 2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8" name="Block Arc 2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5" name="Group 2003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5" name="Rounded Rectangle 2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6" name="Block Arc 2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6" name="Group 2003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3" name="Rounded Rectangle 2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4" name="Block Arc 2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7" name="Group 2003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1" name="Rounded Rectangle 2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2" name="Block Arc 2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8" name="Group 2003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39" name="Rounded Rectangle 200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0" name="Block Arc 2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4" name="Group 1987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999" name="Group 1999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7" name="Rounded Rectangle 20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8" name="Block Arc 20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0" name="Group 1999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5" name="Rounded Rectangle 20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6" name="Block Arc 20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1" name="Group 2000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3" name="Rounded Rectangle 20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4" name="Block Arc 20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2" name="Group 2000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1" name="Rounded Rectangle 2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2" name="Block Arc 2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3" name="Group 2000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9" name="Rounded Rectangle 2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0" name="Block Arc 2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4" name="Group 2000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7" name="Rounded Rectangle 2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8" name="Block Arc 2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5" name="Group 2000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5" name="Rounded Rectangle 2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6" name="Block Arc 2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6" name="Group 2000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3" name="Rounded Rectangle 2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4" name="Block Arc 2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7" name="Group 2000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1" name="Rounded Rectangle 2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2" name="Block Arc 2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8" name="Group 2000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09" name="Rounded Rectangle 2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0" name="Block Arc 2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5" name="Group 1987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969" name="Group 199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7" name="Rounded Rectangle 19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8" name="Block Arc 19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0" name="Group 199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5" name="Rounded Rectangle 19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6" name="Block Arc 19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1" name="Group 199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3" name="Rounded Rectangle 19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4" name="Block Arc 19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2" name="Group 199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1" name="Rounded Rectangle 19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2" name="Block Arc 19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3" name="Group 199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9" name="Rounded Rectangle 19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0" name="Block Arc 19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4" name="Group 199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7" name="Rounded Rectangle 19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8" name="Block Arc 19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5" name="Group 199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5" name="Rounded Rectangle 19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6" name="Block Arc 19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6" name="Group 199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3" name="Rounded Rectangle 19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4" name="Block Arc 19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7" name="Group 199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1" name="Rounded Rectangle 19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2" name="Block Arc 19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8" name="Group 199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79" name="Rounded Rectangle 19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0" name="Block Arc 19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9876" name="Group 1987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9939" name="Group 199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7" name="Rounded Rectangle 19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8" name="Block Arc 19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0" name="Group 199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5" name="Rounded Rectangle 19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6" name="Block Arc 19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1" name="Group 199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3" name="Rounded Rectangle 19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4" name="Block Arc 19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2" name="Group 199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1" name="Rounded Rectangle 19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2" name="Block Arc 19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3" name="Group 199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9" name="Rounded Rectangle 19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0" name="Block Arc 19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4" name="Group 199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7" name="Rounded Rectangle 19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8" name="Block Arc 19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5" name="Group 199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5" name="Rounded Rectangle 19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6" name="Block Arc 19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6" name="Group 199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3" name="Rounded Rectangle 19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4" name="Block Arc 19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7" name="Group 199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1" name="Rounded Rectangle 19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2" name="Block Arc 19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8" name="Group 199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9" name="Rounded Rectangle 19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0" name="Block Arc 19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7" name="Group 1987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9909" name="Group 199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7" name="Rounded Rectangle 19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8" name="Block Arc 19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0" name="Group 199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5" name="Rounded Rectangle 19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6" name="Block Arc 19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1" name="Group 199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3" name="Rounded Rectangle 19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4" name="Block Arc 19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2" name="Group 199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1" name="Rounded Rectangle 199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2" name="Block Arc 199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3" name="Group 199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9" name="Rounded Rectangle 19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0" name="Block Arc 19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4" name="Group 199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7" name="Rounded Rectangle 19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8" name="Block Arc 19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5" name="Group 199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5" name="Rounded Rectangle 19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6" name="Block Arc 19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6" name="Group 199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3" name="Rounded Rectangle 19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4" name="Block Arc 19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7" name="Group 199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1" name="Rounded Rectangle 19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2" name="Block Arc 19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8" name="Group 199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19" name="Rounded Rectangle 19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0" name="Block Arc 19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8" name="Group 1987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9879" name="Group 198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7" name="Rounded Rectangle 19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8" name="Block Arc 19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0" name="Group 198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5" name="Rounded Rectangle 19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6" name="Block Arc 19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1" name="Group 198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3" name="Rounded Rectangle 19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4" name="Block Arc 19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2" name="Group 198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1" name="Rounded Rectangle 19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2" name="Block Arc 19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3" name="Group 198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9" name="Rounded Rectangle 19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0" name="Block Arc 19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4" name="Group 198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7" name="Rounded Rectangle 19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8" name="Block Arc 19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5" name="Group 198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5" name="Rounded Rectangle 19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6" name="Block Arc 19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6" name="Group 198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3" name="Rounded Rectangle 19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4" name="Block Arc 19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7" name="Group 198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1" name="Rounded Rectangle 19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2" name="Block Arc 19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8" name="Group 198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9" name="Rounded Rectangle 19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0" name="Block Arc 19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" name="Group 12"/>
          <p:cNvGrpSpPr/>
          <p:nvPr/>
        </p:nvGrpSpPr>
        <p:grpSpPr>
          <a:xfrm>
            <a:off x="7350700" y="2210379"/>
            <a:ext cx="389556" cy="543078"/>
            <a:chOff x="7350700" y="2210379"/>
            <a:chExt cx="389556" cy="543078"/>
          </a:xfrm>
        </p:grpSpPr>
        <p:grpSp>
          <p:nvGrpSpPr>
            <p:cNvPr id="19687" name="Group 19686"/>
            <p:cNvGrpSpPr/>
            <p:nvPr/>
          </p:nvGrpSpPr>
          <p:grpSpPr>
            <a:xfrm rot="16200000">
              <a:off x="7101446" y="2459633"/>
              <a:ext cx="543077" cy="44569"/>
              <a:chOff x="949036" y="1185649"/>
              <a:chExt cx="3335180" cy="273707"/>
            </a:xfrm>
          </p:grpSpPr>
          <p:grpSp>
            <p:nvGrpSpPr>
              <p:cNvPr id="19843" name="Group 1984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71" name="Rounded Rectangle 19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2" name="Block Arc 19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4" name="Group 1984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9" name="Rounded Rectangle 19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0" name="Block Arc 19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5" name="Group 1984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7" name="Rounded Rectangle 19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8" name="Block Arc 19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6" name="Group 1984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5" name="Rounded Rectangle 19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6" name="Block Arc 19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7" name="Group 1984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3" name="Rounded Rectangle 19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4" name="Block Arc 19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8" name="Group 1984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1" name="Rounded Rectangle 19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2" name="Block Arc 19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9" name="Group 1984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9" name="Rounded Rectangle 19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0" name="Block Arc 19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0" name="Group 19849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19857" name="Rounded Rectangle 19856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8" name="Block Arc 19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1" name="Group 1985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5" name="Rounded Rectangle 19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6" name="Block Arc 19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2" name="Group 1985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3" name="Rounded Rectangle 19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4" name="Block Arc 19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35" name="Group 3834"/>
            <p:cNvGrpSpPr/>
            <p:nvPr/>
          </p:nvGrpSpPr>
          <p:grpSpPr>
            <a:xfrm rot="16200000">
              <a:off x="7170443" y="2459634"/>
              <a:ext cx="543077" cy="44569"/>
              <a:chOff x="949036" y="1185649"/>
              <a:chExt cx="3335180" cy="273707"/>
            </a:xfrm>
          </p:grpSpPr>
          <p:grpSp>
            <p:nvGrpSpPr>
              <p:cNvPr id="3836" name="Group 383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7" name="Group 383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8" name="Group 383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690" name="Group 19689"/>
            <p:cNvGrpSpPr/>
            <p:nvPr/>
          </p:nvGrpSpPr>
          <p:grpSpPr>
            <a:xfrm rot="16200000">
              <a:off x="7308439" y="2459634"/>
              <a:ext cx="543077" cy="44567"/>
              <a:chOff x="949033" y="2456700"/>
              <a:chExt cx="3335180" cy="273698"/>
            </a:xfrm>
          </p:grpSpPr>
          <p:grpSp>
            <p:nvGrpSpPr>
              <p:cNvPr id="19753" name="Group 1975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81" name="Rounded Rectangle 19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2" name="Block Arc 19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4" name="Group 1975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9" name="Rounded Rectangle 19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0" name="Block Arc 19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5" name="Group 1975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7" name="Rounded Rectangle 19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8" name="Block Arc 19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6" name="Group 1975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5" name="Rounded Rectangle 19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6" name="Block Arc 19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7" name="Group 1975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3" name="Rounded Rectangle 19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4" name="Block Arc 19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8" name="Group 1975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1" name="Rounded Rectangle 19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2" name="Block Arc 19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9" name="Group 1975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9" name="Rounded Rectangle 19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0" name="Block Arc 19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0" name="Group 1975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7" name="Rounded Rectangle 19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8" name="Block Arc 19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1" name="Group 1976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5" name="Rounded Rectangle 19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6" name="Block Arc 19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2" name="Group 1976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3" name="Rounded Rectangle 19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4" name="Block Arc 19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1" name="Group 19690"/>
            <p:cNvGrpSpPr/>
            <p:nvPr/>
          </p:nvGrpSpPr>
          <p:grpSpPr>
            <a:xfrm rot="16200000">
              <a:off x="7377438" y="2459634"/>
              <a:ext cx="543077" cy="44567"/>
              <a:chOff x="947832" y="2880954"/>
              <a:chExt cx="3335180" cy="273698"/>
            </a:xfrm>
          </p:grpSpPr>
          <p:grpSp>
            <p:nvGrpSpPr>
              <p:cNvPr id="19723" name="Group 1972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51" name="Rounded Rectangle 19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2" name="Block Arc 19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4" name="Group 1972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9" name="Rounded Rectangle 19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0" name="Block Arc 19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5" name="Group 1972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7" name="Rounded Rectangle 19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8" name="Block Arc 19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6" name="Group 1972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5" name="Rounded Rectangle 19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6" name="Block Arc 19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7" name="Group 1972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3" name="Rounded Rectangle 19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4" name="Block Arc 19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8" name="Group 1972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1" name="Rounded Rectangle 19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2" name="Block Arc 19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9" name="Group 1972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9" name="Rounded Rectangle 19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0" name="Block Arc 19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0" name="Group 1972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7" name="Rounded Rectangle 19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8" name="Block Arc 19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1" name="Group 1973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5" name="Rounded Rectangle 19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6" name="Block Arc 19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2" name="Group 1973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3" name="Rounded Rectangle 197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4" name="Block Arc 19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2" name="Group 19691"/>
            <p:cNvGrpSpPr/>
            <p:nvPr/>
          </p:nvGrpSpPr>
          <p:grpSpPr>
            <a:xfrm rot="16200000">
              <a:off x="7446434" y="2459634"/>
              <a:ext cx="543077" cy="44567"/>
              <a:chOff x="947832" y="3304603"/>
              <a:chExt cx="3335180" cy="273698"/>
            </a:xfrm>
          </p:grpSpPr>
          <p:grpSp>
            <p:nvGrpSpPr>
              <p:cNvPr id="19693" name="Group 1969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21" name="Rounded Rectangle 19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2" name="Block Arc 19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4" name="Group 1969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9" name="Rounded Rectangle 19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0" name="Block Arc 19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5" name="Group 1969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7" name="Rounded Rectangle 19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8" name="Block Arc 19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6" name="Group 1969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5" name="Rounded Rectangle 19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6" name="Block Arc 19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7" name="Group 1969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3" name="Rounded Rectangle 19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4" name="Block Arc 19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8" name="Group 1969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1" name="Rounded Rectangle 19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2" name="Block Arc 19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9" name="Group 1969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9" name="Rounded Rectangle 19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0" name="Block Arc 19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0" name="Group 1969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7" name="Rounded Rectangle 19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8" name="Block Arc 19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1" name="Group 1970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5" name="Rounded Rectangle 19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6" name="Block Arc 19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2" name="Group 1970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3" name="Rounded Rectangle 19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4" name="Block Arc 19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9" name="Group 18628"/>
          <p:cNvGrpSpPr/>
          <p:nvPr/>
        </p:nvGrpSpPr>
        <p:grpSpPr>
          <a:xfrm>
            <a:off x="6332759" y="1778834"/>
            <a:ext cx="1438410" cy="320560"/>
            <a:chOff x="5878085" y="3170352"/>
            <a:chExt cx="1985968" cy="442587"/>
          </a:xfrm>
        </p:grpSpPr>
        <p:grpSp>
          <p:nvGrpSpPr>
            <p:cNvPr id="19222" name="Group 1922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657" name="Group 196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5" name="Rounded Rectangle 19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6" name="Block Arc 19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8" name="Group 196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3" name="Rounded Rectangle 19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4" name="Block Arc 19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9" name="Group 196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1" name="Rounded Rectangle 19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2" name="Block Arc 19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0" name="Group 196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9" name="Rounded Rectangle 19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0" name="Block Arc 19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1" name="Group 196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7" name="Rounded Rectangle 19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8" name="Block Arc 19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2" name="Group 196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5" name="Rounded Rectangle 19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6" name="Block Arc 19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3" name="Group 196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3" name="Rounded Rectangle 19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4" name="Block Arc 19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4" name="Group 196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1" name="Rounded Rectangle 19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2" name="Block Arc 19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5" name="Group 196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9" name="Rounded Rectangle 19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0" name="Block Arc 19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6" name="Group 196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7" name="Rounded Rectangle 196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68" name="Block Arc 19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3" name="Group 1922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627" name="Group 196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5" name="Rounded Rectangle 19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6" name="Block Arc 19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8" name="Group 196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3" name="Rounded Rectangle 19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4" name="Block Arc 19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9" name="Group 196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1" name="Rounded Rectangle 19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2" name="Block Arc 19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0" name="Group 196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9" name="Rounded Rectangle 19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0" name="Block Arc 19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1" name="Group 196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7" name="Rounded Rectangle 19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8" name="Block Arc 19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2" name="Group 196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5" name="Rounded Rectangle 19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6" name="Block Arc 19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3" name="Group 196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3" name="Rounded Rectangle 19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4" name="Block Arc 19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4" name="Group 196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1" name="Rounded Rectangle 19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2" name="Block Arc 19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5" name="Group 196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9" name="Rounded Rectangle 19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0" name="Block Arc 19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6" name="Group 196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7" name="Rounded Rectangle 19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8" name="Block Arc 19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4" name="Group 1922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597" name="Group 195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5" name="Rounded Rectangle 19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6" name="Block Arc 19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8" name="Group 195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3" name="Rounded Rectangle 19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4" name="Block Arc 19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9" name="Group 195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1" name="Rounded Rectangle 19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2" name="Block Arc 19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0" name="Group 195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9" name="Rounded Rectangle 19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0" name="Block Arc 19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1" name="Group 196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7" name="Rounded Rectangle 19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8" name="Block Arc 19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2" name="Group 196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5" name="Rounded Rectangle 19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6" name="Block Arc 19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3" name="Group 196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3" name="Rounded Rectangle 19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4" name="Block Arc 19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4" name="Group 196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1" name="Rounded Rectangle 19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2" name="Block Arc 19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5" name="Group 196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9" name="Rounded Rectangle 19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0" name="Block Arc 19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6" name="Group 196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7" name="Rounded Rectangle 19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08" name="Block Arc 19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5" name="Group 1922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567" name="Group 195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5" name="Rounded Rectangle 19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6" name="Block Arc 19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8" name="Group 195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3" name="Rounded Rectangle 19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4" name="Block Arc 19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9" name="Group 195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1" name="Rounded Rectangle 19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2" name="Block Arc 19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0" name="Group 195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9" name="Rounded Rectangle 19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0" name="Block Arc 19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1" name="Group 195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7" name="Rounded Rectangle 19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8" name="Block Arc 19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2" name="Group 195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5" name="Rounded Rectangle 19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6" name="Block Arc 19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3" name="Group 195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3" name="Rounded Rectangle 19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4" name="Block Arc 19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4" name="Group 195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1" name="Rounded Rectangle 19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2" name="Block Arc 19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5" name="Group 195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9" name="Rounded Rectangle 19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0" name="Block Arc 19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6" name="Group 195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7" name="Rounded Rectangle 19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8" name="Block Arc 19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6" name="Group 1922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537" name="Group 195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5" name="Rounded Rectangle 1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6" name="Block Arc 1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8" name="Group 195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3" name="Rounded Rectangle 1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4" name="Block Arc 1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9" name="Group 195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1" name="Rounded Rectangle 1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2" name="Block Arc 1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0" name="Group 195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9" name="Rounded Rectangle 1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0" name="Block Arc 1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1" name="Group 195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7" name="Rounded Rectangle 19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8" name="Block Arc 1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2" name="Group 195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5" name="Rounded Rectangle 19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6" name="Block Arc 19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3" name="Group 195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3" name="Rounded Rectangle 19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4" name="Block Arc 19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4" name="Group 195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1" name="Rounded Rectangle 19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2" name="Block Arc 19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5" name="Group 195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9" name="Rounded Rectangle 19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0" name="Block Arc 19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6" name="Group 195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7" name="Rounded Rectangle 19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48" name="Block Arc 19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7" name="Group 1922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507" name="Group 195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5" name="Rounded Rectangle 1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6" name="Block Arc 1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8" name="Group 195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3" name="Rounded Rectangle 1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4" name="Block Arc 1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9" name="Group 195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1" name="Rounded Rectangle 1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2" name="Block Arc 1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0" name="Group 195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9" name="Rounded Rectangle 1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0" name="Block Arc 1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1" name="Group 195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7" name="Rounded Rectangle 1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8" name="Block Arc 1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2" name="Group 195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5" name="Rounded Rectangle 19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6" name="Block Arc 19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3" name="Group 195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3" name="Rounded Rectangle 19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4" name="Block Arc 19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4" name="Group 195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1" name="Rounded Rectangle 19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2" name="Block Arc 19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5" name="Group 195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9" name="Rounded Rectangle 19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0" name="Block Arc 19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6" name="Group 195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7" name="Rounded Rectangle 195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8" name="Block Arc 19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8" name="Group 1922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477" name="Group 194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5" name="Rounded Rectangle 1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6" name="Block Arc 1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8" name="Group 194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3" name="Rounded Rectangle 1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4" name="Block Arc 1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9" name="Group 194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1" name="Rounded Rectangle 1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2" name="Block Arc 1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0" name="Group 194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9" name="Rounded Rectangle 1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0" name="Block Arc 1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1" name="Group 194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7" name="Rounded Rectangle 19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8" name="Block Arc 1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2" name="Group 194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5" name="Rounded Rectangle 19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6" name="Block Arc 19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3" name="Group 194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3" name="Rounded Rectangle 19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4" name="Block Arc 19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4" name="Group 194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1" name="Rounded Rectangle 19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2" name="Block Arc 19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5" name="Group 194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9" name="Rounded Rectangle 19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0" name="Block Arc 19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6" name="Group 194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7" name="Rounded Rectangle 19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88" name="Block Arc 19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9" name="Group 1922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447" name="Group 194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5" name="Rounded Rectangle 19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6" name="Block Arc 194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8" name="Group 194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3" name="Rounded Rectangle 194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4" name="Block Arc 194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9" name="Group 194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1" name="Rounded Rectangle 19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2" name="Block Arc 19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0" name="Group 194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9" name="Rounded Rectangle 19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0" name="Block Arc 19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1" name="Group 194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7" name="Rounded Rectangle 19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8" name="Block Arc 19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2" name="Group 194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5" name="Rounded Rectangle 19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6" name="Block Arc 19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3" name="Group 194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3" name="Rounded Rectangle 19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4" name="Block Arc 19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4" name="Group 194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1" name="Rounded Rectangle 19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2" name="Block Arc 19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5" name="Group 194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9" name="Rounded Rectangle 19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0" name="Block Arc 19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6" name="Group 194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7" name="Rounded Rectangle 19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58" name="Block Arc 19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0" name="Group 1922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417" name="Group 194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5" name="Rounded Rectangle 19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6" name="Block Arc 19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8" name="Group 194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3" name="Rounded Rectangle 19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4" name="Block Arc 19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9" name="Group 194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1" name="Rounded Rectangle 19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2" name="Block Arc 19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0" name="Group 194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9" name="Rounded Rectangle 19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0" name="Block Arc 19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1" name="Group 194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7" name="Rounded Rectangle 19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8" name="Block Arc 19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2" name="Group 194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5" name="Rounded Rectangle 19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6" name="Block Arc 19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3" name="Group 194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3" name="Rounded Rectangle 19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4" name="Block Arc 19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4" name="Group 194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1" name="Rounded Rectangle 19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2" name="Block Arc 19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5" name="Group 194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9" name="Rounded Rectangle 19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0" name="Block Arc 19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6" name="Group 194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7" name="Rounded Rectangle 19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28" name="Block Arc 19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1" name="Group 1923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387" name="Group 193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5" name="Rounded Rectangle 1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6" name="Block Arc 1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8" name="Group 193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3" name="Rounded Rectangle 1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4" name="Block Arc 1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9" name="Group 193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1" name="Rounded Rectangle 1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2" name="Block Arc 1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0" name="Group 193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9" name="Rounded Rectangle 1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0" name="Block Arc 1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1" name="Group 193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7" name="Rounded Rectangle 19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8" name="Block Arc 1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2" name="Group 193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5" name="Rounded Rectangle 19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6" name="Block Arc 19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3" name="Group 193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3" name="Rounded Rectangle 19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404" name="Block Arc 19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4" name="Group 193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1" name="Rounded Rectangle 19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2" name="Block Arc 19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5" name="Group 193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9" name="Rounded Rectangle 19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0" name="Block Arc 19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6" name="Group 193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7" name="Rounded Rectangle 19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98" name="Block Arc 19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2" name="Group 1923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357" name="Group 193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5" name="Rounded Rectangle 1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6" name="Block Arc 1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8" name="Group 193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3" name="Rounded Rectangle 1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4" name="Block Arc 1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9" name="Group 193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1" name="Rounded Rectangle 1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2" name="Block Arc 1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0" name="Group 193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9" name="Rounded Rectangle 1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0" name="Block Arc 1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1" name="Group 193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7" name="Rounded Rectangle 1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8" name="Block Arc 1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2" name="Group 193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5" name="Rounded Rectangle 1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6" name="Block Arc 1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3" name="Group 193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3" name="Rounded Rectangle 1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4" name="Block Arc 1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4" name="Group 193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1" name="Rounded Rectangle 1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2" name="Block Arc 1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5" name="Group 193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9" name="Rounded Rectangle 19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0" name="Block Arc 19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6" name="Group 193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7" name="Rounded Rectangle 19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68" name="Block Arc 19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3" name="Group 1923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327" name="Group 193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5" name="Rounded Rectangle 1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6" name="Block Arc 1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8" name="Group 193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3" name="Rounded Rectangle 1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4" name="Block Arc 1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9" name="Group 193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1" name="Rounded Rectangle 1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2" name="Block Arc 1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0" name="Group 193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9" name="Rounded Rectangle 1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0" name="Block Arc 1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1" name="Group 193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7" name="Rounded Rectangle 1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8" name="Block Arc 1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2" name="Group 193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5" name="Rounded Rectangle 1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6" name="Block Arc 1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3" name="Group 193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3" name="Rounded Rectangle 1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4" name="Block Arc 1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4" name="Group 193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1" name="Rounded Rectangle 19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2" name="Block Arc 1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5" name="Group 193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9" name="Rounded Rectangle 19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0" name="Block Arc 19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6" name="Group 193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7" name="Rounded Rectangle 19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38" name="Block Arc 19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4" name="Group 1923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297" name="Group 192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5" name="Rounded Rectangle 19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6" name="Block Arc 193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8" name="Group 192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3" name="Rounded Rectangle 193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4" name="Block Arc 193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9" name="Group 192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1" name="Rounded Rectangle 19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2" name="Block Arc 193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0" name="Group 192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9" name="Rounded Rectangle 19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0" name="Block Arc 193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1" name="Group 193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7" name="Rounded Rectangle 19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8" name="Block Arc 193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2" name="Group 193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5" name="Rounded Rectangle 193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6" name="Block Arc 193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3" name="Group 193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3" name="Rounded Rectangle 19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4" name="Block Arc 193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4" name="Group 193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1" name="Rounded Rectangle 19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2" name="Block Arc 193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5" name="Group 193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9" name="Rounded Rectangle 19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0" name="Block Arc 19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6" name="Group 193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7" name="Rounded Rectangle 19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08" name="Block Arc 19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5" name="Group 1923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267" name="Group 192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5" name="Rounded Rectangle 19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6" name="Block Arc 19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8" name="Group 192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3" name="Rounded Rectangle 19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4" name="Block Arc 19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9" name="Group 192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1" name="Rounded Rectangle 19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2" name="Block Arc 19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0" name="Group 192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9" name="Rounded Rectangle 1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0" name="Block Arc 1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1" name="Group 192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7" name="Rounded Rectangle 1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8" name="Block Arc 1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2" name="Group 192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5" name="Rounded Rectangle 1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6" name="Block Arc 1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3" name="Group 192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3" name="Rounded Rectangle 1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4" name="Block Arc 1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4" name="Group 192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1" name="Rounded Rectangle 1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2" name="Block Arc 1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5" name="Group 192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9" name="Rounded Rectangle 1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0" name="Block Arc 1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6" name="Group 192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7" name="Rounded Rectangle 19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78" name="Block Arc 1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6" name="Group 1923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237" name="Group 192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5" name="Rounded Rectangle 1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6" name="Block Arc 1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8" name="Group 192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3" name="Rounded Rectangle 1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4" name="Block Arc 1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9" name="Group 192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1" name="Rounded Rectangle 1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2" name="Block Arc 1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0" name="Group 192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9" name="Rounded Rectangle 1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0" name="Block Arc 1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1" name="Group 192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7" name="Rounded Rectangle 1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8" name="Block Arc 1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2" name="Group 192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5" name="Rounded Rectangle 1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6" name="Block Arc 1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3" name="Group 192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3" name="Rounded Rectangle 1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4" name="Block Arc 1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4" name="Group 192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1" name="Rounded Rectangle 19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2" name="Block Arc 1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5" name="Group 192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9" name="Rounded Rectangle 19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0" name="Block Arc 19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6" name="Group 192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7" name="Rounded Rectangle 19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48" name="Block Arc 19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0" name="Group 18629"/>
          <p:cNvGrpSpPr/>
          <p:nvPr/>
        </p:nvGrpSpPr>
        <p:grpSpPr>
          <a:xfrm flipV="1">
            <a:off x="6332759" y="4842449"/>
            <a:ext cx="1438410" cy="320560"/>
            <a:chOff x="5878085" y="3170352"/>
            <a:chExt cx="1985968" cy="442587"/>
          </a:xfrm>
        </p:grpSpPr>
        <p:grpSp>
          <p:nvGrpSpPr>
            <p:cNvPr id="18757" name="Group 1875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192" name="Group 191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0" name="Rounded Rectangle 19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21" name="Block Arc 19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3" name="Group 191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8" name="Rounded Rectangle 19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9" name="Block Arc 19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4" name="Group 191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6" name="Rounded Rectangle 19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7" name="Block Arc 19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5" name="Group 191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4" name="Rounded Rectangle 19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5" name="Block Arc 19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6" name="Group 191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2" name="Rounded Rectangle 19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3" name="Block Arc 19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7" name="Group 191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0" name="Rounded Rectangle 19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1" name="Block Arc 19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8" name="Group 191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8" name="Rounded Rectangle 19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9" name="Block Arc 19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9" name="Group 191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6" name="Rounded Rectangle 19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7" name="Block Arc 19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0" name="Group 191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4" name="Rounded Rectangle 19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5" name="Block Arc 19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1" name="Group 192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2" name="Rounded Rectangle 19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3" name="Block Arc 19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8" name="Group 1875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162" name="Group 191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90" name="Rounded Rectangle 19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91" name="Block Arc 19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3" name="Group 191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8" name="Rounded Rectangle 19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9" name="Block Arc 19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4" name="Group 191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6" name="Rounded Rectangle 19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7" name="Block Arc 19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5" name="Group 191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4" name="Rounded Rectangle 19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5" name="Block Arc 19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6" name="Group 191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2" name="Rounded Rectangle 19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3" name="Block Arc 19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7" name="Group 191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0" name="Rounded Rectangle 19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1" name="Block Arc 19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8" name="Group 191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8" name="Rounded Rectangle 19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9" name="Block Arc 19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9" name="Group 191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6" name="Rounded Rectangle 19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7" name="Block Arc 19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0" name="Group 191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4" name="Rounded Rectangle 19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5" name="Block Arc 19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1" name="Group 191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2" name="Rounded Rectangle 19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3" name="Block Arc 19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9" name="Group 1875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132" name="Group 191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60" name="Rounded Rectangle 19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1" name="Block Arc 19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3" name="Group 191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8" name="Rounded Rectangle 19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9" name="Block Arc 19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4" name="Group 191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6" name="Rounded Rectangle 19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7" name="Block Arc 19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5" name="Group 191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4" name="Rounded Rectangle 19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5" name="Block Arc 19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6" name="Group 191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2" name="Rounded Rectangle 19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3" name="Block Arc 19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7" name="Group 191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0" name="Rounded Rectangle 19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1" name="Block Arc 19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8" name="Group 191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8" name="Rounded Rectangle 19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9" name="Block Arc 19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9" name="Group 191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6" name="Rounded Rectangle 19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7" name="Block Arc 19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0" name="Group 191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4" name="Rounded Rectangle 19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5" name="Block Arc 19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1" name="Group 191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2" name="Rounded Rectangle 19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3" name="Block Arc 19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0" name="Group 1875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102" name="Group 191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30" name="Rounded Rectangle 19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31" name="Block Arc 19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3" name="Group 191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8" name="Rounded Rectangle 19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9" name="Block Arc 19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4" name="Group 191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6" name="Rounded Rectangle 19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7" name="Block Arc 19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5" name="Group 191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4" name="Rounded Rectangle 19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5" name="Block Arc 19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6" name="Group 191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2" name="Rounded Rectangle 19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3" name="Block Arc 19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7" name="Group 191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0" name="Rounded Rectangle 19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1" name="Block Arc 19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8" name="Group 191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8" name="Rounded Rectangle 19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9" name="Block Arc 19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9" name="Group 191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6" name="Rounded Rectangle 19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7" name="Block Arc 19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0" name="Group 191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4" name="Rounded Rectangle 19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5" name="Block Arc 19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1" name="Group 191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2" name="Rounded Rectangle 19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3" name="Block Arc 19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1" name="Group 1876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072" name="Group 190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00" name="Rounded Rectangle 19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1" name="Block Arc 19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3" name="Group 190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8" name="Rounded Rectangle 19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9" name="Block Arc 19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4" name="Group 190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6" name="Rounded Rectangle 19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7" name="Block Arc 19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5" name="Group 190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4" name="Rounded Rectangle 19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5" name="Block Arc 19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6" name="Group 190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2" name="Rounded Rectangle 19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3" name="Block Arc 19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7" name="Group 190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0" name="Rounded Rectangle 19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1" name="Block Arc 19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8" name="Group 190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8" name="Rounded Rectangle 19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9" name="Block Arc 19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9" name="Group 190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6" name="Rounded Rectangle 19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7" name="Block Arc 19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0" name="Group 190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4" name="Rounded Rectangle 19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5" name="Block Arc 19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1" name="Group 190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2" name="Rounded Rectangle 19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3" name="Block Arc 19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2" name="Group 1876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042" name="Group 190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70" name="Rounded Rectangle 19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1" name="Block Arc 19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3" name="Group 190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8" name="Rounded Rectangle 19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9" name="Block Arc 19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4" name="Group 190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6" name="Rounded Rectangle 19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7" name="Block Arc 19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5" name="Group 190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4" name="Rounded Rectangle 19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5" name="Block Arc 19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6" name="Group 190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2" name="Rounded Rectangle 19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3" name="Block Arc 19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7" name="Group 190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0" name="Rounded Rectangle 19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1" name="Block Arc 19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8" name="Group 190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8" name="Rounded Rectangle 19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9" name="Block Arc 19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9" name="Group 190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6" name="Rounded Rectangle 19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7" name="Block Arc 19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0" name="Group 190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4" name="Rounded Rectangle 19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5" name="Block Arc 19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1" name="Group 190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2" name="Rounded Rectangle 190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3" name="Block Arc 19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3" name="Group 1876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012" name="Group 190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0" name="Rounded Rectangle 19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1" name="Block Arc 19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3" name="Group 190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8" name="Rounded Rectangle 19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9" name="Block Arc 19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4" name="Group 190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6" name="Rounded Rectangle 19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7" name="Block Arc 19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5" name="Group 190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4" name="Rounded Rectangle 19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5" name="Block Arc 19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6" name="Group 190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2" name="Rounded Rectangle 19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3" name="Block Arc 19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7" name="Group 190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0" name="Rounded Rectangle 19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1" name="Block Arc 19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8" name="Group 190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8" name="Rounded Rectangle 19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9" name="Block Arc 19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9" name="Group 190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6" name="Rounded Rectangle 19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7" name="Block Arc 19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0" name="Group 190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4" name="Rounded Rectangle 19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5" name="Block Arc 19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1" name="Group 190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2" name="Rounded Rectangle 19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3" name="Block Arc 19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4" name="Group 1876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982" name="Group 189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10" name="Rounded Rectangle 19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1" name="Block Arc 19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3" name="Group 189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8" name="Rounded Rectangle 19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9" name="Block Arc 19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4" name="Group 189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6" name="Rounded Rectangle 19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7" name="Block Arc 19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5" name="Group 189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4" name="Rounded Rectangle 19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5" name="Block Arc 19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6" name="Group 189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2" name="Rounded Rectangle 19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3" name="Block Arc 19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7" name="Group 189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0" name="Rounded Rectangle 18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1" name="Block Arc 19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8" name="Group 189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8" name="Rounded Rectangle 18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9" name="Block Arc 18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9" name="Group 189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6" name="Rounded Rectangle 18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7" name="Block Arc 18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0" name="Group 189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4" name="Rounded Rectangle 18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5" name="Block Arc 18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1" name="Group 189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2" name="Rounded Rectangle 18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3" name="Block Arc 18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5" name="Group 1876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952" name="Group 189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0" name="Rounded Rectangle 18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81" name="Block Arc 18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3" name="Group 189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8" name="Rounded Rectangle 18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9" name="Block Arc 18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4" name="Group 189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6" name="Rounded Rectangle 18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7" name="Block Arc 18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5" name="Group 189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4" name="Rounded Rectangle 18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5" name="Block Arc 18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6" name="Group 189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2" name="Rounded Rectangle 18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3" name="Block Arc 18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7" name="Group 189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0" name="Rounded Rectangle 18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1" name="Block Arc 18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8" name="Group 189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8" name="Rounded Rectangle 18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9" name="Block Arc 18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9" name="Group 189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6" name="Rounded Rectangle 18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7" name="Block Arc 18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0" name="Group 189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4" name="Rounded Rectangle 18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5" name="Block Arc 18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1" name="Group 189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2" name="Rounded Rectangle 18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3" name="Block Arc 18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6" name="Group 1876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922" name="Group 189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50" name="Rounded Rectangle 18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1" name="Block Arc 18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3" name="Group 189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8" name="Rounded Rectangle 18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9" name="Block Arc 18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4" name="Group 189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6" name="Rounded Rectangle 18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7" name="Block Arc 18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5" name="Group 189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4" name="Rounded Rectangle 18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5" name="Block Arc 18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6" name="Group 189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2" name="Rounded Rectangle 18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3" name="Block Arc 18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7" name="Group 189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0" name="Rounded Rectangle 18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1" name="Block Arc 18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8" name="Group 189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8" name="Rounded Rectangle 18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9" name="Block Arc 18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9" name="Group 189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6" name="Rounded Rectangle 18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7" name="Block Arc 18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0" name="Group 189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4" name="Rounded Rectangle 18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5" name="Block Arc 18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1" name="Group 189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2" name="Rounded Rectangle 18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3" name="Block Arc 18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7" name="Group 1876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8892" name="Group 188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0" name="Rounded Rectangle 18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21" name="Block Arc 18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3" name="Group 188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8" name="Rounded Rectangle 18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9" name="Block Arc 18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4" name="Group 188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6" name="Rounded Rectangle 18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7" name="Block Arc 18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5" name="Group 188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4" name="Rounded Rectangle 18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5" name="Block Arc 18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6" name="Group 188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2" name="Rounded Rectangle 18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3" name="Block Arc 18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7" name="Group 188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0" name="Rounded Rectangle 18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1" name="Block Arc 18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8" name="Group 188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8" name="Rounded Rectangle 18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9" name="Block Arc 18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9" name="Group 188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6" name="Rounded Rectangle 18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7" name="Block Arc 18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0" name="Group 188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4" name="Rounded Rectangle 18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5" name="Block Arc 18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1" name="Group 189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2" name="Rounded Rectangle 189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3" name="Block Arc 18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8" name="Group 1876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8862" name="Group 188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90" name="Rounded Rectangle 18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91" name="Block Arc 18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3" name="Group 188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8" name="Rounded Rectangle 18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9" name="Block Arc 18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4" name="Group 188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6" name="Rounded Rectangle 18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7" name="Block Arc 18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5" name="Group 188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4" name="Rounded Rectangle 18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5" name="Block Arc 18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6" name="Group 188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2" name="Rounded Rectangle 18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3" name="Block Arc 18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7" name="Group 188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0" name="Rounded Rectangle 18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1" name="Block Arc 18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8" name="Group 188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8" name="Rounded Rectangle 18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9" name="Block Arc 18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9" name="Group 188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6" name="Rounded Rectangle 18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7" name="Block Arc 18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0" name="Group 188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4" name="Rounded Rectangle 18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5" name="Block Arc 18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1" name="Group 188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2" name="Rounded Rectangle 18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3" name="Block Arc 18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9" name="Group 1876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832" name="Group 188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60" name="Rounded Rectangle 18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1" name="Block Arc 18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3" name="Group 188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8" name="Rounded Rectangle 18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9" name="Block Arc 18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4" name="Group 188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6" name="Rounded Rectangle 18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7" name="Block Arc 18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5" name="Group 188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4" name="Rounded Rectangle 18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5" name="Block Arc 18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6" name="Group 188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2" name="Rounded Rectangle 18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3" name="Block Arc 18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7" name="Group 188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0" name="Rounded Rectangle 18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1" name="Block Arc 18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8" name="Group 188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8" name="Rounded Rectangle 18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9" name="Block Arc 18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9" name="Group 188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6" name="Rounded Rectangle 18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7" name="Block Arc 18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0" name="Group 188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4" name="Rounded Rectangle 18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5" name="Block Arc 18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1" name="Group 188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2" name="Rounded Rectangle 18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3" name="Block Arc 18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0" name="Group 1876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802" name="Group 188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30" name="Rounded Rectangle 18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31" name="Block Arc 18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3" name="Group 188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8" name="Rounded Rectangle 18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9" name="Block Arc 18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4" name="Group 188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6" name="Rounded Rectangle 18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7" name="Block Arc 18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5" name="Group 188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4" name="Rounded Rectangle 18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5" name="Block Arc 18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6" name="Group 188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2" name="Rounded Rectangle 18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3" name="Block Arc 18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7" name="Group 188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0" name="Rounded Rectangle 18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1" name="Block Arc 18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8" name="Group 188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8" name="Rounded Rectangle 18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9" name="Block Arc 18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9" name="Group 188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6" name="Rounded Rectangle 18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7" name="Block Arc 18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0" name="Group 188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4" name="Rounded Rectangle 18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5" name="Block Arc 18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1" name="Group 188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2" name="Rounded Rectangle 18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3" name="Block Arc 18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1" name="Group 1877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772" name="Group 187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00" name="Rounded Rectangle 18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01" name="Block Arc 18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3" name="Group 187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8" name="Rounded Rectangle 18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9" name="Block Arc 18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4" name="Group 187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6" name="Rounded Rectangle 18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7" name="Block Arc 18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5" name="Group 187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4" name="Rounded Rectangle 18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5" name="Block Arc 18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6" name="Group 187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2" name="Rounded Rectangle 18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3" name="Block Arc 18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7" name="Group 187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0" name="Rounded Rectangle 18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1" name="Block Arc 18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8" name="Group 187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8" name="Rounded Rectangle 18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9" name="Block Arc 18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9" name="Group 187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6" name="Rounded Rectangle 18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7" name="Block Arc 18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0" name="Group 187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4" name="Rounded Rectangle 18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5" name="Block Arc 18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1" name="Group 187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2" name="Rounded Rectangle 18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3" name="Block Arc 18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1" name="Group 18630"/>
          <p:cNvGrpSpPr>
            <a:grpSpLocks noChangeAspect="1"/>
          </p:cNvGrpSpPr>
          <p:nvPr/>
        </p:nvGrpSpPr>
        <p:grpSpPr>
          <a:xfrm>
            <a:off x="7136794" y="1570007"/>
            <a:ext cx="397372" cy="126416"/>
            <a:chOff x="411004" y="628649"/>
            <a:chExt cx="4541996" cy="1444941"/>
          </a:xfrm>
        </p:grpSpPr>
        <p:grpSp>
          <p:nvGrpSpPr>
            <p:cNvPr id="18743" name="Group 1874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55" name="Rectangle 1875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6" name="Rectangle 1875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4" name="Group 1874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53" name="Rectangle 1875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4" name="Rectangle 1875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5" name="Group 1874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51" name="Rectangle 1875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2" name="Rectangle 1875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46" name="Rectangle 1874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7" name="Rectangle 1874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8" name="Rectangle 1874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9" name="Rectangle 1874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0" name="Rectangle 1874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2" name="Group 18631"/>
          <p:cNvGrpSpPr>
            <a:grpSpLocks noChangeAspect="1"/>
          </p:cNvGrpSpPr>
          <p:nvPr/>
        </p:nvGrpSpPr>
        <p:grpSpPr>
          <a:xfrm>
            <a:off x="6577186" y="1572574"/>
            <a:ext cx="397372" cy="126416"/>
            <a:chOff x="411004" y="628649"/>
            <a:chExt cx="4541996" cy="1444941"/>
          </a:xfrm>
        </p:grpSpPr>
        <p:grpSp>
          <p:nvGrpSpPr>
            <p:cNvPr id="18729" name="Group 1872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41" name="Rectangle 1874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2" name="Rectangle 1874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0" name="Group 1872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39" name="Rectangle 1873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0" name="Rectangle 1873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1" name="Group 1873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37" name="Rectangle 1873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38" name="Rectangle 1873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32" name="Rectangle 1873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3" name="Rectangle 1873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4" name="Rectangle 1873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5" name="Rectangle 1873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6" name="Rectangle 1873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3" name="Group 18632"/>
          <p:cNvGrpSpPr>
            <a:grpSpLocks noChangeAspect="1"/>
          </p:cNvGrpSpPr>
          <p:nvPr/>
        </p:nvGrpSpPr>
        <p:grpSpPr>
          <a:xfrm rot="16200000">
            <a:off x="6002178" y="2418709"/>
            <a:ext cx="397373" cy="126415"/>
            <a:chOff x="411004" y="628649"/>
            <a:chExt cx="4541996" cy="1444941"/>
          </a:xfrm>
        </p:grpSpPr>
        <p:grpSp>
          <p:nvGrpSpPr>
            <p:cNvPr id="18715" name="Group 1871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27" name="Rectangle 1872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8" name="Rectangle 1872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6" name="Group 1871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25" name="Rectangle 1872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6" name="Rectangle 1872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7" name="Group 1871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23" name="Rectangle 1872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4" name="Rectangle 1872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18" name="Rectangle 1871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9" name="Rectangle 1871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0" name="Rectangle 1871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1" name="Rectangle 1872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2" name="Rectangle 1872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4" name="Group 18633"/>
          <p:cNvGrpSpPr>
            <a:grpSpLocks noChangeAspect="1"/>
          </p:cNvGrpSpPr>
          <p:nvPr/>
        </p:nvGrpSpPr>
        <p:grpSpPr>
          <a:xfrm>
            <a:off x="7136794" y="5245961"/>
            <a:ext cx="397372" cy="126416"/>
            <a:chOff x="411004" y="628649"/>
            <a:chExt cx="4541996" cy="1444941"/>
          </a:xfrm>
        </p:grpSpPr>
        <p:grpSp>
          <p:nvGrpSpPr>
            <p:cNvPr id="18701" name="Group 1870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13" name="Rectangle 1871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4" name="Rectangle 1871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2" name="Group 1870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11" name="Rectangle 1871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2" name="Rectangle 1871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3" name="Group 1870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09" name="Rectangle 1870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0" name="Rectangle 1870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04" name="Rectangle 1870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5" name="Rectangle 1870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6" name="Rectangle 1870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7" name="Rectangle 1870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8" name="Rectangle 1870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5" name="Group 18634"/>
          <p:cNvGrpSpPr>
            <a:grpSpLocks noChangeAspect="1"/>
          </p:cNvGrpSpPr>
          <p:nvPr/>
        </p:nvGrpSpPr>
        <p:grpSpPr>
          <a:xfrm>
            <a:off x="6577186" y="5248528"/>
            <a:ext cx="397372" cy="126416"/>
            <a:chOff x="411004" y="628649"/>
            <a:chExt cx="4541996" cy="1444941"/>
          </a:xfrm>
        </p:grpSpPr>
        <p:grpSp>
          <p:nvGrpSpPr>
            <p:cNvPr id="18687" name="Group 1868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99" name="Rectangle 1869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00" name="Rectangle 1869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8" name="Group 1868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97" name="Rectangle 1869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8" name="Rectangle 1869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9" name="Group 1868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95" name="Rectangle 1869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6" name="Rectangle 1869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90" name="Rectangle 1868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1" name="Rectangle 1869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2" name="Rectangle 1869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3" name="Rectangle 1869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4" name="Rectangle 1869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6" name="Group 18635"/>
          <p:cNvGrpSpPr>
            <a:grpSpLocks noChangeAspect="1"/>
          </p:cNvGrpSpPr>
          <p:nvPr/>
        </p:nvGrpSpPr>
        <p:grpSpPr>
          <a:xfrm rot="16200000">
            <a:off x="6002178" y="3081176"/>
            <a:ext cx="397373" cy="126415"/>
            <a:chOff x="411004" y="628649"/>
            <a:chExt cx="4541996" cy="1444941"/>
          </a:xfrm>
        </p:grpSpPr>
        <p:grpSp>
          <p:nvGrpSpPr>
            <p:cNvPr id="18673" name="Group 1867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85" name="Rectangle 1868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6" name="Rectangle 1868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4" name="Group 1867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83" name="Rectangle 1868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4" name="Rectangle 1868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5" name="Group 1867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81" name="Rectangle 1868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2" name="Rectangle 1868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76" name="Rectangle 1867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7" name="Rectangle 1867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8" name="Rectangle 1867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9" name="Rectangle 1867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0" name="Rectangle 1867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7" name="Group 18636"/>
          <p:cNvGrpSpPr>
            <a:grpSpLocks noChangeAspect="1"/>
          </p:cNvGrpSpPr>
          <p:nvPr/>
        </p:nvGrpSpPr>
        <p:grpSpPr>
          <a:xfrm rot="16200000">
            <a:off x="6002178" y="3751494"/>
            <a:ext cx="397373" cy="126415"/>
            <a:chOff x="411004" y="628649"/>
            <a:chExt cx="4542000" cy="1444941"/>
          </a:xfrm>
        </p:grpSpPr>
        <p:grpSp>
          <p:nvGrpSpPr>
            <p:cNvPr id="18659" name="Group 1865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71" name="Rectangle 1867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2" name="Rectangle 1867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0" name="Group 1865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69" name="Rectangle 1866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0" name="Rectangle 1866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1" name="Group 1866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67" name="Rectangle 1866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68" name="Rectangle 1866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62" name="Rectangle 1866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3" name="Rectangle 1866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4" name="Rectangle 1866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5" name="Rectangle 1866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6" name="Rectangle 1866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8" name="Group 18637"/>
          <p:cNvGrpSpPr>
            <a:grpSpLocks noChangeAspect="1"/>
          </p:cNvGrpSpPr>
          <p:nvPr/>
        </p:nvGrpSpPr>
        <p:grpSpPr>
          <a:xfrm rot="16200000">
            <a:off x="6002178" y="4392765"/>
            <a:ext cx="397373" cy="126415"/>
            <a:chOff x="411004" y="628649"/>
            <a:chExt cx="4541996" cy="1444941"/>
          </a:xfrm>
        </p:grpSpPr>
        <p:grpSp>
          <p:nvGrpSpPr>
            <p:cNvPr id="18645" name="Group 1864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57" name="Rectangle 1865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8" name="Rectangle 1865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6" name="Group 1864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55" name="Rectangle 1865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6" name="Rectangle 1865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7" name="Group 1864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53" name="Rectangle 1865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4" name="Rectangle 1865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48" name="Rectangle 1864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9" name="Rectangle 1864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0" name="Rectangle 1864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1" name="Rectangle 1865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2" name="Rectangle 1865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39" name="Rectangle 18638"/>
          <p:cNvSpPr/>
          <p:nvPr/>
        </p:nvSpPr>
        <p:spPr>
          <a:xfrm rot="1370242" flipH="1">
            <a:off x="8142181" y="3953293"/>
            <a:ext cx="71747" cy="245666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2" name="Rectangle 18641"/>
          <p:cNvSpPr>
            <a:spLocks/>
          </p:cNvSpPr>
          <p:nvPr/>
        </p:nvSpPr>
        <p:spPr>
          <a:xfrm>
            <a:off x="7912350" y="4026269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3" name="TextBox 219"/>
          <p:cNvSpPr txBox="1">
            <a:spLocks noChangeArrowheads="1"/>
          </p:cNvSpPr>
          <p:nvPr/>
        </p:nvSpPr>
        <p:spPr bwMode="auto">
          <a:xfrm>
            <a:off x="7899531" y="3950416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2" name="Rectangle 377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3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5410010" y="3366966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4" name="Oval 380" descr="Royal_Stewart_tartan"/>
          <p:cNvSpPr>
            <a:spLocks noChangeArrowheads="1"/>
          </p:cNvSpPr>
          <p:nvPr/>
        </p:nvSpPr>
        <p:spPr bwMode="auto">
          <a:xfrm rot="10800000">
            <a:off x="5040897" y="517552"/>
            <a:ext cx="187468" cy="328711"/>
          </a:xfrm>
          <a:prstGeom prst="ellipse">
            <a:avLst/>
          </a:prstGeom>
          <a:blipFill dpi="0" rotWithShape="1">
            <a:blip r:embed="rId1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75" name="Group 3774"/>
          <p:cNvGrpSpPr/>
          <p:nvPr/>
        </p:nvGrpSpPr>
        <p:grpSpPr>
          <a:xfrm>
            <a:off x="5869926" y="3224248"/>
            <a:ext cx="217489" cy="219075"/>
            <a:chOff x="2067654" y="4497630"/>
            <a:chExt cx="217489" cy="219075"/>
          </a:xfrm>
        </p:grpSpPr>
        <p:sp>
          <p:nvSpPr>
            <p:cNvPr id="377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7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78" name="Group 3777"/>
          <p:cNvGrpSpPr/>
          <p:nvPr/>
        </p:nvGrpSpPr>
        <p:grpSpPr>
          <a:xfrm>
            <a:off x="5155866" y="3299323"/>
            <a:ext cx="217864" cy="219075"/>
            <a:chOff x="5639091" y="1598354"/>
            <a:chExt cx="217864" cy="219075"/>
          </a:xfrm>
        </p:grpSpPr>
        <p:sp>
          <p:nvSpPr>
            <p:cNvPr id="3779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0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81" name="Group 3780"/>
          <p:cNvGrpSpPr/>
          <p:nvPr/>
        </p:nvGrpSpPr>
        <p:grpSpPr>
          <a:xfrm>
            <a:off x="4818358" y="549190"/>
            <a:ext cx="178507" cy="233862"/>
            <a:chOff x="3952668" y="2974658"/>
            <a:chExt cx="210300" cy="272839"/>
          </a:xfrm>
        </p:grpSpPr>
        <p:sp>
          <p:nvSpPr>
            <p:cNvPr id="378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84" name="Group 3783"/>
          <p:cNvGrpSpPr/>
          <p:nvPr/>
        </p:nvGrpSpPr>
        <p:grpSpPr>
          <a:xfrm>
            <a:off x="4816705" y="1147807"/>
            <a:ext cx="180160" cy="261432"/>
            <a:chOff x="3954221" y="3202966"/>
            <a:chExt cx="212247" cy="305004"/>
          </a:xfrm>
        </p:grpSpPr>
        <p:sp>
          <p:nvSpPr>
            <p:cNvPr id="3785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6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787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5308003" y="3366966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88" name="Group 3787"/>
          <p:cNvGrpSpPr/>
          <p:nvPr/>
        </p:nvGrpSpPr>
        <p:grpSpPr>
          <a:xfrm rot="5400000">
            <a:off x="5343543" y="2555100"/>
            <a:ext cx="1029387" cy="165969"/>
            <a:chOff x="2651806" y="484538"/>
            <a:chExt cx="2377440" cy="165969"/>
          </a:xfrm>
        </p:grpSpPr>
        <p:sp>
          <p:nvSpPr>
            <p:cNvPr id="3789" name="Rectangle 123"/>
            <p:cNvSpPr>
              <a:spLocks noChangeArrowheads="1"/>
            </p:cNvSpPr>
            <p:nvPr/>
          </p:nvSpPr>
          <p:spPr bwMode="auto">
            <a:xfrm rot="5400000">
              <a:off x="3827032" y="-596042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0" name="Rectangle 123"/>
            <p:cNvSpPr>
              <a:spLocks noChangeArrowheads="1"/>
            </p:cNvSpPr>
            <p:nvPr/>
          </p:nvSpPr>
          <p:spPr bwMode="auto">
            <a:xfrm rot="5400000">
              <a:off x="3827032" y="-690688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1" name="Rectangle 123"/>
            <p:cNvSpPr>
              <a:spLocks noChangeArrowheads="1"/>
            </p:cNvSpPr>
            <p:nvPr/>
          </p:nvSpPr>
          <p:spPr bwMode="auto">
            <a:xfrm rot="5400000">
              <a:off x="3827032" y="-551707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2" name="Rectangle 123"/>
            <p:cNvSpPr>
              <a:spLocks noChangeArrowheads="1"/>
            </p:cNvSpPr>
            <p:nvPr/>
          </p:nvSpPr>
          <p:spPr bwMode="auto">
            <a:xfrm rot="5400000">
              <a:off x="3827032" y="-646353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93" name="Group 3792"/>
          <p:cNvGrpSpPr/>
          <p:nvPr/>
        </p:nvGrpSpPr>
        <p:grpSpPr>
          <a:xfrm>
            <a:off x="4560459" y="986344"/>
            <a:ext cx="217489" cy="219075"/>
            <a:chOff x="2067654" y="4497630"/>
            <a:chExt cx="217489" cy="219075"/>
          </a:xfrm>
        </p:grpSpPr>
        <p:sp>
          <p:nvSpPr>
            <p:cNvPr id="379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01" name="Group 3800"/>
          <p:cNvGrpSpPr/>
          <p:nvPr/>
        </p:nvGrpSpPr>
        <p:grpSpPr>
          <a:xfrm>
            <a:off x="4561281" y="587409"/>
            <a:ext cx="217489" cy="219075"/>
            <a:chOff x="2067654" y="4497630"/>
            <a:chExt cx="217489" cy="219075"/>
          </a:xfrm>
        </p:grpSpPr>
        <p:sp>
          <p:nvSpPr>
            <p:cNvPr id="380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0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04" name="Freeform 3803"/>
          <p:cNvSpPr/>
          <p:nvPr/>
        </p:nvSpPr>
        <p:spPr>
          <a:xfrm>
            <a:off x="4840622" y="980770"/>
            <a:ext cx="902953" cy="1143305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4874" h="1204912">
                <a:moveTo>
                  <a:pt x="0" y="0"/>
                </a:moveTo>
                <a:cubicBezTo>
                  <a:pt x="470694" y="11112"/>
                  <a:pt x="300831" y="1098551"/>
                  <a:pt x="904874" y="1204912"/>
                </a:cubicBezTo>
              </a:path>
            </a:pathLst>
          </a:cu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5" name="Freeform 3804"/>
          <p:cNvSpPr/>
          <p:nvPr/>
        </p:nvSpPr>
        <p:spPr>
          <a:xfrm>
            <a:off x="4838241" y="816464"/>
            <a:ext cx="912478" cy="1112349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35830" h="1202531">
                <a:moveTo>
                  <a:pt x="0" y="0"/>
                </a:moveTo>
                <a:cubicBezTo>
                  <a:pt x="635000" y="8730"/>
                  <a:pt x="484187" y="1079501"/>
                  <a:pt x="935830" y="1202531"/>
                </a:cubicBezTo>
              </a:path>
            </a:pathLst>
          </a:cu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831" name="Group 3830"/>
          <p:cNvGrpSpPr/>
          <p:nvPr/>
        </p:nvGrpSpPr>
        <p:grpSpPr>
          <a:xfrm>
            <a:off x="4816705" y="655249"/>
            <a:ext cx="180160" cy="261432"/>
            <a:chOff x="2210000" y="893391"/>
            <a:chExt cx="180160" cy="261432"/>
          </a:xfrm>
        </p:grpSpPr>
        <p:sp>
          <p:nvSpPr>
            <p:cNvPr id="3832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5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806" name="Group 3805"/>
          <p:cNvGrpSpPr/>
          <p:nvPr/>
        </p:nvGrpSpPr>
        <p:grpSpPr>
          <a:xfrm>
            <a:off x="4816466" y="1034314"/>
            <a:ext cx="180399" cy="262558"/>
            <a:chOff x="3952330" y="3088572"/>
            <a:chExt cx="212529" cy="306318"/>
          </a:xfrm>
        </p:grpSpPr>
        <p:sp>
          <p:nvSpPr>
            <p:cNvPr id="3807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08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09" name="Freeform 3808"/>
          <p:cNvSpPr/>
          <p:nvPr/>
        </p:nvSpPr>
        <p:spPr>
          <a:xfrm>
            <a:off x="4640595" y="856307"/>
            <a:ext cx="1110124" cy="1127209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3449"/>
              <a:gd name="connsiteY0" fmla="*/ 0 h 1169194"/>
              <a:gd name="connsiteX1" fmla="*/ 933449 w 933449"/>
              <a:gd name="connsiteY1" fmla="*/ 1169194 h 1169194"/>
              <a:gd name="connsiteX0" fmla="*/ 0 w 931068"/>
              <a:gd name="connsiteY0" fmla="*/ 0 h 1195387"/>
              <a:gd name="connsiteX1" fmla="*/ 931068 w 931068"/>
              <a:gd name="connsiteY1" fmla="*/ 1195387 h 1195387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98"/>
              <a:gd name="connsiteX1" fmla="*/ 985837 w 985837"/>
              <a:gd name="connsiteY1" fmla="*/ 1202531 h 1202598"/>
              <a:gd name="connsiteX0" fmla="*/ 0 w 985837"/>
              <a:gd name="connsiteY0" fmla="*/ 0 h 1189943"/>
              <a:gd name="connsiteX1" fmla="*/ 985837 w 985837"/>
              <a:gd name="connsiteY1" fmla="*/ 1189875 h 1189943"/>
              <a:gd name="connsiteX0" fmla="*/ 0 w 985837"/>
              <a:gd name="connsiteY0" fmla="*/ 45 h 1189984"/>
              <a:gd name="connsiteX1" fmla="*/ 985837 w 985837"/>
              <a:gd name="connsiteY1" fmla="*/ 1189920 h 1189984"/>
              <a:gd name="connsiteX0" fmla="*/ 0 w 1125915"/>
              <a:gd name="connsiteY0" fmla="*/ 45 h 1189985"/>
              <a:gd name="connsiteX1" fmla="*/ 1125915 w 1125915"/>
              <a:gd name="connsiteY1" fmla="*/ 1189920 h 1189985"/>
              <a:gd name="connsiteX0" fmla="*/ 0 w 1125915"/>
              <a:gd name="connsiteY0" fmla="*/ 2737 h 1192674"/>
              <a:gd name="connsiteX1" fmla="*/ 1125915 w 1125915"/>
              <a:gd name="connsiteY1" fmla="*/ 1192612 h 1192674"/>
              <a:gd name="connsiteX0" fmla="*/ 0 w 1125915"/>
              <a:gd name="connsiteY0" fmla="*/ 8007 h 1197942"/>
              <a:gd name="connsiteX1" fmla="*/ 1125915 w 1125915"/>
              <a:gd name="connsiteY1" fmla="*/ 1197882 h 1197942"/>
              <a:gd name="connsiteX0" fmla="*/ 0 w 1125915"/>
              <a:gd name="connsiteY0" fmla="*/ 8093 h 1197969"/>
              <a:gd name="connsiteX1" fmla="*/ 1125915 w 1125915"/>
              <a:gd name="connsiteY1" fmla="*/ 1197968 h 1197969"/>
              <a:gd name="connsiteX0" fmla="*/ 0 w 1125915"/>
              <a:gd name="connsiteY0" fmla="*/ 8271 h 1198145"/>
              <a:gd name="connsiteX1" fmla="*/ 1125915 w 1125915"/>
              <a:gd name="connsiteY1" fmla="*/ 1198146 h 1198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5915" h="1198145">
                <a:moveTo>
                  <a:pt x="0" y="8271"/>
                </a:moveTo>
                <a:cubicBezTo>
                  <a:pt x="847123" y="-114182"/>
                  <a:pt x="609131" y="1162907"/>
                  <a:pt x="1125915" y="1198146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0" name="Freeform 3809"/>
          <p:cNvSpPr/>
          <p:nvPr/>
        </p:nvSpPr>
        <p:spPr>
          <a:xfrm>
            <a:off x="4642976" y="908144"/>
            <a:ext cx="1102980" cy="1142112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3449"/>
              <a:gd name="connsiteY0" fmla="*/ 0 h 1169194"/>
              <a:gd name="connsiteX1" fmla="*/ 933449 w 933449"/>
              <a:gd name="connsiteY1" fmla="*/ 1169194 h 1169194"/>
              <a:gd name="connsiteX0" fmla="*/ 0 w 931068"/>
              <a:gd name="connsiteY0" fmla="*/ 0 h 1195387"/>
              <a:gd name="connsiteX1" fmla="*/ 931068 w 931068"/>
              <a:gd name="connsiteY1" fmla="*/ 1195387 h 1195387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98"/>
              <a:gd name="connsiteX1" fmla="*/ 985837 w 985837"/>
              <a:gd name="connsiteY1" fmla="*/ 1202531 h 1202598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1136938"/>
              <a:gd name="connsiteY0" fmla="*/ 0 h 1207293"/>
              <a:gd name="connsiteX1" fmla="*/ 1136938 w 1136938"/>
              <a:gd name="connsiteY1" fmla="*/ 1207293 h 1207293"/>
              <a:gd name="connsiteX0" fmla="*/ 0 w 1136938"/>
              <a:gd name="connsiteY0" fmla="*/ 9507 h 1216800"/>
              <a:gd name="connsiteX1" fmla="*/ 1136938 w 1136938"/>
              <a:gd name="connsiteY1" fmla="*/ 1216800 h 1216800"/>
              <a:gd name="connsiteX0" fmla="*/ 0 w 1117757"/>
              <a:gd name="connsiteY0" fmla="*/ 9576 h 1206832"/>
              <a:gd name="connsiteX1" fmla="*/ 1117757 w 1117757"/>
              <a:gd name="connsiteY1" fmla="*/ 1206832 h 1206832"/>
              <a:gd name="connsiteX0" fmla="*/ 0 w 1117757"/>
              <a:gd name="connsiteY0" fmla="*/ 11289 h 1208545"/>
              <a:gd name="connsiteX1" fmla="*/ 1117757 w 1117757"/>
              <a:gd name="connsiteY1" fmla="*/ 1208545 h 12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17757" h="1208545">
                <a:moveTo>
                  <a:pt x="0" y="11289"/>
                </a:moveTo>
                <a:cubicBezTo>
                  <a:pt x="785854" y="-134839"/>
                  <a:pt x="575526" y="1185530"/>
                  <a:pt x="1117757" y="1208545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811" name="Group 3810"/>
          <p:cNvGrpSpPr/>
          <p:nvPr/>
        </p:nvGrpSpPr>
        <p:grpSpPr>
          <a:xfrm>
            <a:off x="5039542" y="1293724"/>
            <a:ext cx="217489" cy="219075"/>
            <a:chOff x="2067654" y="4497630"/>
            <a:chExt cx="217489" cy="219075"/>
          </a:xfrm>
        </p:grpSpPr>
        <p:sp>
          <p:nvSpPr>
            <p:cNvPr id="381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14" name="Group 3813"/>
          <p:cNvGrpSpPr/>
          <p:nvPr/>
        </p:nvGrpSpPr>
        <p:grpSpPr>
          <a:xfrm>
            <a:off x="5192126" y="877536"/>
            <a:ext cx="217489" cy="219075"/>
            <a:chOff x="2067654" y="4497630"/>
            <a:chExt cx="217489" cy="219075"/>
          </a:xfrm>
        </p:grpSpPr>
        <p:sp>
          <p:nvSpPr>
            <p:cNvPr id="381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17" name="Group 3816"/>
          <p:cNvGrpSpPr/>
          <p:nvPr/>
        </p:nvGrpSpPr>
        <p:grpSpPr>
          <a:xfrm>
            <a:off x="5342479" y="1272658"/>
            <a:ext cx="217489" cy="219075"/>
            <a:chOff x="2067654" y="4497630"/>
            <a:chExt cx="217489" cy="219075"/>
          </a:xfrm>
        </p:grpSpPr>
        <p:sp>
          <p:nvSpPr>
            <p:cNvPr id="381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0" name="Group 3819"/>
          <p:cNvGrpSpPr/>
          <p:nvPr/>
        </p:nvGrpSpPr>
        <p:grpSpPr>
          <a:xfrm>
            <a:off x="5114315" y="1623394"/>
            <a:ext cx="217489" cy="219075"/>
            <a:chOff x="2067654" y="4497630"/>
            <a:chExt cx="217489" cy="219075"/>
          </a:xfrm>
        </p:grpSpPr>
        <p:sp>
          <p:nvSpPr>
            <p:cNvPr id="38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3" name="Group 3822"/>
          <p:cNvGrpSpPr/>
          <p:nvPr/>
        </p:nvGrpSpPr>
        <p:grpSpPr>
          <a:xfrm>
            <a:off x="5510013" y="1680793"/>
            <a:ext cx="217489" cy="219075"/>
            <a:chOff x="2067654" y="4497630"/>
            <a:chExt cx="217489" cy="219075"/>
          </a:xfrm>
        </p:grpSpPr>
        <p:sp>
          <p:nvSpPr>
            <p:cNvPr id="3824" name="Oval 38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6" name="Group 3825"/>
          <p:cNvGrpSpPr/>
          <p:nvPr/>
        </p:nvGrpSpPr>
        <p:grpSpPr>
          <a:xfrm>
            <a:off x="5666135" y="3220378"/>
            <a:ext cx="217489" cy="219075"/>
            <a:chOff x="2067654" y="4497630"/>
            <a:chExt cx="217489" cy="219075"/>
          </a:xfrm>
        </p:grpSpPr>
        <p:sp>
          <p:nvSpPr>
            <p:cNvPr id="38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29" name="TextBox 3828"/>
          <p:cNvSpPr txBox="1"/>
          <p:nvPr/>
        </p:nvSpPr>
        <p:spPr>
          <a:xfrm>
            <a:off x="5461881" y="161790"/>
            <a:ext cx="351472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Faculty corridor leads Graduates to </a:t>
            </a:r>
            <a:r>
              <a:rPr kumimoji="0" lang="en-US" sz="2800" b="1" i="1" u="none" strike="noStrike" kern="1200" cap="small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dist="50800" dir="5400000" algn="ctr" rotWithShape="0">
                  <a:srgbClr val="FFFF00"/>
                </a:outerShdw>
              </a:effectLst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3830" name="TextBox 3829"/>
          <p:cNvSpPr txBox="1"/>
          <p:nvPr/>
        </p:nvSpPr>
        <p:spPr>
          <a:xfrm>
            <a:off x="1670931" y="2657340"/>
            <a:ext cx="3514725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 ends when SLU Flag arrives at </a:t>
            </a:r>
            <a:r>
              <a:rPr kumimoji="0" lang="en-US" sz="2800" b="1" i="1" u="none" strike="noStrike" kern="1200" cap="small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.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dist="50800" dir="5400000" algn="ctr" rotWithShape="0">
                  <a:srgbClr val="FFFF00"/>
                </a:outerShdw>
              </a:effectLst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3866" name="Group 3865"/>
          <p:cNvGrpSpPr/>
          <p:nvPr/>
        </p:nvGrpSpPr>
        <p:grpSpPr>
          <a:xfrm>
            <a:off x="5593607" y="3077856"/>
            <a:ext cx="139541" cy="146304"/>
            <a:chOff x="8367286" y="3351427"/>
            <a:chExt cx="139541" cy="146304"/>
          </a:xfrm>
        </p:grpSpPr>
        <p:sp>
          <p:nvSpPr>
            <p:cNvPr id="386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6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69" name="Group 3868"/>
          <p:cNvGrpSpPr/>
          <p:nvPr/>
        </p:nvGrpSpPr>
        <p:grpSpPr>
          <a:xfrm>
            <a:off x="5604644" y="2844473"/>
            <a:ext cx="139541" cy="146304"/>
            <a:chOff x="8367286" y="3351427"/>
            <a:chExt cx="139541" cy="146304"/>
          </a:xfrm>
        </p:grpSpPr>
        <p:sp>
          <p:nvSpPr>
            <p:cNvPr id="387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72" name="Group 3871"/>
          <p:cNvGrpSpPr/>
          <p:nvPr/>
        </p:nvGrpSpPr>
        <p:grpSpPr>
          <a:xfrm>
            <a:off x="5968167" y="3070685"/>
            <a:ext cx="139541" cy="146304"/>
            <a:chOff x="8367286" y="3351427"/>
            <a:chExt cx="139541" cy="146304"/>
          </a:xfrm>
        </p:grpSpPr>
        <p:sp>
          <p:nvSpPr>
            <p:cNvPr id="387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75" name="Group 3874"/>
          <p:cNvGrpSpPr/>
          <p:nvPr/>
        </p:nvGrpSpPr>
        <p:grpSpPr>
          <a:xfrm>
            <a:off x="5970986" y="2705568"/>
            <a:ext cx="139541" cy="146304"/>
            <a:chOff x="8367286" y="3351427"/>
            <a:chExt cx="139541" cy="146304"/>
          </a:xfrm>
        </p:grpSpPr>
        <p:sp>
          <p:nvSpPr>
            <p:cNvPr id="387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1" name="Group 3880"/>
          <p:cNvGrpSpPr/>
          <p:nvPr/>
        </p:nvGrpSpPr>
        <p:grpSpPr>
          <a:xfrm>
            <a:off x="5699944" y="5508177"/>
            <a:ext cx="141921" cy="146304"/>
            <a:chOff x="8367286" y="3351426"/>
            <a:chExt cx="141921" cy="146304"/>
          </a:xfrm>
        </p:grpSpPr>
        <p:sp>
          <p:nvSpPr>
            <p:cNvPr id="388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4" name="Group 3883"/>
          <p:cNvGrpSpPr/>
          <p:nvPr/>
        </p:nvGrpSpPr>
        <p:grpSpPr>
          <a:xfrm>
            <a:off x="5628486" y="5271898"/>
            <a:ext cx="141921" cy="146304"/>
            <a:chOff x="8367286" y="3351426"/>
            <a:chExt cx="141921" cy="146304"/>
          </a:xfrm>
        </p:grpSpPr>
        <p:sp>
          <p:nvSpPr>
            <p:cNvPr id="388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7" name="Group 3886"/>
          <p:cNvGrpSpPr/>
          <p:nvPr/>
        </p:nvGrpSpPr>
        <p:grpSpPr>
          <a:xfrm>
            <a:off x="5474307" y="5271899"/>
            <a:ext cx="141921" cy="146304"/>
            <a:chOff x="8367286" y="3351426"/>
            <a:chExt cx="141921" cy="146304"/>
          </a:xfrm>
        </p:grpSpPr>
        <p:sp>
          <p:nvSpPr>
            <p:cNvPr id="388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0" name="Group 3889"/>
          <p:cNvGrpSpPr/>
          <p:nvPr/>
        </p:nvGrpSpPr>
        <p:grpSpPr>
          <a:xfrm>
            <a:off x="5413538" y="5518334"/>
            <a:ext cx="141921" cy="146304"/>
            <a:chOff x="8367286" y="3351426"/>
            <a:chExt cx="141921" cy="146304"/>
          </a:xfrm>
        </p:grpSpPr>
        <p:sp>
          <p:nvSpPr>
            <p:cNvPr id="389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3" name="Group 3892"/>
          <p:cNvGrpSpPr/>
          <p:nvPr/>
        </p:nvGrpSpPr>
        <p:grpSpPr>
          <a:xfrm>
            <a:off x="6119777" y="5067705"/>
            <a:ext cx="143495" cy="146304"/>
            <a:chOff x="8365712" y="3351426"/>
            <a:chExt cx="143495" cy="146304"/>
          </a:xfrm>
        </p:grpSpPr>
        <p:sp>
          <p:nvSpPr>
            <p:cNvPr id="389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5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6" name="Group 3895"/>
          <p:cNvGrpSpPr/>
          <p:nvPr/>
        </p:nvGrpSpPr>
        <p:grpSpPr>
          <a:xfrm>
            <a:off x="5815130" y="3996495"/>
            <a:ext cx="141921" cy="146304"/>
            <a:chOff x="8367286" y="3351426"/>
            <a:chExt cx="141921" cy="146304"/>
          </a:xfrm>
        </p:grpSpPr>
        <p:sp>
          <p:nvSpPr>
            <p:cNvPr id="389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9" name="Group 3898"/>
          <p:cNvGrpSpPr/>
          <p:nvPr/>
        </p:nvGrpSpPr>
        <p:grpSpPr>
          <a:xfrm>
            <a:off x="5931279" y="3568315"/>
            <a:ext cx="141921" cy="146304"/>
            <a:chOff x="8367286" y="3351426"/>
            <a:chExt cx="141921" cy="146304"/>
          </a:xfrm>
        </p:grpSpPr>
        <p:sp>
          <p:nvSpPr>
            <p:cNvPr id="390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2" name="Group 3901"/>
          <p:cNvGrpSpPr/>
          <p:nvPr/>
        </p:nvGrpSpPr>
        <p:grpSpPr>
          <a:xfrm>
            <a:off x="5869292" y="1789052"/>
            <a:ext cx="141921" cy="146304"/>
            <a:chOff x="8367286" y="3351426"/>
            <a:chExt cx="141921" cy="146304"/>
          </a:xfrm>
        </p:grpSpPr>
        <p:sp>
          <p:nvSpPr>
            <p:cNvPr id="390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5" name="Group 3904"/>
          <p:cNvGrpSpPr/>
          <p:nvPr/>
        </p:nvGrpSpPr>
        <p:grpSpPr>
          <a:xfrm>
            <a:off x="5716331" y="3501922"/>
            <a:ext cx="141921" cy="146304"/>
            <a:chOff x="8367286" y="3351426"/>
            <a:chExt cx="141921" cy="146304"/>
          </a:xfrm>
        </p:grpSpPr>
        <p:sp>
          <p:nvSpPr>
            <p:cNvPr id="390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8" name="Group 3907"/>
          <p:cNvGrpSpPr/>
          <p:nvPr/>
        </p:nvGrpSpPr>
        <p:grpSpPr>
          <a:xfrm>
            <a:off x="5970076" y="2286851"/>
            <a:ext cx="139541" cy="146304"/>
            <a:chOff x="8367286" y="3351427"/>
            <a:chExt cx="139541" cy="146304"/>
          </a:xfrm>
        </p:grpSpPr>
        <p:sp>
          <p:nvSpPr>
            <p:cNvPr id="390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11" name="Group 3910"/>
          <p:cNvGrpSpPr/>
          <p:nvPr/>
        </p:nvGrpSpPr>
        <p:grpSpPr>
          <a:xfrm>
            <a:off x="5313539" y="1938835"/>
            <a:ext cx="139541" cy="146304"/>
            <a:chOff x="8367286" y="3351427"/>
            <a:chExt cx="139541" cy="146304"/>
          </a:xfrm>
        </p:grpSpPr>
        <p:sp>
          <p:nvSpPr>
            <p:cNvPr id="39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17" name="Group 3916"/>
          <p:cNvGrpSpPr/>
          <p:nvPr/>
        </p:nvGrpSpPr>
        <p:grpSpPr>
          <a:xfrm>
            <a:off x="6003925" y="2004011"/>
            <a:ext cx="141921" cy="146304"/>
            <a:chOff x="8367286" y="3351426"/>
            <a:chExt cx="141921" cy="146304"/>
          </a:xfrm>
        </p:grpSpPr>
        <p:sp>
          <p:nvSpPr>
            <p:cNvPr id="391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0" name="Group 3919"/>
          <p:cNvGrpSpPr/>
          <p:nvPr/>
        </p:nvGrpSpPr>
        <p:grpSpPr>
          <a:xfrm>
            <a:off x="7230901" y="2641409"/>
            <a:ext cx="139541" cy="146304"/>
            <a:chOff x="8367286" y="3351427"/>
            <a:chExt cx="139541" cy="146304"/>
          </a:xfrm>
        </p:grpSpPr>
        <p:sp>
          <p:nvSpPr>
            <p:cNvPr id="392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3" name="Group 3922"/>
          <p:cNvGrpSpPr/>
          <p:nvPr/>
        </p:nvGrpSpPr>
        <p:grpSpPr>
          <a:xfrm>
            <a:off x="5536996" y="1482515"/>
            <a:ext cx="139541" cy="146304"/>
            <a:chOff x="8369667" y="3351427"/>
            <a:chExt cx="139541" cy="146304"/>
          </a:xfrm>
        </p:grpSpPr>
        <p:sp>
          <p:nvSpPr>
            <p:cNvPr id="392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5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6" name="Group 3925"/>
          <p:cNvGrpSpPr/>
          <p:nvPr/>
        </p:nvGrpSpPr>
        <p:grpSpPr>
          <a:xfrm>
            <a:off x="6923331" y="4013266"/>
            <a:ext cx="139541" cy="146304"/>
            <a:chOff x="8367286" y="3351427"/>
            <a:chExt cx="139541" cy="146304"/>
          </a:xfrm>
        </p:grpSpPr>
        <p:sp>
          <p:nvSpPr>
            <p:cNvPr id="392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32" name="Group 3931"/>
          <p:cNvGrpSpPr/>
          <p:nvPr/>
        </p:nvGrpSpPr>
        <p:grpSpPr>
          <a:xfrm>
            <a:off x="7247020" y="2164031"/>
            <a:ext cx="137160" cy="146304"/>
            <a:chOff x="8369667" y="3351427"/>
            <a:chExt cx="137160" cy="146304"/>
          </a:xfrm>
        </p:grpSpPr>
        <p:sp>
          <p:nvSpPr>
            <p:cNvPr id="393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34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38" name="Group 3937"/>
          <p:cNvGrpSpPr/>
          <p:nvPr/>
        </p:nvGrpSpPr>
        <p:grpSpPr>
          <a:xfrm>
            <a:off x="4954882" y="1148300"/>
            <a:ext cx="139541" cy="146304"/>
            <a:chOff x="8367286" y="3351427"/>
            <a:chExt cx="139541" cy="146304"/>
          </a:xfrm>
        </p:grpSpPr>
        <p:sp>
          <p:nvSpPr>
            <p:cNvPr id="393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4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41" name="Group 3940"/>
          <p:cNvGrpSpPr/>
          <p:nvPr/>
        </p:nvGrpSpPr>
        <p:grpSpPr>
          <a:xfrm>
            <a:off x="5332447" y="1085275"/>
            <a:ext cx="139543" cy="146304"/>
            <a:chOff x="8372047" y="3351426"/>
            <a:chExt cx="139543" cy="146304"/>
          </a:xfrm>
        </p:grpSpPr>
        <p:sp>
          <p:nvSpPr>
            <p:cNvPr id="394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43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96" name="Group 3795"/>
          <p:cNvGrpSpPr/>
          <p:nvPr/>
        </p:nvGrpSpPr>
        <p:grpSpPr>
          <a:xfrm>
            <a:off x="5858042" y="2921887"/>
            <a:ext cx="182292" cy="270961"/>
            <a:chOff x="3948547" y="2867890"/>
            <a:chExt cx="214759" cy="270961"/>
          </a:xfrm>
        </p:grpSpPr>
        <p:grpSp>
          <p:nvGrpSpPr>
            <p:cNvPr id="3797" name="Group 3796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3799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800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98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975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82880" y="847638"/>
            <a:ext cx="8778240" cy="5629254"/>
            <a:chOff x="182880" y="618771"/>
            <a:chExt cx="8778240" cy="5629254"/>
          </a:xfrm>
        </p:grpSpPr>
        <p:cxnSp>
          <p:nvCxnSpPr>
            <p:cNvPr id="4796" name="Straight Connector 4795"/>
            <p:cNvCxnSpPr/>
            <p:nvPr/>
          </p:nvCxnSpPr>
          <p:spPr>
            <a:xfrm flipV="1">
              <a:off x="201528" y="618771"/>
              <a:ext cx="8759592" cy="442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48" name="Group 4747"/>
            <p:cNvGrpSpPr/>
            <p:nvPr/>
          </p:nvGrpSpPr>
          <p:grpSpPr>
            <a:xfrm>
              <a:off x="661851" y="5890021"/>
              <a:ext cx="803931" cy="358004"/>
              <a:chOff x="1283495" y="2390775"/>
              <a:chExt cx="304799" cy="135732"/>
            </a:xfrm>
          </p:grpSpPr>
          <p:sp>
            <p:nvSpPr>
              <p:cNvPr id="8491" name="Rectangle 8490"/>
              <p:cNvSpPr/>
              <p:nvPr/>
            </p:nvSpPr>
            <p:spPr>
              <a:xfrm>
                <a:off x="1288957" y="2390775"/>
                <a:ext cx="293875" cy="128587"/>
              </a:xfrm>
              <a:prstGeom prst="rect">
                <a:avLst/>
              </a:prstGeom>
              <a:solidFill>
                <a:srgbClr val="008000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492" name="Straight Connector 8491"/>
              <p:cNvCxnSpPr/>
              <p:nvPr/>
            </p:nvCxnSpPr>
            <p:spPr>
              <a:xfrm>
                <a:off x="1286341" y="2391346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3" name="Straight Connector 8492"/>
              <p:cNvCxnSpPr/>
              <p:nvPr/>
            </p:nvCxnSpPr>
            <p:spPr>
              <a:xfrm flipV="1">
                <a:off x="1283495" y="2395538"/>
                <a:ext cx="304799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4" name="Straight Connector 8493"/>
              <p:cNvCxnSpPr/>
              <p:nvPr/>
            </p:nvCxnSpPr>
            <p:spPr>
              <a:xfrm>
                <a:off x="1431598" y="2398491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4749" name="Picture 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7923" y="737225"/>
              <a:ext cx="7152072" cy="5049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50" name="Rectangle 4749"/>
            <p:cNvSpPr/>
            <p:nvPr/>
          </p:nvSpPr>
          <p:spPr>
            <a:xfrm>
              <a:off x="1748414" y="3353796"/>
              <a:ext cx="921542" cy="16982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807" name="Straight Connector 4806"/>
            <p:cNvCxnSpPr/>
            <p:nvPr/>
          </p:nvCxnSpPr>
          <p:spPr>
            <a:xfrm>
              <a:off x="182880" y="6245256"/>
              <a:ext cx="2093118" cy="107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1" name="Straight Connector 4850"/>
            <p:cNvCxnSpPr/>
            <p:nvPr/>
          </p:nvCxnSpPr>
          <p:spPr>
            <a:xfrm flipV="1">
              <a:off x="2276130" y="6246330"/>
              <a:ext cx="6683068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79" name="Picture 487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748013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0" name="Picture 487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1464462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1" name="Picture 48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2180907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2" name="Picture 488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2897353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3" name="Picture 488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3625917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5" name="Picture 488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4354484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8" name="Picture 488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1708677" y="3618023"/>
              <a:ext cx="1059776" cy="694937"/>
            </a:xfrm>
            <a:prstGeom prst="rect">
              <a:avLst/>
            </a:prstGeom>
          </p:spPr>
        </p:pic>
        <p:cxnSp>
          <p:nvCxnSpPr>
            <p:cNvPr id="4889" name="Straight Connector 4888"/>
            <p:cNvCxnSpPr/>
            <p:nvPr/>
          </p:nvCxnSpPr>
          <p:spPr>
            <a:xfrm>
              <a:off x="1729131" y="3351592"/>
              <a:ext cx="96472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0" name="Straight Connector 4889"/>
            <p:cNvCxnSpPr/>
            <p:nvPr/>
          </p:nvCxnSpPr>
          <p:spPr>
            <a:xfrm flipV="1">
              <a:off x="2681641" y="3353108"/>
              <a:ext cx="0" cy="171464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91" name="Picture 6" descr="https://www.aluminum-bleachers.com/images/xlarge-seating-2.jpg.pagespeed.ic.l2zLmqdPBX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84" t="32257" r="36525" b="30810"/>
            <a:stretch/>
          </p:blipFill>
          <p:spPr bwMode="auto">
            <a:xfrm rot="16200000">
              <a:off x="2011346" y="4486782"/>
              <a:ext cx="483615" cy="665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892" name="Straight Connector 4891"/>
            <p:cNvCxnSpPr/>
            <p:nvPr/>
          </p:nvCxnSpPr>
          <p:spPr>
            <a:xfrm>
              <a:off x="655567" y="5061467"/>
              <a:ext cx="202239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1" name="Straight Connector 4900"/>
            <p:cNvCxnSpPr/>
            <p:nvPr/>
          </p:nvCxnSpPr>
          <p:spPr>
            <a:xfrm flipH="1" flipV="1">
              <a:off x="1450806" y="5045455"/>
              <a:ext cx="0" cy="118426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08" name="TextBox 264"/>
            <p:cNvSpPr txBox="1">
              <a:spLocks noChangeArrowheads="1"/>
            </p:cNvSpPr>
            <p:nvPr/>
          </p:nvSpPr>
          <p:spPr bwMode="auto">
            <a:xfrm rot="16200000">
              <a:off x="-441278" y="3243168"/>
              <a:ext cx="1793245" cy="28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 anchor="ctr" anchorCtr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Squash Courts</a:t>
              </a:r>
            </a:p>
          </p:txBody>
        </p:sp>
        <p:sp>
          <p:nvSpPr>
            <p:cNvPr id="4915" name="TextBox 263"/>
            <p:cNvSpPr txBox="1">
              <a:spLocks noChangeArrowheads="1"/>
            </p:cNvSpPr>
            <p:nvPr/>
          </p:nvSpPr>
          <p:spPr bwMode="auto">
            <a:xfrm>
              <a:off x="721026" y="5709731"/>
              <a:ext cx="725937" cy="207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 anchor="ctr" anchorCtr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All Gender</a:t>
              </a:r>
            </a:p>
          </p:txBody>
        </p:sp>
        <p:cxnSp>
          <p:nvCxnSpPr>
            <p:cNvPr id="4798" name="Straight Connector 4797"/>
            <p:cNvCxnSpPr/>
            <p:nvPr/>
          </p:nvCxnSpPr>
          <p:spPr>
            <a:xfrm flipH="1">
              <a:off x="8950553" y="618975"/>
              <a:ext cx="0" cy="62199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4" name="Straight Connector 4893"/>
            <p:cNvCxnSpPr/>
            <p:nvPr/>
          </p:nvCxnSpPr>
          <p:spPr>
            <a:xfrm flipH="1" flipV="1">
              <a:off x="1742639" y="624440"/>
              <a:ext cx="0" cy="44514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/>
          <p:cNvSpPr txBox="1"/>
          <p:nvPr/>
        </p:nvSpPr>
        <p:spPr>
          <a:xfrm>
            <a:off x="8451385" y="941194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10’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8454815" y="1144986"/>
            <a:ext cx="329184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/>
          <p:cNvSpPr txBox="1"/>
          <p:nvPr/>
        </p:nvSpPr>
        <p:spPr>
          <a:xfrm>
            <a:off x="7105231" y="2477891"/>
            <a:ext cx="728345" cy="387798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Education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4927456" y="1498297"/>
            <a:ext cx="2376543" cy="163180"/>
            <a:chOff x="4459169" y="1293607"/>
            <a:chExt cx="2376543" cy="163180"/>
          </a:xfrm>
        </p:grpSpPr>
        <p:grpSp>
          <p:nvGrpSpPr>
            <p:cNvPr id="14" name="Group 13"/>
            <p:cNvGrpSpPr/>
            <p:nvPr/>
          </p:nvGrpSpPr>
          <p:grpSpPr>
            <a:xfrm>
              <a:off x="4459169" y="1315210"/>
              <a:ext cx="274320" cy="141577"/>
              <a:chOff x="4949987" y="1214972"/>
              <a:chExt cx="274320" cy="141577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4982535" y="1214972"/>
                <a:ext cx="209224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A - C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756649" y="1315210"/>
              <a:ext cx="274320" cy="141577"/>
              <a:chOff x="4949987" y="1214972"/>
              <a:chExt cx="274320" cy="141577"/>
            </a:xfrm>
          </p:grpSpPr>
          <p:sp>
            <p:nvSpPr>
              <p:cNvPr id="94" name="Rectangle 93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4982535" y="1214972"/>
                <a:ext cx="222048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D - G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5054129" y="1315210"/>
              <a:ext cx="274320" cy="141577"/>
              <a:chOff x="4949987" y="1214972"/>
              <a:chExt cx="274320" cy="141577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982535" y="1214972"/>
                <a:ext cx="214033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H - K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5351609" y="1315210"/>
              <a:ext cx="274320" cy="141577"/>
              <a:chOff x="4949987" y="1214972"/>
              <a:chExt cx="274320" cy="141577"/>
            </a:xfrm>
          </p:grpSpPr>
          <p:sp>
            <p:nvSpPr>
              <p:cNvPr id="100" name="Rectangle 99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4982535" y="1214972"/>
                <a:ext cx="206018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L - O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5649089" y="1315210"/>
              <a:ext cx="274320" cy="141577"/>
              <a:chOff x="4949987" y="1214972"/>
              <a:chExt cx="274320" cy="141577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4982535" y="1214972"/>
                <a:ext cx="194797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P - S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5946569" y="1315210"/>
              <a:ext cx="274320" cy="141577"/>
              <a:chOff x="4949987" y="1214972"/>
              <a:chExt cx="274320" cy="141577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4982535" y="1214972"/>
                <a:ext cx="199606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T - Z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6244049" y="1322904"/>
              <a:ext cx="294183" cy="126188"/>
              <a:chOff x="6255768" y="904790"/>
              <a:chExt cx="294183" cy="126188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6265699" y="926736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6255768" y="904790"/>
                <a:ext cx="294183" cy="126188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Summa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6561392" y="1311400"/>
              <a:ext cx="274320" cy="141577"/>
              <a:chOff x="6561392" y="895156"/>
              <a:chExt cx="274320" cy="141577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6561392" y="928606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6623201" y="895156"/>
                <a:ext cx="165943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MA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503227" y="1293607"/>
              <a:ext cx="197517" cy="42656"/>
              <a:chOff x="4506245" y="908867"/>
              <a:chExt cx="197517" cy="42656"/>
            </a:xfrm>
          </p:grpSpPr>
          <p:grpSp>
            <p:nvGrpSpPr>
              <p:cNvPr id="311" name="Group 310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15" name="Rounded Rectangle 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Block Arc 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2" name="Group 311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13" name="Rounded Rectangle 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Block Arc 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18" name="Group 317"/>
            <p:cNvGrpSpPr/>
            <p:nvPr/>
          </p:nvGrpSpPr>
          <p:grpSpPr>
            <a:xfrm>
              <a:off x="4801677" y="1293607"/>
              <a:ext cx="197517" cy="42656"/>
              <a:chOff x="4506245" y="908867"/>
              <a:chExt cx="197517" cy="42656"/>
            </a:xfrm>
          </p:grpSpPr>
          <p:grpSp>
            <p:nvGrpSpPr>
              <p:cNvPr id="319" name="Group 318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3" name="Rounded Rectangle 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Block Arc 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0" name="Group 319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1" name="Rounded Rectangle 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Block Arc 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25" name="Group 324"/>
            <p:cNvGrpSpPr/>
            <p:nvPr/>
          </p:nvGrpSpPr>
          <p:grpSpPr>
            <a:xfrm>
              <a:off x="5100127" y="1293607"/>
              <a:ext cx="197517" cy="42656"/>
              <a:chOff x="4506245" y="908867"/>
              <a:chExt cx="197517" cy="42656"/>
            </a:xfrm>
          </p:grpSpPr>
          <p:grpSp>
            <p:nvGrpSpPr>
              <p:cNvPr id="326" name="Group 325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0" name="Rounded Rectangle 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Block Arc 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7" name="Group 326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8" name="Rounded Rectangle 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Block Arc 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2" name="Group 331"/>
            <p:cNvGrpSpPr/>
            <p:nvPr/>
          </p:nvGrpSpPr>
          <p:grpSpPr>
            <a:xfrm>
              <a:off x="5398577" y="1293607"/>
              <a:ext cx="197517" cy="42656"/>
              <a:chOff x="4506245" y="908867"/>
              <a:chExt cx="197517" cy="42656"/>
            </a:xfrm>
          </p:grpSpPr>
          <p:grpSp>
            <p:nvGrpSpPr>
              <p:cNvPr id="333" name="Group 332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7" name="Rounded Rectangle 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Block Arc 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5" name="Rounded Rectangle 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Block Arc 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9" name="Group 338"/>
            <p:cNvGrpSpPr/>
            <p:nvPr/>
          </p:nvGrpSpPr>
          <p:grpSpPr>
            <a:xfrm>
              <a:off x="5697027" y="1293607"/>
              <a:ext cx="197517" cy="42656"/>
              <a:chOff x="4506245" y="908867"/>
              <a:chExt cx="197517" cy="42656"/>
            </a:xfrm>
          </p:grpSpPr>
          <p:grpSp>
            <p:nvGrpSpPr>
              <p:cNvPr id="340" name="Group 339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4" name="Rounded Rectangle 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Block Arc 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1" name="Group 340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2" name="Rounded Rectangle 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Block Arc 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46" name="Group 345"/>
            <p:cNvGrpSpPr/>
            <p:nvPr/>
          </p:nvGrpSpPr>
          <p:grpSpPr>
            <a:xfrm>
              <a:off x="5995477" y="1293607"/>
              <a:ext cx="197517" cy="42656"/>
              <a:chOff x="4506245" y="908867"/>
              <a:chExt cx="197517" cy="42656"/>
            </a:xfrm>
          </p:grpSpPr>
          <p:grpSp>
            <p:nvGrpSpPr>
              <p:cNvPr id="347" name="Group 346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1" name="Rounded Rectangle 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Block Arc 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8" name="Group 347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9" name="Rounded Rectangle 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Block Arc 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3" name="Group 352"/>
            <p:cNvGrpSpPr/>
            <p:nvPr/>
          </p:nvGrpSpPr>
          <p:grpSpPr>
            <a:xfrm>
              <a:off x="6602537" y="1293607"/>
              <a:ext cx="197517" cy="42656"/>
              <a:chOff x="4506245" y="908867"/>
              <a:chExt cx="197517" cy="42656"/>
            </a:xfrm>
          </p:grpSpPr>
          <p:grpSp>
            <p:nvGrpSpPr>
              <p:cNvPr id="354" name="Group 353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8" name="Rounded Rectangle 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Block Arc 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5" name="Group 354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6" name="Rounded Rectangle 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Block Arc 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/>
            <p:cNvGrpSpPr/>
            <p:nvPr/>
          </p:nvGrpSpPr>
          <p:grpSpPr>
            <a:xfrm>
              <a:off x="6293927" y="1293607"/>
              <a:ext cx="197517" cy="42656"/>
              <a:chOff x="4506245" y="908867"/>
              <a:chExt cx="197517" cy="42656"/>
            </a:xfrm>
          </p:grpSpPr>
          <p:grpSp>
            <p:nvGrpSpPr>
              <p:cNvPr id="361" name="Group 360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65" name="Rounded Rectangle 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Block Arc 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2" name="Group 361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63" name="Rounded Rectangle 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Block Arc 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" name="AutoShape 2" descr="https://sportsvenuecalculator.com/wp-content/uploads/2022/10/Copy-of-Unnamed-Design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94" name="Group 393"/>
          <p:cNvGrpSpPr/>
          <p:nvPr/>
        </p:nvGrpSpPr>
        <p:grpSpPr>
          <a:xfrm>
            <a:off x="4001072" y="1387219"/>
            <a:ext cx="313944" cy="526065"/>
            <a:chOff x="3534281" y="2198247"/>
            <a:chExt cx="313944" cy="526065"/>
          </a:xfrm>
        </p:grpSpPr>
        <p:grpSp>
          <p:nvGrpSpPr>
            <p:cNvPr id="395" name="Group 3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17" name="Rounded Rectangle 4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8" name="Block Arc 4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6" name="Group 3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15" name="Rounded Rectangle 4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" name="Block Arc 4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7" name="Group 3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13" name="Rounded Rectangle 4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4" name="Block Arc 4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8" name="Group 3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11" name="Rounded Rectangle 4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" name="Block Arc 4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9" name="Group 3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09" name="Rounded Rectangle 4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0" name="Block Arc 4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0" name="Group 3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07" name="Rounded Rectangle 4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8" name="Block Arc 4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1" name="Group 4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05" name="Rounded Rectangle 4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6" name="Block Arc 4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02" name="Rectangle 4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03" name="Straight Connector 4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/>
          <p:cNvGrpSpPr/>
          <p:nvPr/>
        </p:nvGrpSpPr>
        <p:grpSpPr>
          <a:xfrm rot="-2700000">
            <a:off x="3309502" y="1586344"/>
            <a:ext cx="313944" cy="526065"/>
            <a:chOff x="3534281" y="2198247"/>
            <a:chExt cx="313944" cy="526065"/>
          </a:xfrm>
        </p:grpSpPr>
        <p:grpSp>
          <p:nvGrpSpPr>
            <p:cNvPr id="445" name="Group 4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67" name="Rounded Rectangle 4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8" name="Block Arc 4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6" name="Group 4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65" name="Rounded Rectangle 4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Block Arc 4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7" name="Group 4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63" name="Rounded Rectangle 4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4" name="Block Arc 4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8" name="Group 4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61" name="Rounded Rectangle 4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" name="Block Arc 4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9" name="Group 4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59" name="Rounded Rectangle 4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0" name="Block Arc 4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0" name="Group 4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57" name="Rounded Rectangle 4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8" name="Block Arc 4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55" name="Rounded Rectangle 4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" name="Block Arc 4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52" name="Rectangle 4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53" name="Straight Connector 4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Straight Connector 4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9" name="Group 468"/>
          <p:cNvGrpSpPr/>
          <p:nvPr/>
        </p:nvGrpSpPr>
        <p:grpSpPr>
          <a:xfrm rot="-5400000">
            <a:off x="2963024" y="2467875"/>
            <a:ext cx="313944" cy="526065"/>
            <a:chOff x="3534281" y="2198247"/>
            <a:chExt cx="313944" cy="526065"/>
          </a:xfrm>
        </p:grpSpPr>
        <p:grpSp>
          <p:nvGrpSpPr>
            <p:cNvPr id="470" name="Group 46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92" name="Rounded Rectangle 49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Block Arc 49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1" name="Group 47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90" name="Rounded Rectangle 48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Block Arc 49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2" name="Group 47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88" name="Rounded Rectangle 48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9" name="Block Arc 48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3" name="Group 47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86" name="Rounded Rectangle 48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Block Arc 48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4" name="Group 47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84" name="Rounded Rectangle 48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Block Arc 48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5" name="Group 47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82" name="Rounded Rectangle 48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3" name="Block Arc 48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6" name="Group 47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80" name="Rounded Rectangle 47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1" name="Block Arc 48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77" name="Rectangle 47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78" name="Straight Connector 47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 rot="-5400000">
            <a:off x="2963024" y="3350499"/>
            <a:ext cx="313944" cy="526065"/>
            <a:chOff x="3534281" y="2198247"/>
            <a:chExt cx="313944" cy="526065"/>
          </a:xfrm>
        </p:grpSpPr>
        <p:grpSp>
          <p:nvGrpSpPr>
            <p:cNvPr id="495" name="Group 4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17" name="Rounded Rectangle 5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Block Arc 5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6" name="Group 4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15" name="Rounded Rectangle 5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Block Arc 5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7" name="Group 4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13" name="Rounded Rectangle 5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4" name="Block Arc 5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8" name="Group 4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11" name="Rounded Rectangle 5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2" name="Block Arc 5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9" name="Group 4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09" name="Rounded Rectangle 5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0" name="Block Arc 5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0" name="Group 4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07" name="Rounded Rectangle 5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8" name="Block Arc 5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oup 5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05" name="Rounded Rectangle 5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6" name="Block Arc 5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02" name="Rectangle 5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03" name="Straight Connector 5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/>
          <p:cNvGrpSpPr/>
          <p:nvPr/>
        </p:nvGrpSpPr>
        <p:grpSpPr>
          <a:xfrm rot="5400000">
            <a:off x="7975684" y="2403518"/>
            <a:ext cx="313944" cy="526065"/>
            <a:chOff x="3534281" y="2198247"/>
            <a:chExt cx="313944" cy="526065"/>
          </a:xfrm>
        </p:grpSpPr>
        <p:grpSp>
          <p:nvGrpSpPr>
            <p:cNvPr id="520" name="Group 5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42" name="Rounded Rectangle 5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3" name="Block Arc 5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1" name="Group 5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40" name="Rounded Rectangle 5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1" name="Block Arc 5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2" name="Group 5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38" name="Rounded Rectangle 5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9" name="Block Arc 5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oup 5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36" name="Rounded Rectangle 5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7" name="Block Arc 5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4" name="Group 5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34" name="Rounded Rectangle 5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5" name="Block Arc 5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5" name="Group 5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32" name="Rounded Rectangle 5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3" name="Block Arc 5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6" name="Group 5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30" name="Rounded Rectangle 5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1" name="Block Arc 5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27" name="Rectangle 5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28" name="Straight Connector 5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Straight Connector 5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/>
          <p:cNvGrpSpPr/>
          <p:nvPr/>
        </p:nvGrpSpPr>
        <p:grpSpPr>
          <a:xfrm rot="5400000">
            <a:off x="7975684" y="3308815"/>
            <a:ext cx="313944" cy="526065"/>
            <a:chOff x="3534281" y="2198247"/>
            <a:chExt cx="313944" cy="526065"/>
          </a:xfrm>
        </p:grpSpPr>
        <p:grpSp>
          <p:nvGrpSpPr>
            <p:cNvPr id="545" name="Group 5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67" name="Rounded Rectangle 5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8" name="Block Arc 5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6" name="Group 5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65" name="Rounded Rectangle 5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" name="Block Arc 5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7" name="Group 5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63" name="Rounded Rectangle 5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" name="Block Arc 5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8" name="Group 5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61" name="Rounded Rectangle 5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" name="Block Arc 5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9" name="Group 5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59" name="Rounded Rectangle 5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0" name="Block Arc 5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50" name="Group 5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57" name="Rounded Rectangle 5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8" name="Block Arc 5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51" name="Group 5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55" name="Rounded Rectangle 5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6" name="Block Arc 5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2" name="Rectangle 5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53" name="Straight Connector 5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Straight Connector 5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9" name="Group 568"/>
          <p:cNvGrpSpPr/>
          <p:nvPr/>
        </p:nvGrpSpPr>
        <p:grpSpPr>
          <a:xfrm rot="5400000">
            <a:off x="7975684" y="4214112"/>
            <a:ext cx="313944" cy="526065"/>
            <a:chOff x="3534281" y="2198247"/>
            <a:chExt cx="313944" cy="526065"/>
          </a:xfrm>
        </p:grpSpPr>
        <p:grpSp>
          <p:nvGrpSpPr>
            <p:cNvPr id="570" name="Group 56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92" name="Rounded Rectangle 59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Block Arc 59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1" name="Group 57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90" name="Rounded Rectangle 58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1" name="Block Arc 59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2" name="Group 57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88" name="Rounded Rectangle 58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Block Arc 58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3" name="Group 57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86" name="Rounded Rectangle 58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Block Arc 58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oup 57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84" name="Rounded Rectangle 58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Block Arc 58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5" name="Group 57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82" name="Rounded Rectangle 58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3" name="Block Arc 58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6" name="Group 57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80" name="Rounded Rectangle 57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Block Arc 58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77" name="Rectangle 57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78" name="Straight Connector 57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Straight Connector 57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/>
          <p:cNvGrpSpPr/>
          <p:nvPr/>
        </p:nvGrpSpPr>
        <p:grpSpPr>
          <a:xfrm rot="10800000">
            <a:off x="6956887" y="4848945"/>
            <a:ext cx="313944" cy="526065"/>
            <a:chOff x="3534281" y="2198247"/>
            <a:chExt cx="313944" cy="526065"/>
          </a:xfrm>
        </p:grpSpPr>
        <p:grpSp>
          <p:nvGrpSpPr>
            <p:cNvPr id="595" name="Group 5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17" name="Rounded Rectangle 6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8" name="Block Arc 6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6" name="Group 5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15" name="Rounded Rectangle 6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6" name="Block Arc 6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7" name="Group 5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13" name="Rounded Rectangle 6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4" name="Block Arc 6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8" name="Group 5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11" name="Rounded Rectangle 6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2" name="Block Arc 6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9" name="Group 5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09" name="Rounded Rectangle 6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0" name="Block Arc 6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00" name="Group 5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07" name="Rounded Rectangle 6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8" name="Block Arc 6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05" name="Rounded Rectangle 6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Block Arc 6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02" name="Rectangle 6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03" name="Straight Connector 6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Straight Connector 6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9" name="Group 618"/>
          <p:cNvGrpSpPr/>
          <p:nvPr/>
        </p:nvGrpSpPr>
        <p:grpSpPr>
          <a:xfrm rot="10800000">
            <a:off x="6236006" y="4848945"/>
            <a:ext cx="313944" cy="526065"/>
            <a:chOff x="3534281" y="2198247"/>
            <a:chExt cx="313944" cy="526065"/>
          </a:xfrm>
        </p:grpSpPr>
        <p:grpSp>
          <p:nvGrpSpPr>
            <p:cNvPr id="620" name="Group 6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42" name="Rounded Rectangle 6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Block Arc 6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1" name="Group 6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40" name="Rounded Rectangle 6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Block Arc 6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2" name="Group 6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38" name="Rounded Rectangle 6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9" name="Block Arc 6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3" name="Group 6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36" name="Rounded Rectangle 6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7" name="Block Arc 6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4" name="Group 6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34" name="Rounded Rectangle 6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5" name="Block Arc 6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5" name="Group 6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32" name="Rounded Rectangle 6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3" name="Block Arc 6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6" name="Group 6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30" name="Rounded Rectangle 6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1" name="Block Arc 6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27" name="Rectangle 6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28" name="Straight Connector 6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9" name="Straight Connector 6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4" name="Group 643"/>
          <p:cNvGrpSpPr/>
          <p:nvPr/>
        </p:nvGrpSpPr>
        <p:grpSpPr>
          <a:xfrm rot="10800000">
            <a:off x="5515127" y="4848945"/>
            <a:ext cx="313944" cy="526065"/>
            <a:chOff x="3534281" y="2198247"/>
            <a:chExt cx="313944" cy="526065"/>
          </a:xfrm>
        </p:grpSpPr>
        <p:grpSp>
          <p:nvGrpSpPr>
            <p:cNvPr id="645" name="Group 6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67" name="Rounded Rectangle 6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Block Arc 6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6" name="Group 6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65" name="Rounded Rectangle 6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6" name="Block Arc 6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7" name="Group 6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63" name="Rounded Rectangle 6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Block Arc 6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8" name="Group 6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61" name="Rounded Rectangle 6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Block Arc 6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9" name="Group 6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59" name="Rounded Rectangle 6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0" name="Block Arc 6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50" name="Group 6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57" name="Rounded Rectangle 6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8" name="Block Arc 6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51" name="Group 6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55" name="Rounded Rectangle 6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6" name="Block Arc 6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52" name="Rectangle 6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53" name="Straight Connector 6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Straight Connector 6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 rot="2700000">
            <a:off x="3147007" y="4354063"/>
            <a:ext cx="553382" cy="726956"/>
            <a:chOff x="3470857" y="3958872"/>
            <a:chExt cx="553382" cy="726956"/>
          </a:xfrm>
        </p:grpSpPr>
        <p:sp>
          <p:nvSpPr>
            <p:cNvPr id="118" name="Rectangle 117"/>
            <p:cNvSpPr/>
            <p:nvPr/>
          </p:nvSpPr>
          <p:spPr>
            <a:xfrm>
              <a:off x="3470857" y="395887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9" name="Rectangle 698"/>
            <p:cNvSpPr/>
            <p:nvPr/>
          </p:nvSpPr>
          <p:spPr>
            <a:xfrm>
              <a:off x="3749919" y="395887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0" name="Rectangle 699"/>
            <p:cNvSpPr/>
            <p:nvPr/>
          </p:nvSpPr>
          <p:spPr>
            <a:xfrm>
              <a:off x="3470857" y="460353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1" name="Rectangle 700"/>
            <p:cNvSpPr/>
            <p:nvPr/>
          </p:nvSpPr>
          <p:spPr>
            <a:xfrm>
              <a:off x="3749919" y="460353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2" name="Rectangle 701"/>
            <p:cNvSpPr/>
            <p:nvPr/>
          </p:nvSpPr>
          <p:spPr>
            <a:xfrm rot="16200000">
              <a:off x="3374845" y="4140709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3" name="Rectangle 702"/>
            <p:cNvSpPr/>
            <p:nvPr/>
          </p:nvSpPr>
          <p:spPr>
            <a:xfrm rot="16200000">
              <a:off x="3845931" y="4140709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4" name="Rectangle 703"/>
            <p:cNvSpPr/>
            <p:nvPr/>
          </p:nvSpPr>
          <p:spPr>
            <a:xfrm rot="16200000">
              <a:off x="3374845" y="4419316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5" name="Rectangle 704"/>
            <p:cNvSpPr/>
            <p:nvPr/>
          </p:nvSpPr>
          <p:spPr>
            <a:xfrm rot="16200000">
              <a:off x="3845931" y="4419317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 flipV="1">
            <a:off x="2686050" y="947639"/>
            <a:ext cx="0" cy="2560320"/>
          </a:xfrm>
          <a:prstGeom prst="line">
            <a:avLst/>
          </a:prstGeom>
          <a:ln w="19050">
            <a:solidFill>
              <a:srgbClr val="AC162C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Straight Connector 705"/>
          <p:cNvCxnSpPr/>
          <p:nvPr/>
        </p:nvCxnSpPr>
        <p:spPr>
          <a:xfrm rot="5400000" flipH="1" flipV="1">
            <a:off x="5236845" y="3298409"/>
            <a:ext cx="0" cy="4297680"/>
          </a:xfrm>
          <a:prstGeom prst="line">
            <a:avLst/>
          </a:prstGeom>
          <a:ln w="19050">
            <a:solidFill>
              <a:srgbClr val="AC162C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2" name="TextBox 731"/>
          <p:cNvSpPr txBox="1"/>
          <p:nvPr/>
        </p:nvSpPr>
        <p:spPr>
          <a:xfrm rot="1800000">
            <a:off x="6869497" y="5727209"/>
            <a:ext cx="1423083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Religious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World Languages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Global Studies</a:t>
            </a:r>
          </a:p>
        </p:txBody>
      </p:sp>
      <p:sp>
        <p:nvSpPr>
          <p:cNvPr id="734" name="TextBox 733"/>
          <p:cNvSpPr txBox="1"/>
          <p:nvPr/>
        </p:nvSpPr>
        <p:spPr>
          <a:xfrm>
            <a:off x="7093970" y="4185360"/>
            <a:ext cx="731489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Philosophy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English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History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5" name="TextBox 734"/>
          <p:cNvSpPr txBox="1"/>
          <p:nvPr/>
        </p:nvSpPr>
        <p:spPr>
          <a:xfrm rot="1800000">
            <a:off x="5438634" y="5730052"/>
            <a:ext cx="1524159" cy="480131"/>
          </a:xfrm>
          <a:prstGeom prst="rect">
            <a:avLst/>
          </a:prstGeom>
          <a:solidFill>
            <a:srgbClr val="FFFFFF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Canadian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Native American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Gender &amp; Sexuality Studies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7" name="TextBox 736"/>
          <p:cNvSpPr txBox="1"/>
          <p:nvPr/>
        </p:nvSpPr>
        <p:spPr>
          <a:xfrm rot="-2700000">
            <a:off x="3141457" y="4552262"/>
            <a:ext cx="540747" cy="360099"/>
          </a:xfrm>
          <a:prstGeom prst="rect">
            <a:avLst/>
          </a:prstGeom>
          <a:noFill/>
        </p:spPr>
        <p:txBody>
          <a:bodyPr wrap="square" lIns="18288" tIns="18288" rIns="18288" bIns="18288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Dining Services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8" name="TextBox 737"/>
          <p:cNvSpPr txBox="1"/>
          <p:nvPr/>
        </p:nvSpPr>
        <p:spPr>
          <a:xfrm rot="-60000">
            <a:off x="3927386" y="1011627"/>
            <a:ext cx="1762066" cy="326243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Sports Studies &amp; Exercise Science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Outdoor Studies</a:t>
            </a:r>
          </a:p>
        </p:txBody>
      </p:sp>
      <p:sp>
        <p:nvSpPr>
          <p:cNvPr id="739" name="TextBox 738"/>
          <p:cNvSpPr txBox="1"/>
          <p:nvPr/>
        </p:nvSpPr>
        <p:spPr>
          <a:xfrm rot="21540000">
            <a:off x="1940904" y="1364958"/>
            <a:ext cx="1283139" cy="326243"/>
          </a:xfrm>
          <a:prstGeom prst="rect">
            <a:avLst/>
          </a:prstGeom>
          <a:solidFill>
            <a:srgbClr val="FFFFFF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Environmental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Geology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40" name="TextBox 739"/>
          <p:cNvSpPr txBox="1"/>
          <p:nvPr/>
        </p:nvSpPr>
        <p:spPr>
          <a:xfrm rot="21540000">
            <a:off x="1894653" y="3380982"/>
            <a:ext cx="856199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Biology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Psychology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Public Health</a:t>
            </a:r>
          </a:p>
        </p:txBody>
      </p:sp>
      <p:sp>
        <p:nvSpPr>
          <p:cNvPr id="741" name="TextBox 740"/>
          <p:cNvSpPr txBox="1"/>
          <p:nvPr/>
        </p:nvSpPr>
        <p:spPr>
          <a:xfrm rot="21540000">
            <a:off x="901864" y="2486069"/>
            <a:ext cx="1849064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Chemistry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Physics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Math, CS, Stats &amp; Data Science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3" name="TextBox 302"/>
          <p:cNvSpPr txBox="1"/>
          <p:nvPr/>
        </p:nvSpPr>
        <p:spPr>
          <a:xfrm>
            <a:off x="6731607" y="3285459"/>
            <a:ext cx="1092639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Digital Media &amp; Film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PCA, Music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Art &amp; Art History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" name="Group 418"/>
          <p:cNvGrpSpPr/>
          <p:nvPr/>
        </p:nvGrpSpPr>
        <p:grpSpPr>
          <a:xfrm rot="10800000">
            <a:off x="4073369" y="4848945"/>
            <a:ext cx="313944" cy="526065"/>
            <a:chOff x="3534281" y="2198247"/>
            <a:chExt cx="313944" cy="526065"/>
          </a:xfrm>
        </p:grpSpPr>
        <p:grpSp>
          <p:nvGrpSpPr>
            <p:cNvPr id="420" name="Group 4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42" name="Rounded Rectangle 4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Block Arc 4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1" name="Group 4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40" name="Rounded Rectangle 4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Block Arc 4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2" name="Group 4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38" name="Rounded Rectangle 4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Block Arc 4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3" name="Group 4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36" name="Rounded Rectangle 4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" name="Block Arc 4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4" name="Group 4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34" name="Rounded Rectangle 4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5" name="Block Arc 4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5" name="Group 4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32" name="Rounded Rectangle 4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3" name="Block Arc 4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6" name="Group 4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30" name="Rounded Rectangle 4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1" name="Block Arc 4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27" name="Rectangle 4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28" name="Straight Connector 4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Straight Connector 4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4" name="TextBox 693"/>
          <p:cNvSpPr txBox="1"/>
          <p:nvPr/>
        </p:nvSpPr>
        <p:spPr>
          <a:xfrm rot="1800000">
            <a:off x="4074104" y="5580426"/>
            <a:ext cx="803847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Economics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Finance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BUSLA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95" name="Group 694"/>
          <p:cNvGrpSpPr/>
          <p:nvPr/>
        </p:nvGrpSpPr>
        <p:grpSpPr>
          <a:xfrm rot="10800000">
            <a:off x="4794248" y="4848945"/>
            <a:ext cx="313944" cy="526065"/>
            <a:chOff x="3534281" y="2198247"/>
            <a:chExt cx="313944" cy="526065"/>
          </a:xfrm>
        </p:grpSpPr>
        <p:grpSp>
          <p:nvGrpSpPr>
            <p:cNvPr id="696" name="Group 695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726" name="Rounded Rectangle 72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7" name="Block Arc 72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97" name="Group 696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724" name="Rounded Rectangle 72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5" name="Block Arc 72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98" name="Group 697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722" name="Rounded Rectangle 721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3" name="Block Arc 722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7" name="Group 706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720" name="Rounded Rectangle 71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1" name="Block Arc 72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8" name="Group 707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718" name="Rounded Rectangle 717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9" name="Block Arc 718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9" name="Group 708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716" name="Rounded Rectangle 71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7" name="Block Arc 71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10" name="Group 709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714" name="Rounded Rectangle 713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5" name="Block Arc 714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11" name="Rectangle 710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AC162C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712" name="Straight Connector 711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8" name="TextBox 727"/>
          <p:cNvSpPr txBox="1"/>
          <p:nvPr/>
        </p:nvSpPr>
        <p:spPr>
          <a:xfrm rot="1800000">
            <a:off x="4095972" y="4149356"/>
            <a:ext cx="1056975" cy="480131"/>
          </a:xfrm>
          <a:prstGeom prst="rect">
            <a:avLst/>
          </a:prstGeom>
          <a:solidFill>
            <a:srgbClr val="AC162C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Anthropology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Sociology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Political Science</a:t>
            </a:r>
          </a:p>
        </p:txBody>
      </p:sp>
      <p:sp>
        <p:nvSpPr>
          <p:cNvPr id="733" name="TextBox 732"/>
          <p:cNvSpPr txBox="1"/>
          <p:nvPr/>
        </p:nvSpPr>
        <p:spPr>
          <a:xfrm rot="1800000">
            <a:off x="4536775" y="3880053"/>
            <a:ext cx="2157477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European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African American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Carib., Latin Am. &amp; Latino Studies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73" name="Straight Connector 672"/>
          <p:cNvCxnSpPr/>
          <p:nvPr/>
        </p:nvCxnSpPr>
        <p:spPr>
          <a:xfrm flipH="1">
            <a:off x="8950553" y="2127378"/>
            <a:ext cx="0" cy="274320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Straight Connector 673"/>
          <p:cNvCxnSpPr/>
          <p:nvPr/>
        </p:nvCxnSpPr>
        <p:spPr>
          <a:xfrm>
            <a:off x="8950553" y="5572403"/>
            <a:ext cx="0" cy="9185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9" name="TextBox 668"/>
          <p:cNvSpPr txBox="1"/>
          <p:nvPr/>
        </p:nvSpPr>
        <p:spPr>
          <a:xfrm>
            <a:off x="2258076" y="102637"/>
            <a:ext cx="462784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small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r>
              <a:rPr kumimoji="0" lang="en-US" sz="36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 Reception</a:t>
            </a:r>
            <a:endParaRPr kumimoji="0" lang="en-US" sz="36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670" name="TextBox 669"/>
          <p:cNvSpPr txBox="1"/>
          <p:nvPr/>
        </p:nvSpPr>
        <p:spPr>
          <a:xfrm>
            <a:off x="5447796" y="1678570"/>
            <a:ext cx="1335863" cy="203133"/>
          </a:xfrm>
          <a:prstGeom prst="rect">
            <a:avLst/>
          </a:prstGeom>
          <a:solidFill>
            <a:srgbClr val="FFFF00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Diploma Distribution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80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 rot="20478061">
            <a:off x="99151" y="1878759"/>
            <a:ext cx="8381082" cy="2704258"/>
          </a:xfrm>
        </p:spPr>
        <p:txBody>
          <a:bodyPr>
            <a:prstTxWarp prst="textCurveUp">
              <a:avLst/>
            </a:prstTxWarp>
          </a:bodyPr>
          <a:lstStyle/>
          <a:p>
            <a:r>
              <a:rPr lang="en-US" altLang="en-US" dirty="0" smtClean="0">
                <a:solidFill>
                  <a:srgbClr val="AC162C"/>
                </a:solidFill>
                <a:effectLst>
                  <a:outerShdw blurRad="60007" dist="200025" dir="15000000" sy="30000" kx="-1800000" algn="bl" rotWithShape="0">
                    <a:srgbClr val="663300">
                      <a:alpha val="32000"/>
                    </a:srgbClr>
                  </a:outerShdw>
                </a:effectLst>
                <a:latin typeface="Comic Sans MS" panose="030F0702030302020204" pitchFamily="66" charset="0"/>
              </a:rPr>
              <a:t>Here we go, Saints!!</a:t>
            </a:r>
            <a:endParaRPr lang="en-US" altLang="en-US" sz="5400" dirty="0">
              <a:solidFill>
                <a:srgbClr val="AC162C"/>
              </a:solidFill>
              <a:effectLst>
                <a:outerShdw blurRad="60007" dist="200025" dir="15000000" sy="30000" kx="-1800000" algn="bl" rotWithShape="0">
                  <a:srgbClr val="663300">
                    <a:alpha val="32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9715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" name="Group 450"/>
          <p:cNvGrpSpPr/>
          <p:nvPr/>
        </p:nvGrpSpPr>
        <p:grpSpPr>
          <a:xfrm>
            <a:off x="1545093" y="57683"/>
            <a:ext cx="182292" cy="320851"/>
            <a:chOff x="2150416" y="0"/>
            <a:chExt cx="182292" cy="325377"/>
          </a:xfrm>
        </p:grpSpPr>
        <p:grpSp>
          <p:nvGrpSpPr>
            <p:cNvPr id="452" name="Group 451"/>
            <p:cNvGrpSpPr/>
            <p:nvPr/>
          </p:nvGrpSpPr>
          <p:grpSpPr>
            <a:xfrm>
              <a:off x="2150416" y="0"/>
              <a:ext cx="182292" cy="232252"/>
              <a:chOff x="3948547" y="2867890"/>
              <a:chExt cx="214759" cy="270961"/>
            </a:xfrm>
          </p:grpSpPr>
          <p:grpSp>
            <p:nvGrpSpPr>
              <p:cNvPr id="456" name="Group 455"/>
              <p:cNvGrpSpPr/>
              <p:nvPr/>
            </p:nvGrpSpPr>
            <p:grpSpPr>
              <a:xfrm>
                <a:off x="3958951" y="2867890"/>
                <a:ext cx="204355" cy="129536"/>
                <a:chOff x="6161438" y="3439211"/>
                <a:chExt cx="436563" cy="328612"/>
              </a:xfrm>
            </p:grpSpPr>
            <p:sp>
              <p:nvSpPr>
                <p:cNvPr id="458" name="AutoShape 252"/>
                <p:cNvSpPr>
                  <a:spLocks noChangeArrowheads="1"/>
                </p:cNvSpPr>
                <p:nvPr/>
              </p:nvSpPr>
              <p:spPr bwMode="auto">
                <a:xfrm>
                  <a:off x="6161438" y="3439211"/>
                  <a:ext cx="434975" cy="328612"/>
                </a:xfrm>
                <a:prstGeom prst="wave">
                  <a:avLst>
                    <a:gd name="adj1" fmla="val 13005"/>
                    <a:gd name="adj2" fmla="val 0"/>
                  </a:avLst>
                </a:pr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600">
                    <a:latin typeface="Arial" charset="0"/>
                  </a:endParaRPr>
                </a:p>
              </p:txBody>
            </p:sp>
            <p:sp>
              <p:nvSpPr>
                <p:cNvPr id="459" name="AutoShape 253"/>
                <p:cNvSpPr>
                  <a:spLocks noChangeArrowheads="1"/>
                </p:cNvSpPr>
                <p:nvPr/>
              </p:nvSpPr>
              <p:spPr bwMode="auto">
                <a:xfrm rot="348004">
                  <a:off x="6166201" y="3542398"/>
                  <a:ext cx="431800" cy="122237"/>
                </a:xfrm>
                <a:prstGeom prst="wave">
                  <a:avLst>
                    <a:gd name="adj1" fmla="val 20644"/>
                    <a:gd name="adj2" fmla="val 0"/>
                  </a:avLst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600">
                    <a:latin typeface="Arial" charset="0"/>
                  </a:endParaRPr>
                </a:p>
              </p:txBody>
            </p:sp>
          </p:grpSp>
          <p:sp>
            <p:nvSpPr>
              <p:cNvPr id="457" name="Line 254"/>
              <p:cNvSpPr>
                <a:spLocks noChangeShapeType="1"/>
              </p:cNvSpPr>
              <p:nvPr/>
            </p:nvSpPr>
            <p:spPr bwMode="auto">
              <a:xfrm flipH="1">
                <a:off x="3948547" y="2883534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3" name="Group 452"/>
            <p:cNvGrpSpPr/>
            <p:nvPr/>
          </p:nvGrpSpPr>
          <p:grpSpPr>
            <a:xfrm>
              <a:off x="2153914" y="91515"/>
              <a:ext cx="178507" cy="233862"/>
              <a:chOff x="3952668" y="2974658"/>
              <a:chExt cx="210300" cy="272839"/>
            </a:xfrm>
          </p:grpSpPr>
          <p:sp>
            <p:nvSpPr>
              <p:cNvPr id="454" name="AutoShape 241" descr="nyFlag"/>
              <p:cNvSpPr>
                <a:spLocks noChangeArrowheads="1"/>
              </p:cNvSpPr>
              <p:nvPr/>
            </p:nvSpPr>
            <p:spPr bwMode="auto">
              <a:xfrm>
                <a:off x="3957870" y="2974658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2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55" name="Line 242"/>
              <p:cNvSpPr>
                <a:spLocks noChangeShapeType="1"/>
              </p:cNvSpPr>
              <p:nvPr/>
            </p:nvSpPr>
            <p:spPr bwMode="auto">
              <a:xfrm flipH="1">
                <a:off x="3952668" y="2992180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0" name="TextBox 469"/>
          <p:cNvSpPr txBox="1"/>
          <p:nvPr/>
        </p:nvSpPr>
        <p:spPr>
          <a:xfrm>
            <a:off x="5722697" y="0"/>
            <a:ext cx="3421303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defRPr/>
            </a:pPr>
            <a:r>
              <a:rPr lang="en-US" sz="28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Bagpipes, Flags, UM, Mace Lead Faculty from Squash Courts</a:t>
            </a:r>
          </a:p>
        </p:txBody>
      </p:sp>
      <p:grpSp>
        <p:nvGrpSpPr>
          <p:cNvPr id="8711" name="Group 8710"/>
          <p:cNvGrpSpPr>
            <a:grpSpLocks noChangeAspect="1"/>
          </p:cNvGrpSpPr>
          <p:nvPr/>
        </p:nvGrpSpPr>
        <p:grpSpPr>
          <a:xfrm>
            <a:off x="6785758" y="2394570"/>
            <a:ext cx="1010376" cy="630724"/>
            <a:chOff x="897731" y="1806850"/>
            <a:chExt cx="1469788" cy="917510"/>
          </a:xfrm>
        </p:grpSpPr>
        <p:grpSp>
          <p:nvGrpSpPr>
            <p:cNvPr id="8712" name="Group 871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9085" name="Group 908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3" name="Group 871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9055" name="Group 905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3" name="Rounded Rectangle 9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4" name="Block Arc 9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1" name="Rounded Rectangle 9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2" name="Block Arc 9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1" name="Group 906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2" name="Group 906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3" name="Group 906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4" name="Group 906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4" name="Group 871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9025" name="Group 902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3" name="Rounded Rectangle 9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4" name="Block Arc 9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1" name="Rounded Rectangle 9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2" name="Block Arc 9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1" name="Group 903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2" name="Group 903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3" name="Group 903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4" name="Group 903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5" name="Group 871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995" name="Group 899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23" name="Rounded Rectangle 9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4" name="Block Arc 9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21" name="Rounded Rectangle 9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2" name="Block Arc 9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1" name="Group 900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2" name="Group 900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3" name="Group 900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4" name="Group 900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6" name="Group 871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965" name="Group 896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93" name="Rounded Rectangle 89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4" name="Block Arc 89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91" name="Rounded Rectangle 8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2" name="Block Arc 8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1" name="Group 897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2" name="Group 897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3" name="Group 897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4" name="Group 897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7" name="Group 871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935" name="Group 893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63" name="Rounded Rectangle 8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4" name="Block Arc 8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61" name="Rounded Rectangle 8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2" name="Block Arc 8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1" name="Group 894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2" name="Group 894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3" name="Group 894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4" name="Group 894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8" name="Group 871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905" name="Group 890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33" name="Rounded Rectangle 8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4" name="Block Arc 8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31" name="Rounded Rectangle 8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2" name="Block Arc 8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1" name="Group 891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2" name="Group 891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3" name="Group 891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4" name="Group 891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9" name="Group 871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875" name="Group 887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03" name="Rounded Rectangle 8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4" name="Block Arc 8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01" name="Rounded Rectangle 8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2" name="Block Arc 8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1" name="Group 888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2" name="Group 888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3" name="Group 888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4" name="Group 888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0" name="Group 871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845" name="Group 884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3" name="Rounded Rectangle 8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4" name="Block Arc 8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6" name="Group 884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1" name="Rounded Rectangle 8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2" name="Block Arc 8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7" name="Group 884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9" name="Rounded Rectangle 8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0" name="Block Arc 8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8" name="Group 884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7" name="Rounded Rectangle 8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8" name="Block Arc 8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9" name="Group 884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5" name="Rounded Rectangle 8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6" name="Block Arc 8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0" name="Group 884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3" name="Rounded Rectangle 8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4" name="Block Arc 8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1" name="Group 885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1" name="Rounded Rectangle 8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2" name="Block Arc 8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2" name="Group 885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9" name="Rounded Rectangle 8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0" name="Block Arc 8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3" name="Group 885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7" name="Rounded Rectangle 8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8" name="Block Arc 8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4" name="Group 885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5" name="Rounded Rectangle 8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6" name="Block Arc 8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1" name="Group 872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815" name="Group 881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43" name="Rounded Rectangle 8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4" name="Block Arc 8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6" name="Group 881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41" name="Rounded Rectangle 8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2" name="Block Arc 8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7" name="Group 881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9" name="Rounded Rectangle 8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0" name="Block Arc 8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8" name="Group 881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7" name="Rounded Rectangle 8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8" name="Block Arc 8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9" name="Group 881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5" name="Rounded Rectangle 8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6" name="Block Arc 8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0" name="Group 881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3" name="Rounded Rectangle 8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4" name="Block Arc 8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1" name="Group 882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2" name="Group 882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3" name="Group 882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4" name="Group 882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2" name="Group 872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8785" name="Group 878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3" name="Rounded Rectangle 8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4" name="Block Arc 8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6" name="Group 878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1" name="Rounded Rectangle 8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2" name="Block Arc 8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7" name="Group 878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9" name="Rounded Rectangle 8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0" name="Block Arc 8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8" name="Group 878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7" name="Rounded Rectangle 8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8" name="Block Arc 8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9" name="Group 878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5" name="Rounded Rectangle 8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6" name="Block Arc 8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0" name="Group 878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3" name="Rounded Rectangle 8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4" name="Block Arc 8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1" name="Group 879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1" name="Rounded Rectangle 8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2" name="Block Arc 8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2" name="Group 879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9" name="Rounded Rectangle 8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0" name="Block Arc 8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3" name="Group 879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7" name="Rounded Rectangle 8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8" name="Block Arc 8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4" name="Group 879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5" name="Rounded Rectangle 8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6" name="Block Arc 8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3" name="Group 872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8755" name="Group 875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3" name="Rounded Rectangle 8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Block Arc 8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6" name="Group 875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1" name="Rounded Rectangle 8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2" name="Block Arc 8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7" name="Group 875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9" name="Rounded Rectangle 8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Block Arc 8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8" name="Group 875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7" name="Rounded Rectangle 8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Block Arc 8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9" name="Group 875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5" name="Rounded Rectangle 8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Block Arc 8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0" name="Group 875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3" name="Rounded Rectangle 8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Block Arc 8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1" name="Group 876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roup 876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3" name="Group 876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4" name="Group 876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4" name="Group 872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8725" name="Group 872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3" name="Rounded Rectangle 8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Block Arc 8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6" name="Group 872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1" name="Rounded Rectangle 8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2" name="Block Arc 8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7" name="Group 872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9" name="Rounded Rectangle 8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Block Arc 8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8" name="Group 872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7" name="Rounded Rectangle 8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Block Arc 8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9" name="Group 872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5" name="Rounded Rectangle 8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Block Arc 8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0" name="Group 872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3" name="Rounded Rectangle 8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Block Arc 8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1" name="Group 873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2" name="Group 873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3" name="Group 873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4" name="Group 873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4488" name="Group 4487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8681" name="Group 868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9" name="Rounded Rectangle 8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0" name="Block Arc 8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2" name="Group 868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7" name="Rounded Rectangle 8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8" name="Block Arc 8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3" name="Group 868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5" name="Rounded Rectangle 8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6" name="Block Arc 8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4" name="Group 868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3" name="Rounded Rectangle 8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4" name="Block Arc 8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5" name="Group 868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1" name="Rounded Rectangle 8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2" name="Block Arc 8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6" name="Group 868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9" name="Rounded Rectangle 8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0" name="Block Arc 8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7" name="Group 868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7" name="Rounded Rectangle 8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8" name="Block Arc 8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8" name="Group 868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5" name="Rounded Rectangle 8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6" name="Block Arc 8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9" name="Group 868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3" name="Rounded Rectangle 8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4" name="Block Arc 8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0" name="Group 868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1" name="Rounded Rectangle 86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2" name="Block Arc 8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89" name="Group 4488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8651" name="Group 865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9" name="Rounded Rectangle 8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0" name="Block Arc 8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2" name="Group 865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7" name="Rounded Rectangle 8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8" name="Block Arc 8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3" name="Group 865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5" name="Rounded Rectangle 8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6" name="Block Arc 8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4" name="Group 865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3" name="Rounded Rectangle 8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4" name="Block Arc 8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5" name="Group 865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1" name="Rounded Rectangle 8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2" name="Block Arc 8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6" name="Group 865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9" name="Rounded Rectangle 8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0" name="Block Arc 8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7" name="Group 865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7" name="Rounded Rectangle 8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Block Arc 8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8" name="Group 865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5" name="Rounded Rectangle 8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Block Arc 8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9" name="Group 865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3" name="Rounded Rectangle 8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Block Arc 8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0" name="Group 865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1" name="Rounded Rectangle 8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Block Arc 8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0" name="Group 4489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8621" name="Group 862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2" name="Group 862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3" name="Group 862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4" name="Group 862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5" name="Group 862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1" name="Rounded Rectangle 8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2" name="Block Arc 8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6" name="Group 862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9" name="Rounded Rectangle 8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0" name="Block Arc 8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7" name="Group 862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7" name="Rounded Rectangle 8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Block Arc 8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8" name="Group 862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5" name="Rounded Rectangle 8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Block Arc 8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9" name="Group 862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3" name="Rounded Rectangle 8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Block Arc 8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0" name="Group 862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1" name="Rounded Rectangle 86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Block Arc 8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1" name="Group 4490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8591" name="Group 859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2" name="Group 859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3" name="Group 859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4" name="Group 859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5" name="Group 859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1" name="Rounded Rectangle 8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2" name="Block Arc 8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6" name="Group 859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9" name="Rounded Rectangle 8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0" name="Block Arc 8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7" name="Group 859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7" name="Rounded Rectangle 8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Block Arc 8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8" name="Group 859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5" name="Rounded Rectangle 8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Block Arc 8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9" name="Group 859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3" name="Rounded Rectangle 8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Block Arc 8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0" name="Group 859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1" name="Rounded Rectangle 8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Block Arc 8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2" name="Group 4491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8561" name="Group 856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2" name="Group 856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3" name="Group 856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4" name="Group 856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5" name="Group 856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1" name="Rounded Rectangle 8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2" name="Block Arc 8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6" name="Group 856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9" name="Rounded Rectangle 8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0" name="Block Arc 8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7" name="Group 856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7" name="Rounded Rectangle 8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Block Arc 8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8" name="Group 856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5" name="Rounded Rectangle 8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Block Arc 8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9" name="Group 856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3" name="Rounded Rectangle 8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Block Arc 8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0" name="Group 856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1" name="Rounded Rectangle 8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Block Arc 8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3" name="Group 4492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711" name="Group 471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2" name="Group 471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3" name="Group 471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4" name="Group 471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5" name="Group 471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1" name="Rounded Rectangle 8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2" name="Block Arc 8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6" name="Group 471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9" name="Rounded Rectangle 8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0" name="Block Arc 8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7" name="Group 471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7" name="Rounded Rectangle 8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Block Arc 8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8" name="Group 471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Block Arc 8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9" name="Group 471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3" name="Rounded Rectangle 4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4" name="Block Arc 4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0" name="Group 471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1" name="Rounded Rectangle 47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2" name="Block Arc 4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4" name="Group 4493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681" name="Group 468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9" name="Rounded Rectangle 4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0" name="Block Arc 4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2" name="Group 468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7" name="Rounded Rectangle 4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8" name="Block Arc 4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3" name="Group 468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5" name="Rounded Rectangle 4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6" name="Block Arc 4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4" name="Group 468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3" name="Rounded Rectangle 4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4" name="Block Arc 4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5" name="Group 468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1" name="Rounded Rectangle 4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2" name="Block Arc 4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6" name="Group 468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9" name="Rounded Rectangle 4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0" name="Block Arc 4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7" name="Group 468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7" name="Rounded Rectangle 4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8" name="Block Arc 4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8" name="Group 468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5" name="Rounded Rectangle 4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6" name="Block Arc 4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9" name="Group 468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3" name="Rounded Rectangle 4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4" name="Block Arc 4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0" name="Group 468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1" name="Rounded Rectangle 4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2" name="Block Arc 4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5" name="Group 4494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651" name="Group 465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9" name="Rounded Rectangle 4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0" name="Block Arc 4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2" name="Group 465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7" name="Rounded Rectangle 4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8" name="Block Arc 4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3" name="Group 465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5" name="Rounded Rectangle 4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6" name="Block Arc 4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4" name="Group 465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3" name="Rounded Rectangle 4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4" name="Block Arc 4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5" name="Group 465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1" name="Rounded Rectangle 4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2" name="Block Arc 4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6" name="Group 465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9" name="Rounded Rectangle 4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0" name="Block Arc 4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7" name="Group 465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7" name="Rounded Rectangle 4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8" name="Block Arc 4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8" name="Group 465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5" name="Rounded Rectangle 4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6" name="Block Arc 4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9" name="Group 465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3" name="Rounded Rectangle 4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4" name="Block Arc 4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0" name="Group 465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1" name="Rounded Rectangle 46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2" name="Block Arc 4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6" name="Group 4495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621" name="Group 462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9" name="Rounded Rectangle 4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0" name="Block Arc 4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2" name="Group 462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7" name="Rounded Rectangle 4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8" name="Block Arc 4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3" name="Group 462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5" name="Rounded Rectangle 4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6" name="Block Arc 4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4" name="Group 462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3" name="Rounded Rectangle 4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4" name="Block Arc 4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5" name="Group 462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1" name="Rounded Rectangle 4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2" name="Block Arc 4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6" name="Group 462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9" name="Rounded Rectangle 4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0" name="Block Arc 4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7" name="Group 462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7" name="Rounded Rectangle 4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8" name="Block Arc 4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8" name="Group 462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5" name="Rounded Rectangle 4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6" name="Block Arc 4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9" name="Group 462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3" name="Rounded Rectangle 4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4" name="Block Arc 4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0" name="Group 462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1" name="Rounded Rectangle 4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2" name="Block Arc 4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7" name="Group 4496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591" name="Group 459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9" name="Rounded Rectangle 4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0" name="Block Arc 4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2" name="Group 459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7" name="Rounded Rectangle 4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8" name="Block Arc 4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3" name="Group 459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5" name="Rounded Rectangle 4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6" name="Block Arc 4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4" name="Group 459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3" name="Rounded Rectangle 4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4" name="Block Arc 4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5" name="Group 459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1" name="Rounded Rectangle 4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2" name="Block Arc 4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6" name="Group 459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9" name="Rounded Rectangle 4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0" name="Block Arc 4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7" name="Group 459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7" name="Rounded Rectangle 4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8" name="Block Arc 4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8" name="Group 459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5" name="Rounded Rectangle 4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6" name="Block Arc 4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9" name="Group 459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3" name="Rounded Rectangle 4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4" name="Block Arc 4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0" name="Group 459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1" name="Rounded Rectangle 4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2" name="Block Arc 4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8" name="Group 4497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561" name="Group 456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9" name="Rounded Rectangle 4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0" name="Block Arc 4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2" name="Group 456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7" name="Rounded Rectangle 4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8" name="Block Arc 4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3" name="Group 456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5" name="Rounded Rectangle 4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6" name="Block Arc 4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4" name="Group 456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3" name="Rounded Rectangle 4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4" name="Block Arc 4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5" name="Group 456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1" name="Rounded Rectangle 4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2" name="Block Arc 4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6" name="Group 456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9" name="Rounded Rectangle 4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0" name="Block Arc 4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7" name="Group 456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7" name="Rounded Rectangle 4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8" name="Block Arc 4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8" name="Group 456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5" name="Rounded Rectangle 4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6" name="Block Arc 4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9" name="Group 456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3" name="Rounded Rectangle 4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4" name="Block Arc 4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70" name="Group 456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1" name="Rounded Rectangle 4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2" name="Block Arc 4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99" name="Group 4498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531" name="Group 453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9" name="Rounded Rectangle 4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0" name="Block Arc 4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2" name="Group 453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7" name="Rounded Rectangle 4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8" name="Block Arc 4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3" name="Group 453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5" name="Rounded Rectangle 4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6" name="Block Arc 4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4" name="Group 453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3" name="Rounded Rectangle 4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4" name="Block Arc 4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5" name="Group 453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1" name="Rounded Rectangle 4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2" name="Block Arc 4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6" name="Group 453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9" name="Rounded Rectangle 4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0" name="Block Arc 4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7" name="Group 453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7" name="Rounded Rectangle 4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8" name="Block Arc 4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8" name="Group 453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5" name="Rounded Rectangle 4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6" name="Block Arc 4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9" name="Group 453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3" name="Rounded Rectangle 4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4" name="Block Arc 4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0" name="Group 453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1" name="Rounded Rectangle 4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2" name="Block Arc 4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00" name="Group 4499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501" name="Group 450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9" name="Rounded Rectangle 4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Block Arc 4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2" name="Group 450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7" name="Rounded Rectangle 4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Block Arc 4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3" name="Group 450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5" name="Rounded Rectangle 4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6" name="Block Arc 4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4" name="Group 450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3" name="Rounded Rectangle 4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4" name="Block Arc 4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5" name="Group 450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1" name="Rounded Rectangle 4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2" name="Block Arc 4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6" name="Group 450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9" name="Rounded Rectangle 4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0" name="Block Arc 4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7" name="Group 450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7" name="Rounded Rectangle 4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8" name="Block Arc 4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8" name="Group 450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5" name="Rounded Rectangle 4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Block Arc 4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9" name="Group 450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3" name="Rounded Rectangle 4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Block Arc 4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0" name="Group 450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1" name="Rounded Rectangle 45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Block Arc 4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916" name="Rectangle 4915"/>
          <p:cNvSpPr/>
          <p:nvPr/>
        </p:nvSpPr>
        <p:spPr>
          <a:xfrm>
            <a:off x="382" y="4196170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7" name="TextBox 225"/>
          <p:cNvSpPr txBox="1">
            <a:spLocks noChangeArrowheads="1"/>
          </p:cNvSpPr>
          <p:nvPr/>
        </p:nvSpPr>
        <p:spPr bwMode="auto">
          <a:xfrm>
            <a:off x="242088" y="4163160"/>
            <a:ext cx="8628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4918" name="Rectangle 4917"/>
          <p:cNvSpPr/>
          <p:nvPr/>
        </p:nvSpPr>
        <p:spPr>
          <a:xfrm>
            <a:off x="0" y="4847999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9" name="TextBox 225"/>
          <p:cNvSpPr txBox="1">
            <a:spLocks noChangeArrowheads="1"/>
          </p:cNvSpPr>
          <p:nvPr/>
        </p:nvSpPr>
        <p:spPr bwMode="auto">
          <a:xfrm>
            <a:off x="242088" y="4814989"/>
            <a:ext cx="7866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008000"/>
                </a:solidFill>
              </a:rPr>
              <a:t>Rest Rooms</a:t>
            </a:r>
          </a:p>
        </p:txBody>
      </p:sp>
      <p:cxnSp>
        <p:nvCxnSpPr>
          <p:cNvPr id="4725" name="Straight Connector 4724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6" name="Group 4725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515" name="Rectangle 8514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6" name="Rectangle 8515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7" name="Block Arc 8516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18" name="Block Arc 8517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519" name="Straight Connector 8518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0" name="Straight Connector 8519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1" name="Straight Connector 8520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2" name="Straight Connector 8521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3" name="Straight Connector 8522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4" name="Straight Connector 8523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5" name="Straight Connector 8524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6" name="Rectangle 8525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7" name="Straight Connector 8526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8" name="Straight Connector 8527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9" name="Straight Connector 8528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0" name="Rounded Rectangle 8529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1" name="Rounded Rectangle 8530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2" name="Rounded Rectangle 8531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3" name="Rounded Rectangle 8532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4" name="Rounded Rectangle 8533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5" name="Rounded Rectangle 8534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6" name="Rounded Rectangle 8535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37" name="Straight Connector 8536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8" name="Rectangle 8537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39" name="Group 8538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41" name="Straight Connector 8540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2" name="Straight Connector 8541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3" name="Straight Connector 8542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4" name="Straight Connector 8543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5" name="Straight Connector 8544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40" name="Straight Connector 8539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27" name="Straight Connector 4726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8" name="Straight Connector 4727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9" name="Straight Connector 4728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0" name="Straight Connector 4729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1" name="Straight Connector 4730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2" name="Straight Connector 4731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3" name="Straight Connector 4732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4" name="Straight Connector 4733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5" name="Straight Connector 4734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36" name="Group 4735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511" name="Straight Connector 851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2" name="Straight Connector 851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3" name="Straight Connector 851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4" name="Straight Connector 851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37" name="Group 4736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507" name="Straight Connector 850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8" name="Straight Connector 850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9" name="Straight Connector 850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0" name="Straight Connector 850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8" name="Straight Connector 4737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9" name="Straight Connector 4738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0" name="Straight Connector 4739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41" name="Group 4740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503" name="Straight Connector 850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4" name="Straight Connector 850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2" name="Group 4741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99" name="Straight Connector 849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0" name="Straight Connector 849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1" name="Straight Connector 850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2" name="Straight Connector 850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43" name="Straight Connector 4742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44" name="Group 4743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95" name="Straight Connector 849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6" name="Straight Connector 849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45" name="Straight Connector 4744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6" name="Straight Connector 4745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47" name="Rectangle 4746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48" name="Group 4747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91" name="Rectangle 8490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92" name="Straight Connector 849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3" name="Straight Connector 8492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4" name="Straight Connector 8493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74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50" name="Rectangle 4749"/>
          <p:cNvSpPr/>
          <p:nvPr/>
        </p:nvSpPr>
        <p:spPr>
          <a:xfrm>
            <a:off x="1360302" y="1812130"/>
            <a:ext cx="434245" cy="80264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1" name="Rectangle 4750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52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53" name="Rectangle 4752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4" name="Rectangle 4753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5" name="Rectangle 4754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6" name="Rectangle 4755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57" name="Straight Connector 4756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8" name="Straight Connector 4757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9" name="Straight Connector 4758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0" name="Straight Connector 4759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1" name="Straight Connector 4760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2" name="Straight Connector 4761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3" name="Straight Connector 4762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4" name="Straight Connector 4763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5" name="Straight Connector 4764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6" name="Straight Connector 4765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7" name="Straight Connector 4766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8" name="Straight Connector 4767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9" name="Straight Connector 4768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0" name="Straight Connector 4769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1" name="Straight Connector 4770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2" name="Straight Connector 4771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3" name="Straight Connector 4772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4" name="Straight Connector 4773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5" name="Straight Connector 4774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6" name="Straight Connector 4775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7" name="Straight Connector 4776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8" name="Straight Connector 4777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9" name="Straight Connector 4778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0" name="Straight Connector 4779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1" name="Straight Connector 4780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2" name="Straight Connector 4781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3" name="Straight Connector 4782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4" name="Straight Connector 4783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5" name="Straight Connector 4784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6" name="Straight Connector 4785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7" name="Straight Connector 4786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8" name="Straight Connector 4787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9" name="Straight Connector 4788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0" name="Straight Connector 4789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1" name="Straight Connector 4790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2" name="Straight Connector 4791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3" name="Straight Connector 4792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4" name="Straight Connector 4793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5" name="Straight Connector 4794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6" name="Straight Connector 4795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7" name="Straight Connector 4796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8" name="Straight Connector 4797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9" name="Straight Connector 4798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0" name="Straight Connector 4799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1" name="Straight Connector 4800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2" name="Straight Connector 4801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3" name="Straight Connector 4802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4" name="Straight Connector 4803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5" name="Straight Connector 4804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6" name="Straight Connector 4805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7" name="Straight Connector 4806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8" name="Group 4807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89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90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09" name="Group 4808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68" name="Straight Connector 8467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9" name="Straight Connector 8468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2" name="Straight Connector 8471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3" name="Straight Connector 8472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4" name="Straight Connector 8473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5" name="Straight Connector 8474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6" name="Straight Connector 8475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9" name="Straight Connector 8478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0" name="Straight Connector 8479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3" name="Straight Connector 8482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4" name="Straight Connector 8483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7" name="Straight Connector 8486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8" name="Straight Connector 8487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10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47" name="Straight Connector 8446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2" name="Straight Connector 8451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6" name="Straight Connector 8465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7" name="Straight Connector 8466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11" name="Straight Connector 4810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2" name="Straight Connector 4811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3" name="Straight Connector 4812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4" name="Straight Connector 4813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5" name="Straight Connector 4814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6" name="Straight Connector 4815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7" name="Straight Connector 4816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8" name="Straight Connector 4817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9" name="Straight Connector 4818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0" name="Straight Connector 4819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1" name="Straight Connector 4820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2" name="Straight Connector 4821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3" name="Straight Connector 4822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4" name="Straight Connector 4823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5" name="Straight Connector 4824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6" name="Straight Connector 4825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7" name="Straight Connector 4826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8" name="Straight Connector 4827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9" name="Straight Connector 4828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0" name="Straight Connector 4829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1" name="Straight Connector 4830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2" name="Straight Connector 4831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3" name="Straight Connector 4832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4" name="Straight Connector 4833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35" name="Group 4834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29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38" name="Straight Connector 8437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9" name="Straight Connector 8438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0" name="Straight Connector 8439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1" name="Straight Connector 8440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2" name="Straight Connector 8441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3" name="Straight Connector 8442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4" name="Straight Connector 8443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5" name="Straight Connector 8444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6" name="Straight Connector 8445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30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31" name="Straight Connector 8430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2" name="Straight Connector 8431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3" name="Straight Connector 8432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4" name="Straight Connector 8433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5" name="Straight Connector 8434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6" name="Straight Connector 8435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7" name="Straight Connector 8436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36" name="Group 4835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408" name="Straight Connector 8407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9" name="Straight Connector 8408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0" name="Straight Connector 8409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1" name="Straight Connector 8410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2" name="Straight Connector 8411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3" name="Straight Connector 8412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4" name="Straight Connector 8413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5" name="Straight Connector 8414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6" name="Straight Connector 8415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7" name="Straight Connector 8416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8" name="Straight Connector 8417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9" name="Straight Connector 8418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0" name="Straight Connector 8419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1" name="Straight Connector 8420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2" name="Straight Connector 8421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3" name="Straight Connector 8422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4" name="Straight Connector 8423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5" name="Straight Connector 8424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6" name="Straight Connector 8425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7" name="Straight Connector 8426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8" name="Straight Connector 8427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37" name="Straight Connector 4836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8" name="Straight Connector 4837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9" name="Straight Connector 4838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0" name="Straight Connector 4839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1" name="Straight Connector 4840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2" name="Straight Connector 4841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3" name="Straight Connector 4842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" name="Straight Connector 4843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" name="Straight Connector 4844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" name="Straight Connector 4845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7" name="Straight Connector 4846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48" name="Group 4847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93" name="Straight Connector 8392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6" name="Straight Connector 8405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7" name="Straight Connector 8406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49" name="Straight Connector 4848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0" name="Straight Connector 4849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1" name="Straight Connector 4850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3" name="Straight Connector 4852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4" name="Straight Connector 4853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5" name="Straight Connector 4854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6" name="Straight Connector 4855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7" name="Straight Connector 4856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8" name="Straight Connector 4857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9" name="Straight Connector 4858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0" name="Straight Connector 4859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1" name="Straight Connector 4860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2" name="Straight Connector 4861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3" name="Straight Connector 4862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4" name="Straight Connector 4863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5" name="Straight Connector 4864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6" name="Straight Connector 4865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" name="Straight Connector 4866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8" name="Straight Connector 4867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9" name="Straight Connector 4868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0" name="Straight Connector 4869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1" name="Straight Connector 4870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2" name="Straight Connector 4871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3" name="Straight Connector 4872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4" name="Straight Connector 4873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5" name="Straight Connector 4874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6" name="Straight Connector 4875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7" name="Straight Connector 4876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8" name="Straight Connector 4877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79" name="Picture 487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0" name="Picture 487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1" name="Picture 488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2" name="Picture 488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3" name="Picture 488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4" name="Picture 488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5" name="Picture 488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6" name="Picture 488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7" name="Picture 488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8" name="Picture 488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4889" name="Straight Connector 4888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0" name="Straight Connector 4889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91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892" name="Straight Connector 4891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4" name="Straight Connector 4893"/>
          <p:cNvCxnSpPr/>
          <p:nvPr/>
        </p:nvCxnSpPr>
        <p:spPr>
          <a:xfrm flipV="1">
            <a:off x="1357580" y="540114"/>
            <a:ext cx="0" cy="2893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1" name="Straight Connector 4900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2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903" name="TextBox 4902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904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05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906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907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08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909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10" name="TextBox 4909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4911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12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4913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4914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15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920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4921" name="Group 4920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47" name="Group 834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51" name="Rectangle 8350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52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48" name="Group 8347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49" name="Rectangle 8348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50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7138" name="Group 7137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7511" name="Group 751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2" name="Group 751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3" name="Group 751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4" name="Group 751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3" name="Rounded Rectangle 7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Block Arc 7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5" name="Group 751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6" name="Group 751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7" name="Group 751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8" name="Group 751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39" name="Group 7138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7481" name="Group 74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2" name="Group 74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3" name="Group 74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4" name="Group 74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3" name="Rounded Rectangle 7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Block Arc 7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5" name="Group 74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1" name="Rounded Rectangle 7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2" name="Block Arc 7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6" name="Group 74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9" name="Rounded Rectangle 7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0" name="Block Arc 7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7" name="Group 74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7" name="Rounded Rectangle 7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8" name="Block Arc 7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8" name="Group 74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5" name="Rounded Rectangle 7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6" name="Block Arc 7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1" name="Rounded Rectangle 7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Block Arc 7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0" name="Group 7139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7451" name="Group 74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2" name="Group 74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3" name="Group 74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4" name="Group 74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3" name="Rounded Rectangle 7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Block Arc 7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5" name="Group 74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1" name="Rounded Rectangle 7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2" name="Block Arc 7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6" name="Group 74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9" name="Rounded Rectangle 7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0" name="Block Arc 7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7" name="Group 74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7" name="Rounded Rectangle 7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8" name="Block Arc 7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8" name="Group 74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5" name="Rounded Rectangle 7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6" name="Block Arc 7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1" name="Rounded Rectangle 7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2" name="Block Arc 7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1" name="Group 7140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7421" name="Group 74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2" name="Group 74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3" name="Group 74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4" name="Group 74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3" name="Rounded Rectangle 7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4" name="Block Arc 7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5" name="Group 74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1" name="Rounded Rectangle 7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2" name="Block Arc 7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6" name="Group 74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9" name="Rounded Rectangle 7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0" name="Block Arc 7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7" name="Group 74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7" name="Rounded Rectangle 7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8" name="Block Arc 7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8" name="Group 74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5" name="Rounded Rectangle 7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6" name="Block Arc 7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1" name="Rounded Rectangle 7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Block Arc 7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2" name="Group 7141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7391" name="Group 73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2" name="Group 73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3" name="Group 73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4" name="Group 73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3" name="Rounded Rectangle 74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4" name="Block Arc 74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5" name="Group 73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1" name="Rounded Rectangle 7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2" name="Block Arc 74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6" name="Group 73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9" name="Rounded Rectangle 7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0" name="Block Arc 74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7" name="Group 73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7" name="Rounded Rectangle 74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8" name="Block Arc 74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8" name="Group 73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5" name="Rounded Rectangle 74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6" name="Block Arc 74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1" name="Rounded Rectangle 74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2" name="Block Arc 74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3" name="Group 7142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7361" name="Group 73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2" name="Group 73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3" name="Group 73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4" name="Group 73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3" name="Rounded Rectangle 7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4" name="Block Arc 7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5" name="Group 73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1" name="Rounded Rectangle 7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2" name="Block Arc 7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6" name="Group 73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9" name="Rounded Rectangle 7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0" name="Block Arc 7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7" name="Group 73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7" name="Rounded Rectangle 7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8" name="Block Arc 7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8" name="Group 73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5" name="Rounded Rectangle 7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6" name="Block Arc 7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1" name="Rounded Rectangle 73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2" name="Block Arc 7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4" name="Group 7143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7331" name="Group 73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2" name="Group 73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3" name="Group 73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4" name="Group 73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3" name="Rounded Rectangle 7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4" name="Block Arc 7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5" name="Group 73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1" name="Rounded Rectangle 7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2" name="Block Arc 7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6" name="Group 73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9" name="Rounded Rectangle 7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0" name="Block Arc 7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7" name="Group 73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7" name="Rounded Rectangle 7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8" name="Block Arc 7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8" name="Group 73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5" name="Rounded Rectangle 7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6" name="Block Arc 7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1" name="Rounded Rectangle 7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2" name="Block Arc 7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5" name="Group 7144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7301" name="Group 73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2" name="Group 73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3" name="Group 73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3" name="Rounded Rectangle 7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Block Arc 7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1" name="Rounded Rectangle 7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Block Arc 7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9" name="Rounded Rectangle 7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Block Arc 7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7" name="Rounded Rectangle 7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Block Arc 7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5" name="Rounded Rectangle 7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6" name="Block Arc 7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3" name="Rounded Rectangle 7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4" name="Block Arc 7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1" name="Rounded Rectangle 7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2" name="Block Arc 7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6" name="Group 7145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7271" name="Group 72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9" name="Rounded Rectangle 7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0" name="Block Arc 7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2" name="Group 72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7" name="Rounded Rectangle 7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8" name="Block Arc 7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3" name="Group 72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5" name="Rounded Rectangle 7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6" name="Block Arc 7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4" name="Group 72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3" name="Rounded Rectangle 7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4" name="Block Arc 7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5" name="Group 72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1" name="Rounded Rectangle 7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2" name="Block Arc 7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6" name="Group 72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9" name="Rounded Rectangle 7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0" name="Block Arc 7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7" name="Group 72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7" name="Rounded Rectangle 7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8" name="Block Arc 7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8" name="Group 72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5" name="Rounded Rectangle 7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6" name="Block Arc 7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9" name="Group 72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3" name="Rounded Rectangle 7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4" name="Block Arc 7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0" name="Group 72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1" name="Rounded Rectangle 7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2" name="Block Arc 7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8" name="Group 7147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7211" name="Group 721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9" name="Rounded Rectangle 7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Block Arc 7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2" name="Group 721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7" name="Rounded Rectangle 7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Block Arc 7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3" name="Group 721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7235" name="Rounded Rectangle 723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Block Arc 7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4" name="Group 721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7233" name="Rounded Rectangle 723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Block Arc 7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5" name="Group 721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31" name="Rounded Rectangle 723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Block Arc 7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6" name="Group 721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9" name="Rounded Rectangle 722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Block Arc 7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7" name="Group 721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7227" name="Rounded Rectangle 722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Block Arc 7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8" name="Group 721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7225" name="Rounded Rectangle 722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6" name="Block Arc 7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9" name="Group 721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3" name="Rounded Rectangle 722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4" name="Block Arc 7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0" name="Group 721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1" name="Rounded Rectangle 722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2" name="Block Arc 7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9" name="Group 7148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7181" name="Group 718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9" name="Rounded Rectangle 7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0" name="Block Arc 7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2" name="Group 718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7" name="Rounded Rectangle 7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8" name="Block Arc 7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3" name="Group 718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5" name="Rounded Rectangle 7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6" name="Block Arc 7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4" name="Group 718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3" name="Rounded Rectangle 7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4" name="Block Arc 7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5" name="Group 718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1" name="Rounded Rectangle 7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2" name="Block Arc 7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6" name="Group 718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9" name="Rounded Rectangle 7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0" name="Block Arc 7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7" name="Group 718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7" name="Rounded Rectangle 7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8" name="Block Arc 7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8" name="Group 718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5" name="Rounded Rectangle 7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6" name="Block Arc 7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9" name="Group 718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3" name="Rounded Rectangle 7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4" name="Block Arc 7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0" name="Group 718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1" name="Rounded Rectangle 7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2" name="Block Arc 7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0" name="Group 7149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7151" name="Group 715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9" name="Rounded Rectangle 7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0" name="Block Arc 7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2" name="Group 715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7" name="Rounded Rectangle 7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8" name="Block Arc 7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3" name="Group 715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5" name="Rounded Rectangle 7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6" name="Block Arc 7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4" name="Group 715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3" name="Rounded Rectangle 7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4" name="Block Arc 7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5" name="Group 715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1" name="Rounded Rectangle 7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2" name="Block Arc 7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6" name="Group 715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9" name="Rounded Rectangle 7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0" name="Block Arc 7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7" name="Group 715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7" name="Rounded Rectangle 7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8" name="Block Arc 7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8" name="Group 715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5" name="Rounded Rectangle 7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6" name="Block Arc 7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9" name="Group 715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3" name="Rounded Rectangle 7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4" name="Block Arc 7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0" name="Group 715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1" name="Rounded Rectangle 7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2" name="Block Arc 7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5" name="Group 4924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6735" name="Group 6734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108" name="Group 710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6" name="Rounded Rectangle 7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7" name="Block Arc 7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9" name="Group 710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4" name="Rounded Rectangle 7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5" name="Block Arc 7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0" name="Group 710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1" name="Group 711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2" name="Group 711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3" name="Group 711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4" name="Group 711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4" name="Rounded Rectangle 7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5" name="Block Arc 7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5" name="Group 711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2" name="Rounded Rectangle 7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3" name="Block Arc 7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6" name="Group 711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7" name="Group 711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6" name="Group 6735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078" name="Group 707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9" name="Group 707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0" name="Group 707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1" name="Group 708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2" name="Group 708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3" name="Group 708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4" name="Group 708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4" name="Rounded Rectangle 7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5" name="Block Arc 7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5" name="Group 708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2" name="Rounded Rectangle 7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3" name="Block Arc 7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6" name="Group 708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7" name="Group 708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7" name="Group 6736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048" name="Group 70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9" name="Group 70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0" name="Group 70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1" name="Group 70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2" name="Group 70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3" name="Group 70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4" name="Group 70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4" name="Rounded Rectangle 7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5" name="Block Arc 7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5" name="Group 70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2" name="Rounded Rectangle 7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3" name="Block Arc 7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6" name="Group 70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7" name="Group 70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8" name="Group 6737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018" name="Group 70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9" name="Group 70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0" name="Group 70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1" name="Group 70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2" name="Group 70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3" name="Group 70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4" name="Group 70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4" name="Rounded Rectangle 7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5" name="Block Arc 7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5" name="Group 70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2" name="Rounded Rectangle 7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3" name="Block Arc 7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6" name="Group 70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7" name="Group 70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9" name="Group 6738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988" name="Group 69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9" name="Group 69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0" name="Group 69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1" name="Group 69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2" name="Group 69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3" name="Group 69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4" name="Group 69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4" name="Rounded Rectangle 7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5" name="Block Arc 7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5" name="Group 69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2" name="Rounded Rectangle 7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3" name="Block Arc 7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6" name="Group 69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7" name="Group 69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0" name="Group 6739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958" name="Group 69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9" name="Group 69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0" name="Group 69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1" name="Group 69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2" name="Group 69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3" name="Group 69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4" name="Group 69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4" name="Rounded Rectangle 6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5" name="Block Arc 6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5" name="Group 69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2" name="Rounded Rectangle 6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Block Arc 6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6" name="Group 69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7" name="Group 69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1" name="Group 6740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928" name="Group 69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9" name="Group 69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0" name="Group 69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4" name="Group 69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5" name="Group 69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6" name="Group 69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7" name="Group 69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2" name="Group 6741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898" name="Group 689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9" name="Group 689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0" name="Group 689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4" name="Group 690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5" name="Group 690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6" name="Group 690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7" name="Group 690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3" name="Group 6742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868" name="Group 686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9" name="Group 686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0" name="Group 686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4" name="Group 687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5" name="Group 687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6" name="Group 687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7" name="Group 687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4" name="Group 6743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838" name="Group 683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9" name="Group 683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0" name="Group 683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4" name="Group 684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5" name="Group 684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6" name="Group 684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7" name="Group 684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5" name="Group 6744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808" name="Group 680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9" name="Group 680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0" name="Group 680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4" name="Group 681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5" name="Group 681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6" name="Group 681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7" name="Group 681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6" name="Group 6745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778" name="Group 677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9" name="Group 677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0" name="Group 677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4" name="Group 678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5" name="Group 678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6" name="Group 678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7" name="Group 678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7" name="Group 6746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748" name="Group 674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9" name="Group 674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0" name="Group 674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4" name="Group 675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5" name="Group 675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6" name="Group 675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7" name="Group 675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6" name="Group 4925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6549" name="Group 6548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705" name="Group 670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3" name="Rounded Rectangle 6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4" name="Block Arc 6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6" name="Group 670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1" name="Rounded Rectangle 6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2" name="Block Arc 6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7" name="Group 670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9" name="Rounded Rectangle 6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Block Arc 6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8" name="Group 670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7" name="Rounded Rectangle 6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Block Arc 6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9" name="Group 670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5" name="Rounded Rectangle 6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6" name="Block Arc 6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0" name="Group 670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3" name="Rounded Rectangle 6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Block Arc 6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1" name="Group 671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1" name="Rounded Rectangle 6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Block Arc 6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2" name="Group 671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9" name="Rounded Rectangle 6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Block Arc 6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3" name="Group 671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4" name="Group 671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0" name="Group 6549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675" name="Group 667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3" name="Rounded Rectangle 6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4" name="Block Arc 6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6" name="Group 667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1" name="Rounded Rectangle 6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2" name="Block Arc 6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7" name="Group 667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8" name="Group 667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7" name="Rounded Rectangle 6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Block Arc 6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9" name="Group 667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5" name="Rounded Rectangle 6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6" name="Block Arc 6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0" name="Group 667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3" name="Rounded Rectangle 6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Block Arc 6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1" name="Group 668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1" name="Rounded Rectangle 6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Block Arc 6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2" name="Group 668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9" name="Rounded Rectangle 6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Block Arc 6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3" name="Group 668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4" name="Group 668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1" name="Group 6550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645" name="Group 66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3" name="Rounded Rectangle 6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4" name="Block Arc 6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6" name="Group 66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1" name="Rounded Rectangle 6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2" name="Block Arc 6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7" name="Group 66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8" name="Group 66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7" name="Rounded Rectangle 6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8" name="Block Arc 6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9" name="Group 66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5" name="Rounded Rectangle 6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6" name="Block Arc 6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0" name="Group 66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3" name="Rounded Rectangle 6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4" name="Block Arc 6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1" name="Group 66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1" name="Rounded Rectangle 6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2" name="Block Arc 6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2" name="Group 66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9" name="Rounded Rectangle 6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0" name="Block Arc 6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3" name="Group 66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4" name="Group 66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552" name="Group 6551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615" name="Group 66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3" name="Rounded Rectangle 6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4" name="Block Arc 6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6" name="Group 66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1" name="Rounded Rectangle 6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2" name="Block Arc 6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7" name="Group 66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8" name="Group 66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7" name="Rounded Rectangle 6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Block Arc 6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9" name="Group 66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5" name="Rounded Rectangle 6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6" name="Block Arc 6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0" name="Group 66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3" name="Rounded Rectangle 6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Block Arc 6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1" name="Group 66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1" name="Rounded Rectangle 6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Block Arc 6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2" name="Group 66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9" name="Rounded Rectangle 6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0" name="Block Arc 6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3" name="Group 66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4" name="Group 66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3" name="Group 6552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585" name="Group 65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3" name="Rounded Rectangle 6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4" name="Block Arc 6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6" name="Group 65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1" name="Rounded Rectangle 6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2" name="Block Arc 6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7" name="Group 65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8" name="Group 65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7" name="Rounded Rectangle 6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8" name="Block Arc 6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9" name="Group 65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5" name="Rounded Rectangle 6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6" name="Block Arc 6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0" name="Group 65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3" name="Rounded Rectangle 6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4" name="Block Arc 6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1" name="Group 65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1" name="Rounded Rectangle 6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2" name="Block Arc 6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2" name="Group 65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9" name="Rounded Rectangle 6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0" name="Block Arc 6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3" name="Group 65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4" name="Group 65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4" name="Group 6553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555" name="Group 65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3" name="Rounded Rectangle 6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4" name="Block Arc 6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6" name="Group 65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1" name="Rounded Rectangle 6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2" name="Block Arc 6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7" name="Group 65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8" name="Group 65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7" name="Rounded Rectangle 6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8" name="Block Arc 6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9" name="Group 65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5" name="Rounded Rectangle 6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6" name="Block Arc 6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0" name="Group 65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3" name="Rounded Rectangle 6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4" name="Block Arc 6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1" name="Group 65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1" name="Rounded Rectangle 6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2" name="Block Arc 6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2" name="Group 65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9" name="Rounded Rectangle 6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0" name="Block Arc 6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3" name="Group 65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4" name="Group 65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7" name="Group 4926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6363" name="Group 6362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6519" name="Group 651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7" name="Rounded Rectangle 6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8" name="Block Arc 6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0" name="Group 651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5" name="Rounded Rectangle 6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6" name="Block Arc 6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1" name="Group 652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3" name="Rounded Rectangle 6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4" name="Block Arc 6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2" name="Group 652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1" name="Rounded Rectangle 6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2" name="Block Arc 6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3" name="Group 652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9" name="Rounded Rectangle 6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Block Arc 6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4" name="Group 652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7" name="Rounded Rectangle 6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Block Arc 6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5" name="Group 652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5" name="Rounded Rectangle 6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Block Arc 6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6" name="Group 652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3" name="Rounded Rectangle 6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Block Arc 6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7" name="Group 652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8" name="Group 652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9" name="Rounded Rectangle 6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Block Arc 6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4" name="Group 6363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6489" name="Group 648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0" name="Group 648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1" name="Group 649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2" name="Group 649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1" name="Rounded Rectangle 6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2" name="Block Arc 6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3" name="Group 649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9" name="Rounded Rectangle 6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0" name="Block Arc 6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4" name="Group 649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7" name="Rounded Rectangle 6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8" name="Block Arc 6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5" name="Group 649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5" name="Rounded Rectangle 6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6" name="Block Arc 6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6" name="Group 649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3" name="Rounded Rectangle 6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4" name="Block Arc 6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7" name="Group 649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8" name="Group 649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9" name="Rounded Rectangle 64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0" name="Block Arc 6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5" name="Group 6364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6459" name="Group 645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6" name="Group 6365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6429" name="Group 642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4" name="Group 643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5" name="Group 643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3" name="Rounded Rectangle 64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4" name="Block Arc 64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7" name="Group 6366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6399" name="Group 639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8" name="Group 6367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6369" name="Group 636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8" name="Group 4927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177" name="Group 6176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333" name="Group 633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4" name="Group 633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5" name="Group 633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6" name="Group 633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7" name="Group 633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8" name="Group 633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9" name="Group 633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9" name="Rounded Rectangle 6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0" name="Block Arc 6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7" name="Rounded Rectangle 6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8" name="Block Arc 6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5" name="Rounded Rectangle 6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6" name="Block Arc 6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78" name="Group 6177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303" name="Group 630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4" name="Group 630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5" name="Group 630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6" name="Group 630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7" name="Group 630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3" name="Rounded Rectangle 6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4" name="Block Arc 6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8" name="Group 630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1" name="Rounded Rectangle 6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2" name="Block Arc 6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9" name="Group 630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9" name="Rounded Rectangle 6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0" name="Block Arc 6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7" name="Rounded Rectangle 6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8" name="Block Arc 6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5" name="Rounded Rectangle 6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6" name="Block Arc 6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79" name="Group 6178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273" name="Group 627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4" name="Group 627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5" name="Group 627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6" name="Group 627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7" name="Group 627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3" name="Rounded Rectangle 6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4" name="Block Arc 6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8" name="Group 627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1" name="Rounded Rectangle 6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2" name="Block Arc 6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9" name="Group 627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9" name="Rounded Rectangle 6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0" name="Block Arc 6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7" name="Rounded Rectangle 6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8" name="Block Arc 6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5" name="Rounded Rectangle 6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6" name="Block Arc 6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180" name="Group 6179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243" name="Group 624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4" name="Group 624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5" name="Group 624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6" name="Group 624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7" name="Group 624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3" name="Rounded Rectangle 6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4" name="Block Arc 6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8" name="Group 624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1" name="Rounded Rectangle 6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2" name="Block Arc 6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9" name="Group 624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9" name="Rounded Rectangle 6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0" name="Block Arc 6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7" name="Rounded Rectangle 6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8" name="Block Arc 6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5" name="Rounded Rectangle 6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6" name="Block Arc 6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81" name="Group 6180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213" name="Group 621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4" name="Group 621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5" name="Group 621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6" name="Group 621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7" name="Group 621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3" name="Rounded Rectangle 6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4" name="Block Arc 6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8" name="Group 621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1" name="Rounded Rectangle 6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2" name="Block Arc 6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9" name="Group 621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9" name="Rounded Rectangle 6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0" name="Block Arc 6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7" name="Rounded Rectangle 6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8" name="Block Arc 6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5" name="Rounded Rectangle 6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6" name="Block Arc 6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82" name="Group 6181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183" name="Group 618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4" name="Group 618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5" name="Group 618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6" name="Group 618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7" name="Group 618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3" name="Rounded Rectangle 6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4" name="Block Arc 6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8" name="Group 618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1" name="Rounded Rectangle 6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2" name="Block Arc 6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9" name="Group 618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9" name="Rounded Rectangle 6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0" name="Block Arc 6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7" name="Rounded Rectangle 6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8" name="Block Arc 6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5" name="Rounded Rectangle 6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6" name="Block Arc 6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930" name="TextBox 219"/>
          <p:cNvSpPr txBox="1">
            <a:spLocks noChangeArrowheads="1"/>
          </p:cNvSpPr>
          <p:nvPr/>
        </p:nvSpPr>
        <p:spPr bwMode="auto">
          <a:xfrm>
            <a:off x="8007646" y="3370807"/>
            <a:ext cx="32953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931" name="TextBox 219"/>
          <p:cNvSpPr txBox="1">
            <a:spLocks noChangeArrowheads="1"/>
          </p:cNvSpPr>
          <p:nvPr/>
        </p:nvSpPr>
        <p:spPr bwMode="auto">
          <a:xfrm>
            <a:off x="8021502" y="4152846"/>
            <a:ext cx="310785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932" name="TextBox 219"/>
          <p:cNvSpPr txBox="1">
            <a:spLocks noChangeArrowheads="1"/>
          </p:cNvSpPr>
          <p:nvPr/>
        </p:nvSpPr>
        <p:spPr bwMode="auto">
          <a:xfrm>
            <a:off x="7958117" y="4879178"/>
            <a:ext cx="429380" cy="24359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8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4933" name="Group 4932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5526" name="Group 5525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961" name="Group 596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2" name="Group 596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3" name="Group 596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4" name="Group 596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5" name="Group 596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1" name="Rounded Rectangle 5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2" name="Block Arc 5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6" name="Group 596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9" name="Rounded Rectangle 5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0" name="Block Arc 5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7" name="Rounded Rectangle 5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8" name="Block Arc 5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5" name="Rounded Rectangle 5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6" name="Block Arc 5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7" name="Group 5526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931" name="Group 593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2" name="Group 593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3" name="Group 593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4" name="Group 593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5" name="Group 593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1" name="Rounded Rectangle 5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2" name="Block Arc 5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6" name="Group 593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9" name="Rounded Rectangle 5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0" name="Block Arc 5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7" name="Rounded Rectangle 5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8" name="Block Arc 5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5" name="Rounded Rectangle 5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6" name="Block Arc 5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8" name="Group 5527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901" name="Group 590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2" name="Group 590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3" name="Group 590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4" name="Group 590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5" name="Group 590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1" name="Rounded Rectangle 5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2" name="Block Arc 5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6" name="Group 590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9" name="Rounded Rectangle 5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0" name="Block Arc 5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7" name="Rounded Rectangle 5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8" name="Block Arc 5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5" name="Rounded Rectangle 5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6" name="Block Arc 5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9" name="Group 5528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871" name="Group 587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5" name="Group 587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6" name="Group 587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7" name="Group 587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5" name="Rounded Rectangle 5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6" name="Block Arc 5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0" name="Group 587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0" name="Group 5529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841" name="Group 584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5" name="Group 584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6" name="Group 584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7" name="Group 584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5" name="Rounded Rectangle 5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6" name="Block Arc 5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0" name="Group 584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1" name="Group 5530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811" name="Group 581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5" name="Group 581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6" name="Group 581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7" name="Group 581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5" name="Rounded Rectangle 5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6" name="Block Arc 5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2" name="Group 5531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781" name="Group 578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5" name="Group 578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6" name="Group 578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7" name="Group 578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5" name="Rounded Rectangle 5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6" name="Block Arc 5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3" name="Group 5532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751" name="Group 575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5" name="Group 575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6" name="Group 575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7" name="Group 575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5" name="Rounded Rectangle 5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6" name="Block Arc 5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4" name="Group 5533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721" name="Group 572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5" name="Group 572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6" name="Group 572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7" name="Group 572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5" name="Rounded Rectangle 5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6" name="Block Arc 5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5" name="Group 5534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691" name="Group 569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4" name="Group 569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5" name="Group 569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6" name="Group 569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7" name="Group 569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8" name="Group 569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9" name="Group 569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6" name="Group 5535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661" name="Group 566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7" name="Group 5536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631" name="Group 563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8" name="Group 5537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601" name="Group 560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9" name="Group 5538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571" name="Group 557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40" name="Group 5539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541" name="Group 554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34" name="Group 4933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5061" name="Group 5060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496" name="Group 54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4" name="Rounded Rectangle 5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5" name="Block Arc 5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7" name="Group 54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2" name="Rounded Rectangle 5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3" name="Block Arc 5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8" name="Group 54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0" name="Rounded Rectangle 5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1" name="Block Arc 5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9" name="Group 54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8" name="Rounded Rectangle 5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Block Arc 5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0" name="Group 54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6" name="Rounded Rectangle 5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Block Arc 5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1" name="Group 55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4" name="Rounded Rectangle 5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Block Arc 5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2" name="Group 55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2" name="Rounded Rectangle 5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Block Arc 5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3" name="Group 55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0" name="Rounded Rectangle 5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Block Arc 5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4" name="Group 55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5" name="Group 55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6" name="Rounded Rectangle 5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Block Arc 5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2" name="Group 5061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466" name="Group 54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7" name="Group 54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8" name="Group 54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9" name="Group 54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8" name="Rounded Rectangle 5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Block Arc 5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0" name="Group 54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6" name="Rounded Rectangle 5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Block Arc 5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1" name="Group 54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4" name="Rounded Rectangle 5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Block Arc 5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2" name="Group 54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2" name="Rounded Rectangle 5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Block Arc 5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3" name="Group 54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0" name="Rounded Rectangle 5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Block Arc 5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4" name="Group 54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5" name="Group 54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6" name="Rounded Rectangle 5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Block Arc 5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3" name="Group 5062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436" name="Group 54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7" name="Group 54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8" name="Group 54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9" name="Group 54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8" name="Rounded Rectangle 54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Block Arc 54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0" name="Group 54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6" name="Rounded Rectangle 54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Block Arc 54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1" name="Group 54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4" name="Rounded Rectangle 5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Block Arc 54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2" name="Group 54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2" name="Rounded Rectangle 54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Block Arc 54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3" name="Group 54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0" name="Rounded Rectangle 5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Block Arc 54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4" name="Group 54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5" name="Group 54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6" name="Rounded Rectangle 54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Block Arc 54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4" name="Group 5063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406" name="Group 54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4" name="Rounded Rectangle 5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Block Arc 5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7" name="Group 54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2" name="Rounded Rectangle 5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Block Arc 5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8" name="Group 54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0" name="Rounded Rectangle 5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Block Arc 5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9" name="Group 54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8" name="Rounded Rectangle 5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9" name="Block Arc 5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0" name="Group 54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6" name="Rounded Rectangle 5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7" name="Block Arc 5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1" name="Group 54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4" name="Rounded Rectangle 5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Block Arc 5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2" name="Group 54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2" name="Rounded Rectangle 5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Block Arc 5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3" name="Group 54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0" name="Rounded Rectangle 5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Block Arc 5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4" name="Group 54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5" name="Group 54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5" name="Group 5064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376" name="Group 537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4" name="Rounded Rectangle 5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Block Arc 5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7" name="Group 537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2" name="Rounded Rectangle 5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Block Arc 5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8" name="Group 537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0" name="Rounded Rectangle 5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Block Arc 5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9" name="Group 537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8" name="Rounded Rectangle 5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9" name="Block Arc 5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0" name="Group 537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6" name="Rounded Rectangle 5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7" name="Block Arc 5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1" name="Group 538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4" name="Rounded Rectangle 5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Block Arc 5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2" name="Group 538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2" name="Rounded Rectangle 5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3" name="Block Arc 5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3" name="Group 538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0" name="Rounded Rectangle 5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Block Arc 5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4" name="Group 538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5" name="Group 538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6" name="Group 5065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46" name="Group 534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4" name="Rounded Rectangle 5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5" name="Block Arc 5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7" name="Group 534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2" name="Rounded Rectangle 5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3" name="Block Arc 5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8" name="Group 534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0" name="Rounded Rectangle 5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1" name="Block Arc 5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9" name="Group 534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8" name="Rounded Rectangle 5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9" name="Block Arc 5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0" name="Group 534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6" name="Rounded Rectangle 5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7" name="Block Arc 5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1" name="Group 535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4" name="Rounded Rectangle 5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5" name="Block Arc 5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2" name="Group 535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2" name="Rounded Rectangle 5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3" name="Block Arc 5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3" name="Group 535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0" name="Rounded Rectangle 5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1" name="Block Arc 5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4" name="Group 535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5" name="Group 535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7" name="Group 5066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316" name="Group 531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4" name="Rounded Rectangle 5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5" name="Block Arc 5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7" name="Group 531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2" name="Rounded Rectangle 5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3" name="Block Arc 5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8" name="Rounded Rectangle 5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Block Arc 5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6" name="Rounded Rectangle 5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Block Arc 5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2" name="Group 532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3" name="Group 532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4" name="Group 532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5" name="Group 532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8" name="Group 5067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86" name="Group 528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4" name="Rounded Rectangle 53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5" name="Block Arc 53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7" name="Group 528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2" name="Rounded Rectangle 53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3" name="Block Arc 53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8" name="Group 528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9" name="Group 528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8" name="Rounded Rectangle 53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9" name="Block Arc 53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6" name="Rounded Rectangle 53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7" name="Block Arc 53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2" name="Group 529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3" name="Group 529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4" name="Group 529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5" name="Group 529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9" name="Group 5068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56" name="Group 525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4" name="Rounded Rectangle 5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5" name="Block Arc 5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7" name="Group 525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2" name="Rounded Rectangle 5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3" name="Block Arc 5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8" name="Group 525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9" name="Group 525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8" name="Rounded Rectangle 5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9" name="Block Arc 5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6" name="Rounded Rectangle 5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7" name="Block Arc 5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0" name="Group 5069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226" name="Group 522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4" name="Rounded Rectangle 5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5" name="Block Arc 5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7" name="Group 522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2" name="Rounded Rectangle 5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3" name="Block Arc 5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8" name="Group 522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9" name="Group 522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8" name="Rounded Rectangle 5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9" name="Block Arc 5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6" name="Rounded Rectangle 5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7" name="Block Arc 5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4" name="Rounded Rectangle 5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5" name="Block Arc 5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2" name="Rounded Rectangle 5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3" name="Block Arc 5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0" name="Rounded Rectangle 5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1" name="Block Arc 5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1" name="Group 5070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96" name="Group 51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4" name="Rounded Rectangle 5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5" name="Block Arc 5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7" name="Group 51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2" name="Rounded Rectangle 5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3" name="Block Arc 5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8" name="Group 51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9" name="Group 51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8" name="Rounded Rectangle 5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9" name="Block Arc 5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6" name="Rounded Rectangle 5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7" name="Block Arc 5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2" name="Group 5071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66" name="Group 51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4" name="Rounded Rectangle 5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5" name="Block Arc 5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7" name="Group 51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2" name="Rounded Rectangle 5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3" name="Block Arc 5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8" name="Group 51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9" name="Group 51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8" name="Rounded Rectangle 5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9" name="Block Arc 5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6" name="Rounded Rectangle 5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7" name="Block Arc 5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3" name="Group 5072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36" name="Group 51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4" name="Rounded Rectangle 5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5" name="Block Arc 51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7" name="Group 51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2" name="Rounded Rectangle 51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3" name="Block Arc 51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8" name="Group 51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9" name="Group 51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8" name="Rounded Rectangle 5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9" name="Block Arc 5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6" name="Rounded Rectangle 5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7" name="Block Arc 5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4" name="Group 5073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106" name="Group 51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4" name="Rounded Rectangle 5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5" name="Block Arc 5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7" name="Group 51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2" name="Rounded Rectangle 5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3" name="Block Arc 5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8" name="Group 51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9" name="Group 51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8" name="Rounded Rectangle 5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9" name="Block Arc 5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6" name="Rounded Rectangle 5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7" name="Block Arc 5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4" name="Rounded Rectangle 5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5" name="Block Arc 5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2" name="Rounded Rectangle 5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3" name="Block Arc 5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0" name="Rounded Rectangle 5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1" name="Block Arc 5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5" name="Group 5074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76" name="Group 507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4" name="Rounded Rectangle 5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5" name="Block Arc 5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7" name="Group 507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2" name="Rounded Rectangle 5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3" name="Block Arc 5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8" name="Group 507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9" name="Group 507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8" name="Rounded Rectangle 5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9" name="Block Arc 5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6" name="Rounded Rectangle 5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7" name="Block Arc 5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4" name="Rounded Rectangle 5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5" name="Block Arc 5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2" name="Rounded Rectangle 5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3" name="Block Arc 5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0" name="Rounded Rectangle 5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1" name="Block Arc 5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35" name="Group 4934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5047" name="Group 50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59" name="Rectangle 50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60" name="Rectangle 50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48" name="Group 50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57" name="Rectangle 50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58" name="Rectangle 50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49" name="Group 50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55" name="Rectangle 50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56" name="Rectangle 50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50" name="Rectangle 50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1" name="Rectangle 50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2" name="Rectangle 505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3" name="Rectangle 50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4" name="Rectangle 50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6" name="Group 4935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5033" name="Group 50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45" name="Rectangle 50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6" name="Rectangle 50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4" name="Group 50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43" name="Rectangle 50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4" name="Rectangle 50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5" name="Group 50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41" name="Rectangle 50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2" name="Rectangle 50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36" name="Rectangle 50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7" name="Rectangle 50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8" name="Rectangle 50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9" name="Rectangle 50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0" name="Rectangle 50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7" name="Group 4936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019" name="Group 501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31" name="Rectangle 503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2" name="Rectangle 503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20" name="Group 501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29" name="Rectangle 502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0" name="Rectangle 502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21" name="Group 502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27" name="Rectangle 502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8" name="Rectangle 502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22" name="Rectangle 502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3" name="Rectangle 502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4" name="Rectangle 502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5" name="Rectangle 502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6" name="Rectangle 502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8" name="Group 4937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5005" name="Group 50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17" name="Rectangle 50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8" name="Rectangle 50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6" name="Group 50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15" name="Rectangle 50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6" name="Rectangle 50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7" name="Group 50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13" name="Rectangle 50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4" name="Rectangle 50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08" name="Rectangle 50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9" name="Rectangle 50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0" name="Rectangle 500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1" name="Rectangle 50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2" name="Rectangle 50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9" name="Group 4938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4991" name="Group 49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03" name="Rectangle 50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4" name="Rectangle 50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2" name="Group 49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01" name="Rectangle 50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2" name="Rectangle 50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3" name="Group 49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99" name="Rectangle 49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0" name="Rectangle 49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94" name="Rectangle 49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5" name="Rectangle 49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6" name="Rectangle 49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7" name="Rectangle 49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8" name="Rectangle 49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0" name="Group 4939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4977" name="Group 497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89" name="Rectangle 498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90" name="Rectangle 498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8" name="Group 497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87" name="Rectangle 498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8" name="Rectangle 498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9" name="Group 497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85" name="Rectangle 498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6" name="Rectangle 498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80" name="Rectangle 497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1" name="Rectangle 498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2" name="Rectangle 498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3" name="Rectangle 498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4" name="Rectangle 498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1" name="Group 4940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4963" name="Group 496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75" name="Rectangle 497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6" name="Rectangle 497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4" name="Group 496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73" name="Rectangle 497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4" name="Rectangle 497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5" name="Group 496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71" name="Rectangle 497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2" name="Rectangle 497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66" name="Rectangle 496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7" name="Rectangle 496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8" name="Rectangle 4967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9" name="Rectangle 496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0" name="Rectangle 496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2" name="Group 4941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4949" name="Group 494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61" name="Rectangle 496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2" name="Rectangle 496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50" name="Group 494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59" name="Rectangle 495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0" name="Rectangle 495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51" name="Group 495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57" name="Rectangle 495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8" name="Rectangle 495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52" name="Rectangle 495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3" name="Rectangle 495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4" name="Rectangle 495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5" name="Rectangle 495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6" name="Rectangle 495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46" name="Rectangle 4945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7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3924442" y="-537930"/>
            <a:ext cx="27432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32586" y="733990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41407" y="961764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09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702965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1510" name="Rectangle 231"/>
          <p:cNvSpPr>
            <a:spLocks noChangeArrowheads="1"/>
          </p:cNvSpPr>
          <p:nvPr/>
        </p:nvSpPr>
        <p:spPr bwMode="auto">
          <a:xfrm>
            <a:off x="778308" y="481790"/>
            <a:ext cx="27432" cy="11887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821120" y="20764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5400000">
            <a:off x="2072301" y="135969"/>
            <a:ext cx="187468" cy="328711"/>
          </a:xfrm>
          <a:prstGeom prst="ellipse">
            <a:avLst/>
          </a:prstGeom>
          <a:blipFill dpi="0" rotWithShape="1">
            <a:blip r:embed="rId10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5" name="WordArt 157"/>
          <p:cNvSpPr>
            <a:spLocks noChangeArrowheads="1" noChangeShapeType="1" noTextEdit="1"/>
          </p:cNvSpPr>
          <p:nvPr/>
        </p:nvSpPr>
        <p:spPr bwMode="auto">
          <a:xfrm>
            <a:off x="1942304" y="383214"/>
            <a:ext cx="447463" cy="197091"/>
          </a:xfrm>
          <a:prstGeom prst="rect">
            <a:avLst/>
          </a:prstGeom>
          <a:effectLst>
            <a:outerShdw dist="6350" dir="2700000" algn="ctr" rotWithShape="0">
              <a:srgbClr val="FFFF00"/>
            </a:outerShdw>
          </a:effec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b="1" kern="10" dirty="0">
                <a:ln w="3175">
                  <a:noFill/>
                  <a:round/>
                  <a:headEnd/>
                  <a:tailEnd/>
                </a:ln>
                <a:solidFill>
                  <a:srgbClr val="FF0000"/>
                </a:solidFill>
                <a:latin typeface="Comic Sans MS"/>
              </a:rPr>
              <a:t>Bagpipes</a:t>
            </a:r>
          </a:p>
        </p:txBody>
      </p:sp>
      <p:grpSp>
        <p:nvGrpSpPr>
          <p:cNvPr id="1516" name="Group 1515"/>
          <p:cNvGrpSpPr/>
          <p:nvPr/>
        </p:nvGrpSpPr>
        <p:grpSpPr>
          <a:xfrm>
            <a:off x="1256536" y="147998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692011" y="178899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5253440" y="1264815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5949894" y="2265527"/>
            <a:ext cx="217489" cy="219075"/>
            <a:chOff x="2067654" y="4497630"/>
            <a:chExt cx="217489" cy="219075"/>
          </a:xfrm>
        </p:grpSpPr>
        <p:sp>
          <p:nvSpPr>
            <p:cNvPr id="1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2429621" y="28575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882560" y="301761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4882560" y="28575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2429621" y="301761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0" name="Group 1539"/>
          <p:cNvGrpSpPr/>
          <p:nvPr/>
        </p:nvGrpSpPr>
        <p:grpSpPr>
          <a:xfrm>
            <a:off x="991980" y="85940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547624" y="218368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1" name="Rectangle 147"/>
          <p:cNvSpPr>
            <a:spLocks noChangeArrowheads="1"/>
          </p:cNvSpPr>
          <p:nvPr/>
        </p:nvSpPr>
        <p:spPr bwMode="auto">
          <a:xfrm rot="20400000">
            <a:off x="5515321" y="6925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1563" name="Rectangle 147"/>
          <p:cNvSpPr>
            <a:spLocks noChangeArrowheads="1"/>
          </p:cNvSpPr>
          <p:nvPr/>
        </p:nvSpPr>
        <p:spPr bwMode="auto">
          <a:xfrm rot="20400000">
            <a:off x="5242135" y="802804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5567765" y="1159391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3924664" y="-782396"/>
            <a:ext cx="26988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3924442" y="-493595"/>
            <a:ext cx="27432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3924664" y="-738061"/>
            <a:ext cx="26988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1" name="Rectangle 231"/>
          <p:cNvSpPr>
            <a:spLocks noChangeArrowheads="1"/>
          </p:cNvSpPr>
          <p:nvPr/>
        </p:nvSpPr>
        <p:spPr bwMode="auto">
          <a:xfrm>
            <a:off x="718835" y="481790"/>
            <a:ext cx="27432" cy="11887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510433" y="1660745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75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702965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1580" name="Group 1579"/>
          <p:cNvGrpSpPr/>
          <p:nvPr/>
        </p:nvGrpSpPr>
        <p:grpSpPr>
          <a:xfrm>
            <a:off x="5672534" y="2369622"/>
            <a:ext cx="217489" cy="219075"/>
            <a:chOff x="2067654" y="4497630"/>
            <a:chExt cx="217489" cy="219075"/>
          </a:xfrm>
        </p:grpSpPr>
        <p:sp>
          <p:nvSpPr>
            <p:cNvPr id="15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692740" y="113597"/>
            <a:ext cx="180160" cy="257795"/>
            <a:chOff x="2210000" y="893391"/>
            <a:chExt cx="180160" cy="261432"/>
          </a:xfrm>
        </p:grpSpPr>
        <p:sp>
          <p:nvSpPr>
            <p:cNvPr id="3835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83" name="TextBox 1582"/>
          <p:cNvSpPr txBox="1"/>
          <p:nvPr/>
        </p:nvSpPr>
        <p:spPr>
          <a:xfrm>
            <a:off x="0" y="619125"/>
            <a:ext cx="628650" cy="406265"/>
          </a:xfrm>
          <a:prstGeom prst="rect">
            <a:avLst/>
          </a:prstGeom>
          <a:noFill/>
        </p:spPr>
        <p:txBody>
          <a:bodyPr wrap="square" lIns="18288" tIns="18288" rIns="18288" bIns="18288" rtlCol="0">
            <a:spAutoFit/>
          </a:bodyPr>
          <a:lstStyle/>
          <a:p>
            <a:pPr algn="ctr"/>
            <a:r>
              <a:rPr lang="en-US" sz="1200" dirty="0">
                <a:solidFill>
                  <a:srgbClr val="0000FF"/>
                </a:solidFill>
                <a:latin typeface="Comic Sans MS" panose="030F0702030302020204" pitchFamily="66" charset="0"/>
              </a:rPr>
              <a:t>Faculty &amp; Staff</a:t>
            </a:r>
          </a:p>
        </p:txBody>
      </p:sp>
      <p:grpSp>
        <p:nvGrpSpPr>
          <p:cNvPr id="444" name="Group 443"/>
          <p:cNvGrpSpPr/>
          <p:nvPr/>
        </p:nvGrpSpPr>
        <p:grpSpPr>
          <a:xfrm>
            <a:off x="1849851" y="42863"/>
            <a:ext cx="181765" cy="359484"/>
            <a:chOff x="2389847" y="269166"/>
            <a:chExt cx="181765" cy="359484"/>
          </a:xfrm>
        </p:grpSpPr>
        <p:grpSp>
          <p:nvGrpSpPr>
            <p:cNvPr id="445" name="Group 444"/>
            <p:cNvGrpSpPr/>
            <p:nvPr/>
          </p:nvGrpSpPr>
          <p:grpSpPr>
            <a:xfrm>
              <a:off x="2389847" y="269166"/>
              <a:ext cx="180399" cy="262558"/>
              <a:chOff x="3952330" y="3088572"/>
              <a:chExt cx="212529" cy="306318"/>
            </a:xfrm>
          </p:grpSpPr>
          <p:sp>
            <p:nvSpPr>
              <p:cNvPr id="449" name="AutoShape 378" descr="Canada Flag"/>
              <p:cNvSpPr>
                <a:spLocks noChangeArrowheads="1"/>
              </p:cNvSpPr>
              <p:nvPr/>
            </p:nvSpPr>
            <p:spPr bwMode="auto">
              <a:xfrm>
                <a:off x="3959761" y="3088572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12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50" name="Line 379"/>
              <p:cNvSpPr>
                <a:spLocks noChangeShapeType="1"/>
              </p:cNvSpPr>
              <p:nvPr/>
            </p:nvSpPr>
            <p:spPr bwMode="auto">
              <a:xfrm flipH="1">
                <a:off x="3952330" y="3103904"/>
                <a:ext cx="7431" cy="290986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" name="Group 445"/>
            <p:cNvGrpSpPr/>
            <p:nvPr/>
          </p:nvGrpSpPr>
          <p:grpSpPr>
            <a:xfrm>
              <a:off x="2391452" y="367218"/>
              <a:ext cx="180160" cy="261432"/>
              <a:chOff x="3954221" y="3202966"/>
              <a:chExt cx="212247" cy="305004"/>
            </a:xfrm>
          </p:grpSpPr>
          <p:sp>
            <p:nvSpPr>
              <p:cNvPr id="447" name="Line 379"/>
              <p:cNvSpPr>
                <a:spLocks noChangeShapeType="1"/>
              </p:cNvSpPr>
              <p:nvPr/>
            </p:nvSpPr>
            <p:spPr bwMode="auto">
              <a:xfrm flipH="1">
                <a:off x="3954221" y="3216983"/>
                <a:ext cx="7431" cy="29098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AutoShape 375" descr="usflag"/>
              <p:cNvSpPr>
                <a:spLocks noChangeArrowheads="1"/>
              </p:cNvSpPr>
              <p:nvPr/>
            </p:nvSpPr>
            <p:spPr bwMode="auto">
              <a:xfrm>
                <a:off x="3961370" y="3202966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13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3897" name="Group 3896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4053" name="Group 405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1" name="Rounded Rectangle 4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2" name="Block Arc 4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9" name="Rounded Rectangle 4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0" name="Block Arc 4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7" name="Rounded Rectangle 4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8" name="Block Arc 4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5" name="Rounded Rectangle 4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6" name="Block Arc 4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3" name="Rounded Rectangle 4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Block Arc 4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1" name="Rounded Rectangle 4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2" name="Block Arc 4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9" name="Rounded Rectangle 4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Block Arc 4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7" name="Rounded Rectangle 4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8" name="Block Arc 4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1" name="Group 406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5" name="Rounded Rectangle 4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Block Arc 4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2" name="Group 406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3" name="Rounded Rectangle 4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4" name="Block Arc 4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8" name="Group 3897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4023" name="Group 40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1" name="Rounded Rectangle 4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2" name="Block Arc 4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9" name="Rounded Rectangle 4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0" name="Block Arc 4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7" name="Rounded Rectangle 4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Block Arc 4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5" name="Rounded Rectangle 4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6" name="Block Arc 4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3" name="Rounded Rectangle 4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4" name="Block Arc 4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1" name="Rounded Rectangle 4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Block Arc 4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9" name="Rounded Rectangle 4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Block Arc 4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0" name="Group 40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7" name="Rounded Rectangle 4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8" name="Block Arc 4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1" name="Group 40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5" name="Rounded Rectangle 4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6" name="Block Arc 4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2" name="Group 40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3" name="Rounded Rectangle 40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4" name="Block Arc 4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900" name="Group 3899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3963" name="Group 39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1" name="Rounded Rectangle 3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2" name="Block Arc 3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9" name="Rounded Rectangle 3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0" name="Block Arc 3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7" name="Rounded Rectangle 3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8" name="Block Arc 3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5" name="Rounded Rectangle 3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6" name="Block Arc 3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3" name="Rounded Rectangle 3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4" name="Block Arc 3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1" name="Rounded Rectangle 3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2" name="Block Arc 3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9" name="Rounded Rectangle 3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0" name="Block Arc 3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0" name="Group 39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7" name="Rounded Rectangle 3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8" name="Block Arc 3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1" name="Group 39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5" name="Rounded Rectangle 3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6" name="Block Arc 3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72" name="Group 39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3" name="Rounded Rectangle 3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4" name="Block Arc 3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901" name="Group 3900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3933" name="Group 3932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61" name="Rounded Rectangle 3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2" name="Block Arc 3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59" name="Rounded Rectangle 3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0" name="Block Arc 3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57" name="Rounded Rectangle 3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8" name="Block Arc 3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3955" name="Rounded Rectangle 3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6" name="Block Arc 3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3953" name="Rounded Rectangle 3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4" name="Block Arc 3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3951" name="Rounded Rectangle 3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2" name="Block Arc 3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9" name="Rounded Rectangle 3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0" name="Block Arc 3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0" name="Group 3939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7" name="Rounded Rectangle 3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8" name="Block Arc 3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1" name="Group 3940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5" name="Rounded Rectangle 3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6" name="Block Arc 3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2" name="Group 39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3" name="Rounded Rectangle 3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4" name="Block Arc 3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02" name="Group 3901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3903" name="Group 39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1" name="Rounded Rectangle 3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2" name="Block Arc 3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9" name="Rounded Rectangle 3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0" name="Block Arc 3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7" name="Rounded Rectangle 3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Block Arc 3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5" name="Rounded Rectangle 3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6" name="Block Arc 3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3" name="Rounded Rectangle 3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4" name="Block Arc 3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1" name="Rounded Rectangle 3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2" name="Block Arc 3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9" name="Rounded Rectangle 3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0" name="Block Arc 3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0" name="Group 39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7" name="Rounded Rectangle 3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8" name="Block Arc 3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5" name="Rounded Rectangle 3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Block Arc 3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2" name="Group 39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3" name="Rounded Rectangle 3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Block Arc 3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37" name="TextBox 219"/>
          <p:cNvSpPr txBox="1">
            <a:spLocks noChangeArrowheads="1"/>
          </p:cNvSpPr>
          <p:nvPr/>
        </p:nvSpPr>
        <p:spPr bwMode="auto">
          <a:xfrm>
            <a:off x="7941089" y="3029982"/>
            <a:ext cx="564787" cy="91051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38" name="TextBox 219"/>
          <p:cNvSpPr txBox="1">
            <a:spLocks noChangeArrowheads="1"/>
          </p:cNvSpPr>
          <p:nvPr/>
        </p:nvSpPr>
        <p:spPr bwMode="auto">
          <a:xfrm>
            <a:off x="8168502" y="2311222"/>
            <a:ext cx="435171" cy="91051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39" name="TextBox 219"/>
          <p:cNvSpPr txBox="1">
            <a:spLocks noChangeArrowheads="1"/>
          </p:cNvSpPr>
          <p:nvPr/>
        </p:nvSpPr>
        <p:spPr bwMode="auto">
          <a:xfrm rot="16200000">
            <a:off x="7457150" y="4171151"/>
            <a:ext cx="448716" cy="179536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834" name="Group 3833"/>
          <p:cNvGrpSpPr/>
          <p:nvPr/>
        </p:nvGrpSpPr>
        <p:grpSpPr>
          <a:xfrm>
            <a:off x="991980" y="238340"/>
            <a:ext cx="217864" cy="219075"/>
            <a:chOff x="2067278" y="4497630"/>
            <a:chExt cx="217864" cy="219075"/>
          </a:xfrm>
        </p:grpSpPr>
        <p:sp>
          <p:nvSpPr>
            <p:cNvPr id="383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3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3714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roup 1539"/>
          <p:cNvGrpSpPr/>
          <p:nvPr/>
        </p:nvGrpSpPr>
        <p:grpSpPr>
          <a:xfrm>
            <a:off x="5635450" y="1367815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830" name="Group 3829"/>
          <p:cNvGrpSpPr/>
          <p:nvPr/>
        </p:nvGrpSpPr>
        <p:grpSpPr>
          <a:xfrm>
            <a:off x="5429377" y="1437062"/>
            <a:ext cx="217864" cy="219075"/>
            <a:chOff x="2067278" y="4497630"/>
            <a:chExt cx="217864" cy="219075"/>
          </a:xfrm>
        </p:grpSpPr>
        <p:sp>
          <p:nvSpPr>
            <p:cNvPr id="383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3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1516" name="Group 1515"/>
          <p:cNvGrpSpPr/>
          <p:nvPr/>
        </p:nvGrpSpPr>
        <p:grpSpPr>
          <a:xfrm>
            <a:off x="5593810" y="1567381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3827" name="Group 3826"/>
          <p:cNvGrpSpPr/>
          <p:nvPr/>
        </p:nvGrpSpPr>
        <p:grpSpPr>
          <a:xfrm>
            <a:off x="5751505" y="1678791"/>
            <a:ext cx="180160" cy="261432"/>
            <a:chOff x="2210000" y="893391"/>
            <a:chExt cx="180160" cy="261432"/>
          </a:xfrm>
        </p:grpSpPr>
        <p:sp>
          <p:nvSpPr>
            <p:cNvPr id="3828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711" name="Group 4710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8530" name="Rectangle 8529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1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8532" name="Rectangle 8531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3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cxnSp>
        <p:nvCxnSpPr>
          <p:cNvPr id="4713" name="Straight Connector 4712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14" name="Group 4713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499" name="Rectangle 8498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0" name="Rectangle 8499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1" name="Block Arc 8500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02" name="Block Arc 8501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503" name="Straight Connector 8502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4" name="Straight Connector 8503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7" name="Straight Connector 8506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8" name="Straight Connector 8507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9" name="Straight Connector 8508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0" name="Rectangle 8509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1" name="Straight Connector 8510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2" name="Straight Connector 8511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3" name="Straight Connector 8512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4" name="Rounded Rectangle 8513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5" name="Rounded Rectangle 8514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6" name="Rounded Rectangle 8515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7" name="Rounded Rectangle 8516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8" name="Rounded Rectangle 8517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9" name="Rounded Rectangle 8518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0" name="Rounded Rectangle 8519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1" name="Straight Connector 8520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2" name="Rectangle 8521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23" name="Group 8522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25" name="Straight Connector 8524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6" name="Straight Connector 8525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7" name="Straight Connector 8526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8" name="Straight Connector 8527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9" name="Straight Connector 8528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24" name="Straight Connector 8523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15" name="Straight Connector 4714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6" name="Straight Connector 4715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7" name="Straight Connector 4716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8" name="Straight Connector 4717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9" name="Straight Connector 4718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0" name="Straight Connector 4719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1" name="Straight Connector 4720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2" name="Straight Connector 4721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3" name="Straight Connector 4722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4" name="Group 4723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495" name="Straight Connector 849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6" name="Straight Connector 849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25" name="Group 4724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491" name="Straight Connector 849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2" name="Straight Connector 849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3" name="Straight Connector 849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4" name="Straight Connector 849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26" name="Straight Connector 4725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7" name="Straight Connector 4726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8" name="Straight Connector 4727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9" name="Group 4728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487" name="Straight Connector 848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8" name="Straight Connector 848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9" name="Straight Connector 848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0" name="Straight Connector 848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30" name="Group 4729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83" name="Straight Connector 848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4" name="Straight Connector 848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1" name="Straight Connector 4730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32" name="Group 4731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79" name="Straight Connector 847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0" name="Straight Connector 847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3" name="Straight Connector 4732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4" name="Straight Connector 4733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5" name="Rectangle 4734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36" name="Group 4735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75" name="Rectangle 8474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76" name="Straight Connector 8475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737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38" name="Rectangle 4737"/>
          <p:cNvSpPr/>
          <p:nvPr/>
        </p:nvSpPr>
        <p:spPr>
          <a:xfrm>
            <a:off x="1360302" y="1816894"/>
            <a:ext cx="434245" cy="79788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9" name="Rectangle 4738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40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41" name="Rectangle 4740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2" name="Rectangle 4741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3" name="Rectangle 4742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4" name="Rectangle 4743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45" name="Straight Connector 4744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6" name="Straight Connector 4745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7" name="Straight Connector 4746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8" name="Straight Connector 4747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9" name="Straight Connector 4748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0" name="Straight Connector 4749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1" name="Straight Connector 4750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2" name="Straight Connector 4751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3" name="Straight Connector 4752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4" name="Straight Connector 4753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5" name="Straight Connector 4754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6" name="Straight Connector 4755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7" name="Straight Connector 4756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8" name="Straight Connector 4757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9" name="Straight Connector 4758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0" name="Straight Connector 4759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1" name="Straight Connector 4760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2" name="Straight Connector 4761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3" name="Straight Connector 4762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4" name="Straight Connector 4763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5" name="Straight Connector 4764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6" name="Straight Connector 4765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7" name="Straight Connector 4766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8" name="Straight Connector 4767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9" name="Straight Connector 4768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0" name="Straight Connector 4769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1" name="Straight Connector 4770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2" name="Straight Connector 4771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3" name="Straight Connector 4772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4" name="Straight Connector 4773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5" name="Straight Connector 4774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6" name="Straight Connector 4775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7" name="Straight Connector 4776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8" name="Straight Connector 4777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9" name="Straight Connector 4778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0" name="Straight Connector 4779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1" name="Straight Connector 4780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2" name="Straight Connector 4781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3" name="Straight Connector 4782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4" name="Straight Connector 4783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5" name="Straight Connector 4784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6" name="Straight Connector 4785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7" name="Straight Connector 4786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8" name="Straight Connector 4787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9" name="Straight Connector 4788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0" name="Straight Connector 4789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1" name="Straight Connector 4790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2" name="Straight Connector 4791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3" name="Straight Connector 4792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4" name="Straight Connector 4793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5" name="Straight Connector 4794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96" name="Group 4795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73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74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97" name="Group 4796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52" name="Straight Connector 8451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6" name="Straight Connector 8465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7" name="Straight Connector 8466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8" name="Straight Connector 8467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9" name="Straight Connector 8468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2" name="Straight Connector 8471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98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31" name="Straight Connector 8430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2" name="Straight Connector 8431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3" name="Straight Connector 8432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4" name="Straight Connector 8433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5" name="Straight Connector 8434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6" name="Straight Connector 8435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7" name="Straight Connector 8436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8" name="Straight Connector 8437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9" name="Straight Connector 8438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0" name="Straight Connector 8439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1" name="Straight Connector 8440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2" name="Straight Connector 8441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3" name="Straight Connector 8442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4" name="Straight Connector 8443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5" name="Straight Connector 8444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6" name="Straight Connector 8445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7" name="Straight Connector 8446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99" name="Straight Connector 4798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0" name="Straight Connector 4799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1" name="Straight Connector 4800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2" name="Straight Connector 4801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3" name="Straight Connector 4802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4" name="Straight Connector 4803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5" name="Straight Connector 4804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6" name="Straight Connector 4805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7" name="Straight Connector 4806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8" name="Straight Connector 4807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9" name="Straight Connector 4808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0" name="Straight Connector 4809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1" name="Straight Connector 4810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2" name="Straight Connector 4811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3" name="Straight Connector 4812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4" name="Straight Connector 4813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5" name="Straight Connector 4814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6" name="Straight Connector 4815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7" name="Straight Connector 4816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8" name="Straight Connector 4817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9" name="Straight Connector 4818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0" name="Straight Connector 4819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1" name="Straight Connector 4820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2" name="Straight Connector 4821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3" name="Group 4822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1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22" name="Straight Connector 842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3" name="Straight Connector 842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4" name="Straight Connector 842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5" name="Straight Connector 842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6" name="Straight Connector 842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7" name="Straight Connector 842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8" name="Straight Connector 842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9" name="Straight Connector 842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0" name="Straight Connector 842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1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15" name="Straight Connector 841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6" name="Straight Connector 841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7" name="Straight Connector 841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8" name="Straight Connector 841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9" name="Straight Connector 841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0" name="Straight Connector 841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1" name="Straight Connector 842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4" name="Group 4823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392" name="Straight Connector 839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3" name="Straight Connector 839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6" name="Straight Connector 840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7" name="Straight Connector 840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8" name="Straight Connector 840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9" name="Straight Connector 840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0" name="Straight Connector 840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1" name="Straight Connector 841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2" name="Straight Connector 841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25" name="Straight Connector 4824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6" name="Straight Connector 4825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7" name="Straight Connector 4826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8" name="Straight Connector 4827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9" name="Straight Connector 4828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0" name="Straight Connector 4829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1" name="Straight Connector 4830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2" name="Straight Connector 4831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3" name="Straight Connector 4832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4" name="Straight Connector 4833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5" name="Straight Connector 4834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36" name="Group 4835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77" name="Straight Connector 8376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8" name="Straight Connector 8377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9" name="Straight Connector 8378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0" name="Straight Connector 8379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1" name="Straight Connector 8380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2" name="Straight Connector 8381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3" name="Straight Connector 8382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4" name="Straight Connector 8383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5" name="Straight Connector 8384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6" name="Straight Connector 8385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7" name="Straight Connector 8386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8" name="Straight Connector 8387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9" name="Straight Connector 8388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0" name="Straight Connector 8389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1" name="Straight Connector 8390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37" name="Straight Connector 4836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8" name="Straight Connector 4837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9" name="Straight Connector 4838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1" name="Straight Connector 4840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2" name="Straight Connector 4841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3" name="Straight Connector 4842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" name="Straight Connector 4843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" name="Straight Connector 4844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" name="Straight Connector 4845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7" name="Straight Connector 4846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8" name="Straight Connector 4847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9" name="Straight Connector 4848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0" name="Straight Connector 4849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1" name="Straight Connector 4850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2" name="Straight Connector 4851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3" name="Straight Connector 4852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4" name="Straight Connector 4853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5" name="Straight Connector 4854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6" name="Straight Connector 4855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7" name="Straight Connector 4856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8" name="Straight Connector 4857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9" name="Straight Connector 4858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0" name="Straight Connector 4859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1" name="Straight Connector 4860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2" name="Straight Connector 4861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3" name="Straight Connector 4862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4" name="Straight Connector 4863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5" name="Straight Connector 4864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6" name="Straight Connector 4865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67" name="Picture 48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68" name="Picture 486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69" name="Picture 48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0" name="Picture 486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1" name="Picture 48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2" name="Picture 487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3" name="Picture 487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4" name="Picture 48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5" name="Picture 487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6" name="Picture 487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4877" name="Straight Connector 4876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8" name="Straight Connector 4877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79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880" name="Straight Connector 4879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2" name="Straight Connector 4881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9" name="Straight Connector 4888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0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891" name="TextBox 4890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892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893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94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95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96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897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898" name="TextBox 4897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4899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00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4901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4902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03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904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4905" name="Group 4904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31" name="Group 8330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35" name="Rectangle 833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32" name="Group 8331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33" name="Rectangle 8332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4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4906" name="Group 4905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7928" name="Group 7927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8301" name="Group 83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2" name="Group 83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3" name="Group 83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4" name="Group 83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5" name="Group 83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6" name="Group 83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9" name="Rounded Rectangle 8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Block Arc 8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7" name="Group 83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7" name="Rounded Rectangle 8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Block Arc 8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8" name="Group 83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5" name="Rounded Rectangle 8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Block Arc 8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3" name="Rounded Rectangle 8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4" name="Block Arc 8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1" name="Rounded Rectangle 8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2" name="Block Arc 8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9" name="Group 7928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8271" name="Group 82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2" name="Group 82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roup 82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4" name="Group 82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5" name="Group 82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6" name="Group 82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9" name="Rounded Rectangle 8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Block Arc 8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7" name="Group 82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7" name="Rounded Rectangle 8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Block Arc 8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8" name="Group 82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5" name="Rounded Rectangle 8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Block Arc 8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3" name="Rounded Rectangle 8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4" name="Block Arc 8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1" name="Rounded Rectangle 8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2" name="Block Arc 8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0" name="Group 7929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8241" name="Group 82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2" name="Group 82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3" name="Group 82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4" name="Group 82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5" name="Group 82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6" name="Group 82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9" name="Rounded Rectangle 8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Block Arc 8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7" name="Group 82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7" name="Rounded Rectangle 8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Block Arc 8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8" name="Group 82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5" name="Rounded Rectangle 8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Block Arc 8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3" name="Rounded Rectangle 8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4" name="Block Arc 8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1" name="Rounded Rectangle 8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2" name="Block Arc 8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1" name="Group 7930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211" name="Group 82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2" name="Group 82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3" name="Group 82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4" name="Group 82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5" name="Group 82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6" name="Group 82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9" name="Rounded Rectangle 8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Block Arc 8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7" name="Group 82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7" name="Rounded Rectangle 8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Block Arc 8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8" name="Group 82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5" name="Rounded Rectangle 8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Block Arc 8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3" name="Rounded Rectangle 8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4" name="Block Arc 8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1" name="Rounded Rectangle 8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2" name="Block Arc 8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2" name="Group 7931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181" name="Group 81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2" name="Group 81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3" name="Group 81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4" name="Group 81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5" name="Group 81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6" name="Group 81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9" name="Rounded Rectangle 81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Block Arc 81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7" name="Group 81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7" name="Rounded Rectangle 81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Block Arc 81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8" name="Group 81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5" name="Rounded Rectangle 8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Block Arc 81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3" name="Rounded Rectangle 8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4" name="Block Arc 81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1" name="Rounded Rectangle 81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2" name="Block Arc 81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3" name="Group 7932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151" name="Group 81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2" name="Group 81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3" name="Group 81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4" name="Group 81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5" name="Group 81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6" name="Group 81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9" name="Rounded Rectangle 8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Block Arc 8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7" name="Group 81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7" name="Rounded Rectangle 8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Block Arc 8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8" name="Group 81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5" name="Rounded Rectangle 8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Block Arc 8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3" name="Rounded Rectangle 8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4" name="Block Arc 8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1" name="Rounded Rectangle 8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2" name="Block Arc 8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4" name="Group 7933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121" name="Group 81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2" name="Group 81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3" name="Group 81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4" name="Group 81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5" name="Group 81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6" name="Group 81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9" name="Rounded Rectangle 8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Block Arc 8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7" name="Group 81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7" name="Rounded Rectangle 8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Block Arc 8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8" name="Group 81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5" name="Rounded Rectangle 8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Block Arc 8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3" name="Rounded Rectangle 8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4" name="Block Arc 8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1" name="Rounded Rectangle 8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2" name="Block Arc 8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5" name="Group 7934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091" name="Group 80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2" name="Group 80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3" name="Group 80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4" name="Group 80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5" name="Group 80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6" name="Group 80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9" name="Rounded Rectangle 8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Block Arc 8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7" name="Group 80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7" name="Rounded Rectangle 8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Block Arc 8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8" name="Group 80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5" name="Rounded Rectangle 8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Block Arc 8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3" name="Rounded Rectangle 8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4" name="Block Arc 8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1" name="Rounded Rectangle 8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2" name="Block Arc 8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6" name="Group 7935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061" name="Group 80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2" name="Group 80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3" name="Group 80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4" name="Group 80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5" name="Group 80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6" name="Group 80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9" name="Rounded Rectangle 8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Block Arc 8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7" name="Group 80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7" name="Rounded Rectangle 8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Block Arc 8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8" name="Group 80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5" name="Rounded Rectangle 8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Block Arc 8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3" name="Rounded Rectangle 8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4" name="Block Arc 8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1" name="Rounded Rectangle 8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2" name="Block Arc 8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7" name="Group 7936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031" name="Group 803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2" name="Group 803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3" name="Group 803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4" name="Group 803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5" name="Group 803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6" name="Group 803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9" name="Rounded Rectangle 8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Block Arc 8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7" name="Group 803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7" name="Rounded Rectangle 8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Block Arc 8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8" name="Group 803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5" name="Rounded Rectangle 8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Block Arc 8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3" name="Rounded Rectangle 8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4" name="Block Arc 8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1" name="Rounded Rectangle 80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2" name="Block Arc 8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8" name="Group 7937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8001" name="Group 80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2" name="Group 80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3" name="Group 80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4" name="Group 80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5" name="Group 80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6" name="Group 80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9" name="Rounded Rectangle 8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Block Arc 8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7" name="Group 80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7" name="Rounded Rectangle 8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Block Arc 8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8" name="Group 80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5" name="Rounded Rectangle 8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6" name="Block Arc 8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3" name="Rounded Rectangle 8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4" name="Block Arc 8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1" name="Rounded Rectangle 80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2" name="Block Arc 8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9" name="Group 7938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971" name="Group 79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9" name="Rounded Rectangle 7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0" name="Block Arc 7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2" name="Group 79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7" name="Rounded Rectangle 7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8" name="Block Arc 7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3" name="Group 79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5" name="Rounded Rectangle 7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6" name="Block Arc 7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4" name="Group 79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3" name="Rounded Rectangle 7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4" name="Block Arc 7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5" name="Group 79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1" name="Rounded Rectangle 7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2" name="Block Arc 7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6" name="Group 79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9" name="Rounded Rectangle 7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0" name="Block Arc 7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7" name="Group 79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7" name="Rounded Rectangle 7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8" name="Block Arc 7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8" name="Group 79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5" name="Rounded Rectangle 7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6" name="Block Arc 7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9" name="Group 79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3" name="Rounded Rectangle 7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4" name="Block Arc 7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0" name="Group 79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1" name="Rounded Rectangle 7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2" name="Block Arc 7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40" name="Group 7939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941" name="Group 794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9" name="Rounded Rectangle 7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0" name="Block Arc 7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7" name="Rounded Rectangle 7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8" name="Block Arc 7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4" name="Group 794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5" name="Group 794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7" name="Group 794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8" name="Group 794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09" name="Group 4908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6719" name="Group 6718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092" name="Group 709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3" name="Group 709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4" name="Group 709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6" name="Rounded Rectangle 7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7" name="Block Arc 7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5" name="Group 709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6" name="Group 709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2" name="Rounded Rectangle 7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3" name="Block Arc 7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7" name="Group 709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0" name="Rounded Rectangle 7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1" name="Block Arc 7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8" name="Group 709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8" name="Rounded Rectangle 7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9" name="Block Arc 7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9" name="Group 709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0" name="Group 709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1" name="Group 710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0" name="Group 6719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062" name="Group 706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3" name="Group 706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4" name="Group 706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6" name="Rounded Rectangle 7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7" name="Block Arc 7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5" name="Group 706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6" name="Group 706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2" name="Rounded Rectangle 7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3" name="Block Arc 7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7" name="Group 706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0" name="Rounded Rectangle 7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1" name="Block Arc 7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8" name="Group 706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8" name="Rounded Rectangle 7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9" name="Block Arc 7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9" name="Group 706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0" name="Group 706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1" name="Group 707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1" name="Group 6720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032" name="Group 703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3" name="Group 703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4" name="Group 703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6" name="Rounded Rectangle 7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7" name="Block Arc 7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5" name="Group 703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6" name="Group 703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2" name="Rounded Rectangle 7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3" name="Block Arc 7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7" name="Group 703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0" name="Rounded Rectangle 7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1" name="Block Arc 7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8" name="Group 703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8" name="Rounded Rectangle 7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9" name="Block Arc 7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9" name="Group 703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0" name="Group 703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1" name="Group 704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2" name="Group 6721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002" name="Group 700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3" name="Group 700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4" name="Group 700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6" name="Rounded Rectangle 7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7" name="Block Arc 7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5" name="Group 700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6" name="Group 700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2" name="Rounded Rectangle 7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3" name="Block Arc 7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7" name="Group 700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0" name="Rounded Rectangle 7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1" name="Block Arc 7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8" name="Group 700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8" name="Rounded Rectangle 7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9" name="Block Arc 7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9" name="Group 700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0" name="Group 700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1" name="Group 701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3" name="Group 6722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972" name="Group 697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3" name="Group 697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4" name="Group 697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6" name="Rounded Rectangle 6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7" name="Block Arc 6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5" name="Group 697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6" name="Group 697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2" name="Rounded Rectangle 6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3" name="Block Arc 6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7" name="Group 697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0" name="Rounded Rectangle 6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1" name="Block Arc 6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8" name="Group 697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8" name="Rounded Rectangle 6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9" name="Block Arc 6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9" name="Group 697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0" name="Group 697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1" name="Group 698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4" name="Group 6723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942" name="Group 694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3" name="Group 694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4" name="Group 694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6" name="Rounded Rectangle 6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Block Arc 6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5" name="Group 694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4" name="Rounded Rectangle 6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Block Arc 6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6" name="Group 694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2" name="Rounded Rectangle 6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3" name="Block Arc 6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7" name="Group 694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0" name="Rounded Rectangle 6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1" name="Block Arc 6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8" name="Group 694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8" name="Rounded Rectangle 6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9" name="Block Arc 6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9" name="Group 694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0" name="Group 694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1" name="Group 695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5" name="Group 6724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912" name="Group 691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3" name="Group 691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4" name="Group 691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6" name="Rounded Rectangle 6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7" name="Block Arc 6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5" name="Group 691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4" name="Rounded Rectangle 6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5" name="Block Arc 6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6" name="Group 691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2" name="Rounded Rectangle 6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3" name="Block Arc 6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7" name="Group 691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0" name="Rounded Rectangle 6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1" name="Block Arc 6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8" name="Group 691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8" name="Rounded Rectangle 6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9" name="Block Arc 6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9" name="Group 691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0" name="Group 691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1" name="Group 692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6" name="Group 6725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882" name="Group 688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3" name="Group 688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4" name="Group 688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6" name="Rounded Rectangle 6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Block Arc 6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5" name="Group 688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4" name="Rounded Rectangle 6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5" name="Block Arc 6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6" name="Group 688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2" name="Rounded Rectangle 6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3" name="Block Arc 6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7" name="Group 688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0" name="Rounded Rectangle 6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1" name="Block Arc 6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8" name="Group 688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8" name="Rounded Rectangle 6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9" name="Block Arc 6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9" name="Group 688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0" name="Group 688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1" name="Group 689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7" name="Group 6726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852" name="Group 685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3" name="Group 685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4" name="Group 685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6" name="Rounded Rectangle 6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7" name="Block Arc 6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5" name="Group 685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4" name="Rounded Rectangle 6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5" name="Block Arc 6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6" name="Group 685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2" name="Rounded Rectangle 6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3" name="Block Arc 6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7" name="Group 685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0" name="Rounded Rectangle 6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1" name="Block Arc 6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8" name="Group 685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8" name="Rounded Rectangle 6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9" name="Block Arc 6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9" name="Group 685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0" name="Group 685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1" name="Group 686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8" name="Group 6727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822" name="Group 682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3" name="Group 682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4" name="Group 682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6" name="Rounded Rectangle 6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7" name="Block Arc 6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5" name="Group 682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4" name="Rounded Rectangle 6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5" name="Block Arc 6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6" name="Group 682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2" name="Rounded Rectangle 6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3" name="Block Arc 6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7" name="Group 682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0" name="Rounded Rectangle 6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1" name="Block Arc 6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8" name="Group 682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8" name="Rounded Rectangle 6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9" name="Block Arc 6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9" name="Group 682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0" name="Group 682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1" name="Group 683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9" name="Group 6728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792" name="Group 679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3" name="Group 679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4" name="Group 679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6" name="Rounded Rectangle 6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7" name="Block Arc 6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5" name="Group 679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4" name="Rounded Rectangle 6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5" name="Block Arc 6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6" name="Group 679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2" name="Rounded Rectangle 6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3" name="Block Arc 6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7" name="Group 679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0" name="Rounded Rectangle 6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1" name="Block Arc 6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8" name="Group 679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8" name="Rounded Rectangle 6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Block Arc 6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9" name="Group 679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0" name="Group 679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1" name="Group 680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0" name="Group 6729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762" name="Group 676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3" name="Group 676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4" name="Group 676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6" name="Rounded Rectangle 6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Block Arc 6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5" name="Group 676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4" name="Rounded Rectangle 6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Block Arc 6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6" name="Group 676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2" name="Rounded Rectangle 6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3" name="Block Arc 6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7" name="Group 676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0" name="Rounded Rectangle 6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1" name="Block Arc 6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8" name="Group 676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8" name="Rounded Rectangle 6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Block Arc 6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9" name="Group 676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0" name="Group 676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1" name="Group 677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1" name="Group 6730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732" name="Group 673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3" name="Group 673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4" name="Group 673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6" name="Rounded Rectangle 6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Block Arc 6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5" name="Group 673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4" name="Rounded Rectangle 6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Block Arc 6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6" name="Group 673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2" name="Rounded Rectangle 6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3" name="Block Arc 6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7" name="Group 673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0" name="Rounded Rectangle 6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1" name="Block Arc 6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8" name="Group 673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8" name="Rounded Rectangle 6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Block Arc 6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9" name="Group 673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6" name="Rounded Rectangle 6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Block Arc 6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0" name="Group 673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4" name="Rounded Rectangle 6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5" name="Block Arc 6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1" name="Group 674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2" name="Rounded Rectangle 6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Block Arc 6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0" name="Group 4909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6533" name="Group 653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689" name="Group 668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0" name="Group 668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1" name="Group 669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3" name="Rounded Rectangle 6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Block Arc 6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2" name="Group 669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1" name="Rounded Rectangle 6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Block Arc 6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3" name="Group 669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9" name="Rounded Rectangle 6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0" name="Block Arc 6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4" name="Group 669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7" name="Rounded Rectangle 6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8" name="Block Arc 6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5" name="Group 669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5" name="Rounded Rectangle 6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6" name="Block Arc 6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6" name="Group 669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3" name="Rounded Rectangle 6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4" name="Block Arc 6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7" name="Group 669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1" name="Rounded Rectangle 6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2" name="Block Arc 6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8" name="Group 669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4" name="Group 653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659" name="Group 665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0" name="Group 665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1" name="Group 666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3" name="Rounded Rectangle 6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Block Arc 6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2" name="Group 666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1" name="Rounded Rectangle 6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Block Arc 6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3" name="Group 666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9" name="Rounded Rectangle 6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0" name="Block Arc 6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4" name="Group 666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7" name="Rounded Rectangle 6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8" name="Block Arc 6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5" name="Group 666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5" name="Rounded Rectangle 6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6" name="Block Arc 6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3" name="Rounded Rectangle 6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4" name="Block Arc 6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7" name="Group 666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1" name="Rounded Rectangle 6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2" name="Block Arc 6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8" name="Group 666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5" name="Group 653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629" name="Group 662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0" name="Group 662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1" name="Group 663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3" name="Rounded Rectangle 6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4" name="Block Arc 6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2" name="Group 663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1" name="Rounded Rectangle 6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2" name="Block Arc 6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3" name="Group 663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9" name="Rounded Rectangle 6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0" name="Block Arc 6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4" name="Group 663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7" name="Rounded Rectangle 6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8" name="Block Arc 6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5" name="Group 663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5" name="Rounded Rectangle 6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6" name="Block Arc 6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6" name="Group 663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3" name="Rounded Rectangle 6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4" name="Block Arc 6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7" name="Group 663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1" name="Rounded Rectangle 6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2" name="Block Arc 6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8" name="Group 663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536" name="Group 653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599" name="Group 659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0" name="Group 659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1" name="Group 660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3" name="Rounded Rectangle 6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4" name="Block Arc 6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2" name="Group 660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1" name="Rounded Rectangle 6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2" name="Block Arc 6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3" name="Group 660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9" name="Rounded Rectangle 6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0" name="Block Arc 6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4" name="Group 660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7" name="Rounded Rectangle 6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8" name="Block Arc 6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5" name="Group 660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5" name="Rounded Rectangle 6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6" name="Block Arc 6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6" name="Group 660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3" name="Rounded Rectangle 6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4" name="Block Arc 6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7" name="Group 660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1" name="Rounded Rectangle 6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2" name="Block Arc 6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8" name="Group 660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7" name="Group 653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569" name="Group 656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0" name="Group 656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1" name="Group 657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3" name="Rounded Rectangle 6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4" name="Block Arc 6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2" name="Group 657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1" name="Rounded Rectangle 6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2" name="Block Arc 6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3" name="Group 657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9" name="Rounded Rectangle 6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0" name="Block Arc 6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4" name="Group 657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7" name="Rounded Rectangle 6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8" name="Block Arc 6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5" name="Group 657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5" name="Rounded Rectangle 6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6" name="Block Arc 6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6" name="Group 657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3" name="Rounded Rectangle 6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4" name="Block Arc 6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7" name="Group 657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1" name="Rounded Rectangle 6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2" name="Block Arc 6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8" name="Group 657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8" name="Group 653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539" name="Group 653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0" name="Group 653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1" name="Group 654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3" name="Rounded Rectangle 6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4" name="Block Arc 6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2" name="Group 654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1" name="Rounded Rectangle 6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2" name="Block Arc 6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3" name="Group 654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9" name="Rounded Rectangle 6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0" name="Block Arc 6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4" name="Group 654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7" name="Rounded Rectangle 6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8" name="Block Arc 6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5" name="Group 654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5" name="Rounded Rectangle 6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6" name="Block Arc 6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6" name="Group 654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3" name="Rounded Rectangle 6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4" name="Block Arc 6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7" name="Group 654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1" name="Rounded Rectangle 6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2" name="Block Arc 6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8" name="Group 654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9" name="Rounded Rectangle 65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0" name="Block Arc 6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1" name="Group 4910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6347" name="Group 6346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6503" name="Group 650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4" name="Group 650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9" name="Rounded Rectangle 6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Block Arc 6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5" name="Group 650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7" name="Rounded Rectangle 6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8" name="Block Arc 6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6" name="Group 650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5" name="Rounded Rectangle 6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6" name="Block Arc 6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7" name="Group 650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3" name="Rounded Rectangle 6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4" name="Block Arc 6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8" name="Group 650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1" name="Rounded Rectangle 6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2" name="Block Arc 6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9" name="Group 650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9" name="Rounded Rectangle 6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0" name="Block Arc 6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0" name="Group 650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1" name="Group 651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2" name="Group 651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8" name="Group 6347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6473" name="Group 647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9" name="Rounded Rectangle 6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0" name="Block Arc 6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5" name="Group 647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7" name="Rounded Rectangle 6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8" name="Block Arc 6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6" name="Group 647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5" name="Rounded Rectangle 6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6" name="Block Arc 6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7" name="Group 647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3" name="Rounded Rectangle 6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4" name="Block Arc 6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8" name="Group 647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1" name="Rounded Rectangle 6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2" name="Block Arc 6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9" name="Group 647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0" name="Group 647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1" name="Group 648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2" name="Group 648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9" name="Group 6348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6443" name="Group 644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5" name="Group 644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7" name="Rounded Rectangle 6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8" name="Block Arc 6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6" name="Group 644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5" name="Rounded Rectangle 6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6" name="Block Arc 6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7" name="Group 644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3" name="Rounded Rectangle 6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4" name="Block Arc 6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8" name="Group 644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1" name="Rounded Rectangle 6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2" name="Block Arc 6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9" name="Group 644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9" name="Rounded Rectangle 6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0" name="Block Arc 6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0" name="Group 644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1" name="Group 645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2" name="Group 645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0" name="Group 6349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6413" name="Group 641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5" name="Group 641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7" name="Rounded Rectangle 64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8" name="Block Arc 64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6" name="Group 641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5" name="Rounded Rectangle 64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6" name="Block Arc 64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7" name="Group 641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3" name="Rounded Rectangle 64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4" name="Block Arc 64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8" name="Group 641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1" name="Rounded Rectangle 64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2" name="Block Arc 64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9" name="Group 641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0" name="Group 641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1" name="Group 642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2" name="Group 642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1" name="Group 6350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6383" name="Group 638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5" name="Group 638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7" name="Rounded Rectangle 6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8" name="Block Arc 6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6" name="Group 638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5" name="Rounded Rectangle 6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6" name="Block Arc 6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7" name="Group 638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3" name="Rounded Rectangle 6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4" name="Block Arc 6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8" name="Group 638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1" name="Rounded Rectangle 6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2" name="Block Arc 6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9" name="Group 638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0" name="Group 638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1" name="Group 639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2" name="Group 639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2" name="Group 6351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6353" name="Group 635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5" name="Group 635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7" name="Rounded Rectangle 6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8" name="Block Arc 6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6" name="Group 635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5" name="Rounded Rectangle 6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6" name="Block Arc 6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7" name="Group 635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3" name="Rounded Rectangle 6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4" name="Block Arc 6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8" name="Group 635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1" name="Rounded Rectangle 6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2" name="Block Arc 6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9" name="Group 635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0" name="Group 635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1" name="Group 636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2" name="Group 636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2" name="Group 4911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161" name="Group 6160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317" name="Group 631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5" name="Rounded Rectangle 6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6" name="Block Arc 6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1" name="Rounded Rectangle 6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2" name="Block Arc 6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9" name="Rounded Rectangle 6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0" name="Block Arc 6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5" name="Group 632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6" name="Group 632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2" name="Group 6161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287" name="Group 628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5" name="Rounded Rectangle 6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6" name="Block Arc 6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1" name="Rounded Rectangle 6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2" name="Block Arc 6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9" name="Rounded Rectangle 6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0" name="Block Arc 6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5" name="Group 629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6" name="Group 629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3" name="Group 6162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257" name="Group 62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5" name="Rounded Rectangle 6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6" name="Block Arc 6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1" name="Rounded Rectangle 6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2" name="Block Arc 6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9" name="Rounded Rectangle 6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0" name="Block Arc 6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5" name="Group 62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6" name="Group 62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164" name="Group 6163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227" name="Group 62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5" name="Rounded Rectangle 6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6" name="Block Arc 6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1" name="Rounded Rectangle 6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2" name="Block Arc 6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9" name="Rounded Rectangle 6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0" name="Block Arc 6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5" name="Group 62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6" name="Group 62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5" name="Group 6164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197" name="Group 61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5" name="Rounded Rectangle 6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6" name="Block Arc 6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1" name="Rounded Rectangle 62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2" name="Block Arc 62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9" name="Rounded Rectangle 62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0" name="Block Arc 62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5" name="Group 62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6" name="Group 62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6" name="Group 6165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167" name="Group 61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5" name="Rounded Rectangle 6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6" name="Block Arc 6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1" name="Rounded Rectangle 6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2" name="Block Arc 6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9" name="Rounded Rectangle 6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0" name="Block Arc 6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5" name="Group 61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6" name="Group 61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914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915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916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4917" name="Group 4916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5510" name="Group 5509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945" name="Group 59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6" name="Group 59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7" name="Group 59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9" name="Rounded Rectangle 5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0" name="Block Arc 5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8" name="Group 59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7" name="Rounded Rectangle 5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8" name="Block Arc 5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9" name="Group 59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5" name="Rounded Rectangle 5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6" name="Block Arc 5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0" name="Group 59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3" name="Rounded Rectangle 5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4" name="Block Arc 5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1" name="Group 59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1" name="Rounded Rectangle 5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2" name="Block Arc 5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2" name="Group 59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3" name="Group 59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4" name="Group 59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1" name="Group 5510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915" name="Group 59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6" name="Group 59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7" name="Group 59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9" name="Rounded Rectangle 5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0" name="Block Arc 5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8" name="Group 59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7" name="Rounded Rectangle 5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8" name="Block Arc 5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9" name="Group 59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5" name="Rounded Rectangle 5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6" name="Block Arc 5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0" name="Group 59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3" name="Rounded Rectangle 5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4" name="Block Arc 5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1" name="Group 59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1" name="Rounded Rectangle 5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2" name="Block Arc 5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2" name="Group 59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3" name="Group 59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4" name="Group 59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2" name="Group 5511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885" name="Group 58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6" name="Group 58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7" name="Group 58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9" name="Rounded Rectangle 5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0" name="Block Arc 5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8" name="Group 58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7" name="Rounded Rectangle 5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8" name="Block Arc 5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9" name="Group 58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5" name="Rounded Rectangle 5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6" name="Block Arc 5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0" name="Group 58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3" name="Rounded Rectangle 5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4" name="Block Arc 5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1" name="Group 58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1" name="Rounded Rectangle 5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2" name="Block Arc 5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2" name="Group 58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3" name="Group 58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4" name="Group 58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3" name="Group 5512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855" name="Group 58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6" name="Group 58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7" name="Group 58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9" name="Rounded Rectangle 5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0" name="Block Arc 5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8" name="Group 58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7" name="Rounded Rectangle 5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8" name="Block Arc 5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9" name="Group 58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0" name="Group 58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3" name="Rounded Rectangle 5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4" name="Block Arc 5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1" name="Group 58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1" name="Rounded Rectangle 5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2" name="Block Arc 5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2" name="Group 58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3" name="Group 58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4" name="Group 58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4" name="Group 5513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825" name="Group 582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7" name="Group 582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9" name="Rounded Rectangle 5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0" name="Block Arc 5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8" name="Group 582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9" name="Group 582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0" name="Group 582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1" name="Group 583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2" name="Group 583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3" name="Group 583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4" name="Group 583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5" name="Group 5514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795" name="Group 579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7" name="Group 579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9" name="Rounded Rectangle 5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0" name="Block Arc 5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8" name="Group 579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9" name="Group 579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0" name="Group 579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1" name="Group 580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2" name="Group 580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3" name="Group 580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4" name="Group 580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6" name="Group 5515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765" name="Group 576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7" name="Group 576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9" name="Rounded Rectangle 5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0" name="Block Arc 5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8" name="Group 576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9" name="Group 576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0" name="Group 576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1" name="Group 577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2" name="Group 577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3" name="Group 577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4" name="Group 577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7" name="Group 5516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735" name="Group 573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7" name="Group 573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9" name="Rounded Rectangle 5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0" name="Block Arc 5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8" name="Group 573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9" name="Group 573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0" name="Group 573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1" name="Group 574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2" name="Group 574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3" name="Group 574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4" name="Group 574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8" name="Group 5517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705" name="Group 570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6" name="Group 570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7" name="Group 570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9" name="Rounded Rectangle 5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0" name="Block Arc 5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8" name="Group 570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9" name="Group 570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0" name="Group 570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3" name="Rounded Rectangle 5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4" name="Block Arc 5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1" name="Group 571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1" name="Rounded Rectangle 5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2" name="Block Arc 5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2" name="Group 571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3" name="Group 571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4" name="Group 571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9" name="Group 5518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675" name="Group 567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6" name="Group 567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7" name="Group 567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9" name="Rounded Rectangle 5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0" name="Block Arc 5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8" name="Group 567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7" name="Rounded Rectangle 5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8" name="Block Arc 5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9" name="Group 567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5" name="Rounded Rectangle 5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6" name="Block Arc 5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0" name="Group 567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3" name="Rounded Rectangle 5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4" name="Block Arc 5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1" name="Group 568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2" name="Group 568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3" name="Group 568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4" name="Group 568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0" name="Group 5519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645" name="Group 56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6" name="Group 56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7" name="Group 56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9" name="Rounded Rectangle 5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0" name="Block Arc 5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8" name="Group 56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7" name="Rounded Rectangle 5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8" name="Block Arc 5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9" name="Group 56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5" name="Rounded Rectangle 5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6" name="Block Arc 5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0" name="Group 56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3" name="Rounded Rectangle 5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4" name="Block Arc 5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1" name="Group 5520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615" name="Group 56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6" name="Group 56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7" name="Group 56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9" name="Rounded Rectangle 5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0" name="Block Arc 5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8" name="Group 56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7" name="Rounded Rectangle 5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8" name="Block Arc 5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9" name="Group 56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5" name="Rounded Rectangle 5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6" name="Block Arc 5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0" name="Group 56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3" name="Rounded Rectangle 5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4" name="Block Arc 5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2" name="Group 5521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585" name="Group 55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6" name="Group 55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7" name="Group 55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9" name="Rounded Rectangle 5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0" name="Block Arc 5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8" name="Group 55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7" name="Rounded Rectangle 5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8" name="Block Arc 5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9" name="Group 55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5" name="Rounded Rectangle 5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6" name="Block Arc 5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0" name="Group 55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3" name="Rounded Rectangle 5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4" name="Block Arc 5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3" name="Group 5522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555" name="Group 55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6" name="Group 55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7" name="Group 55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9" name="Rounded Rectangle 5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0" name="Block Arc 5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8" name="Group 55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7" name="Rounded Rectangle 5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8" name="Block Arc 5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9" name="Group 55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5" name="Rounded Rectangle 5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6" name="Block Arc 5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0" name="Group 55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3" name="Rounded Rectangle 5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4" name="Block Arc 5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4" name="Group 5523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525" name="Group 552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6" name="Group 552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7" name="Group 552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9" name="Rounded Rectangle 5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0" name="Block Arc 5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8" name="Group 552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7" name="Rounded Rectangle 5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8" name="Block Arc 5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9" name="Group 552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5" name="Rounded Rectangle 5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6" name="Block Arc 5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0" name="Group 552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3" name="Rounded Rectangle 5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4" name="Block Arc 5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1" name="Group 553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2" name="Group 553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3" name="Group 553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7" name="Rounded Rectangle 5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8" name="Block Arc 5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4" name="Group 553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5" name="Rounded Rectangle 5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6" name="Block Arc 5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8" name="Group 4917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5045" name="Group 5044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480" name="Group 54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1" name="Group 54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6" name="Rounded Rectangle 5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Block Arc 5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2" name="Group 54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4" name="Rounded Rectangle 5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5" name="Block Arc 5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3" name="Group 54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2" name="Rounded Rectangle 5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3" name="Block Arc 5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4" name="Group 54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0" name="Rounded Rectangle 5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1" name="Block Arc 5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5" name="Group 54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8" name="Rounded Rectangle 5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9" name="Block Arc 5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6" name="Group 54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6" name="Rounded Rectangle 5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7" name="Block Arc 5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7" name="Group 54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8" name="Group 54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9" name="Group 54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6" name="Group 5045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450" name="Group 54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1" name="Group 54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6" name="Rounded Rectangle 5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Block Arc 5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2" name="Group 54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4" name="Rounded Rectangle 5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5" name="Block Arc 5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3" name="Group 54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2" name="Rounded Rectangle 5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3" name="Block Arc 5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4" name="Group 54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0" name="Rounded Rectangle 5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1" name="Block Arc 5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5" name="Group 54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8" name="Rounded Rectangle 5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9" name="Block Arc 5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6" name="Group 54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6" name="Rounded Rectangle 5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7" name="Block Arc 5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7" name="Group 54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8" name="Group 54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9" name="Group 54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7" name="Group 5046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420" name="Group 54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1" name="Group 54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6" name="Rounded Rectangle 54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Block Arc 54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2" name="Group 54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4" name="Rounded Rectangle 54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5" name="Block Arc 54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3" name="Group 54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2" name="Rounded Rectangle 54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3" name="Block Arc 54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4" name="Group 54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0" name="Rounded Rectangle 54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1" name="Block Arc 54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5" name="Group 54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8" name="Rounded Rectangle 54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9" name="Block Arc 54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6" name="Group 54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6" name="Rounded Rectangle 54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7" name="Block Arc 54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7" name="Group 54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4" name="Rounded Rectangle 54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Block Arc 54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8" name="Group 54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2" name="Rounded Rectangle 54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Block Arc 54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9" name="Group 54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0" name="Rounded Rectangle 54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Block Arc 54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8" name="Group 5047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390" name="Group 53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1" name="Group 53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2" name="Group 53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4" name="Rounded Rectangle 5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5" name="Block Arc 5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3" name="Group 53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2" name="Rounded Rectangle 5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3" name="Block Arc 5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4" name="Group 53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0" name="Rounded Rectangle 5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1" name="Block Arc 5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5" name="Group 53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8" name="Rounded Rectangle 5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9" name="Block Arc 5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6" name="Group 53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6" name="Rounded Rectangle 5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7" name="Block Arc 5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7" name="Group 53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4" name="Rounded Rectangle 5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Block Arc 5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8" name="Group 53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2" name="Rounded Rectangle 5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Block Arc 5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9" name="Group 53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0" name="Rounded Rectangle 5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Block Arc 5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9" name="Group 5048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360" name="Group 53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1" name="Group 53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2" name="Group 53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4" name="Rounded Rectangle 5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5" name="Block Arc 5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3" name="Group 53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2" name="Rounded Rectangle 5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3" name="Block Arc 5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4" name="Group 53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0" name="Rounded Rectangle 5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1" name="Block Arc 5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5" name="Group 53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8" name="Rounded Rectangle 5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9" name="Block Arc 5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6" name="Group 53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6" name="Rounded Rectangle 5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7" name="Block Arc 5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7" name="Group 53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4" name="Rounded Rectangle 5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5" name="Block Arc 5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8" name="Group 53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2" name="Rounded Rectangle 5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3" name="Block Arc 5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9" name="Group 53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0" name="Rounded Rectangle 5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1" name="Block Arc 5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0" name="Group 5049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30" name="Group 53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1" name="Group 53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2" name="Group 53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4" name="Rounded Rectangle 5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5" name="Block Arc 5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3" name="Group 53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2" name="Rounded Rectangle 5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3" name="Block Arc 5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4" name="Group 53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0" name="Rounded Rectangle 5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1" name="Block Arc 5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5" name="Group 53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8" name="Rounded Rectangle 5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9" name="Block Arc 5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6" name="Group 53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6" name="Rounded Rectangle 5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7" name="Block Arc 5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7" name="Group 53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4" name="Rounded Rectangle 5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5" name="Block Arc 5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2" name="Rounded Rectangle 5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3" name="Block Arc 5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1" name="Group 5050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300" name="Group 52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1" name="Group 53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2" name="Group 53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3" name="Group 53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4" name="Group 53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0" name="Rounded Rectangle 5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1" name="Block Arc 5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5" name="Group 53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8" name="Rounded Rectangle 5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9" name="Block Arc 5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6" name="Group 53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6" name="Rounded Rectangle 5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7" name="Block Arc 5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7" name="Group 53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4" name="Rounded Rectangle 5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5" name="Block Arc 5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2" name="Rounded Rectangle 5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3" name="Block Arc 5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2" name="Group 5051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70" name="Group 52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1" name="Group 52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2" name="Group 52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3" name="Group 52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4" name="Group 52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0" name="Rounded Rectangle 5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1" name="Block Arc 52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5" name="Group 52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8" name="Rounded Rectangle 5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9" name="Block Arc 5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6" name="Group 52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6" name="Rounded Rectangle 52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7" name="Block Arc 52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7" name="Group 52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4" name="Rounded Rectangle 52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5" name="Block Arc 52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8" name="Group 52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2" name="Rounded Rectangle 5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3" name="Block Arc 52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9" name="Group 52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3" name="Group 5052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40" name="Group 52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1" name="Group 52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2" name="Group 52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3" name="Group 52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4" name="Group 52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0" name="Rounded Rectangle 5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1" name="Block Arc 5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5" name="Group 52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8" name="Rounded Rectangle 5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9" name="Block Arc 5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6" name="Group 52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6" name="Rounded Rectangle 5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7" name="Block Arc 5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7" name="Group 52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4" name="Rounded Rectangle 5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5" name="Block Arc 5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2" name="Rounded Rectangle 5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3" name="Block Arc 5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4" name="Group 5053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210" name="Group 52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1" name="Group 52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2" name="Group 52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4" name="Rounded Rectangle 5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5" name="Block Arc 5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3" name="Group 52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2" name="Rounded Rectangle 5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3" name="Block Arc 5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4" name="Group 52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0" name="Rounded Rectangle 5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1" name="Block Arc 5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5" name="Group 52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8" name="Rounded Rectangle 5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9" name="Block Arc 5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6" name="Group 52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6" name="Rounded Rectangle 5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7" name="Block Arc 5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7" name="Group 52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4" name="Rounded Rectangle 5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5" name="Block Arc 5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2" name="Rounded Rectangle 5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3" name="Block Arc 5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5" name="Group 5054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80" name="Group 51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1" name="Group 51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2" name="Group 51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3" name="Group 51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4" name="Group 51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0" name="Rounded Rectangle 5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1" name="Block Arc 5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5" name="Group 51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8" name="Rounded Rectangle 5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9" name="Block Arc 5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6" name="Group 51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6" name="Rounded Rectangle 5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7" name="Block Arc 5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7" name="Group 51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4" name="Rounded Rectangle 5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5" name="Block Arc 5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2" name="Rounded Rectangle 5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3" name="Block Arc 5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6" name="Group 5055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50" name="Group 51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1" name="Group 51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2" name="Group 51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3" name="Group 51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4" name="Group 51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0" name="Rounded Rectangle 5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1" name="Block Arc 5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5" name="Group 51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8" name="Rounded Rectangle 5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9" name="Block Arc 5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6" name="Group 51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6" name="Rounded Rectangle 5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7" name="Block Arc 5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7" name="Group 51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4" name="Rounded Rectangle 5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5" name="Block Arc 5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2" name="Rounded Rectangle 5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3" name="Block Arc 5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7" name="Group 5056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20" name="Group 51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1" name="Group 51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2" name="Group 51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3" name="Group 51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4" name="Group 51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0" name="Rounded Rectangle 51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1" name="Block Arc 51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5" name="Group 51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8" name="Rounded Rectangle 5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9" name="Block Arc 51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6" name="Group 51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6" name="Rounded Rectangle 5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7" name="Block Arc 51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7" name="Group 51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4" name="Rounded Rectangle 51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5" name="Block Arc 51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2" name="Rounded Rectangle 51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3" name="Block Arc 51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8" name="Group 5057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90" name="Group 50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1" name="Group 50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2" name="Group 50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3" name="Group 50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4" name="Group 50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0" name="Rounded Rectangle 5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1" name="Block Arc 5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5" name="Group 50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8" name="Rounded Rectangle 5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9" name="Block Arc 5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6" name="Group 50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6" name="Rounded Rectangle 5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7" name="Block Arc 5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7" name="Group 50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4" name="Rounded Rectangle 5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5" name="Block Arc 5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2" name="Rounded Rectangle 5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3" name="Block Arc 5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9" name="Group 5058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60" name="Group 50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1" name="Group 50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2" name="Group 50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3" name="Group 50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4" name="Group 50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0" name="Rounded Rectangle 5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1" name="Block Arc 5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5" name="Group 50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8" name="Rounded Rectangle 5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9" name="Block Arc 5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6" name="Group 50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6" name="Rounded Rectangle 5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7" name="Block Arc 5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7" name="Group 50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4" name="Rounded Rectangle 5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5" name="Block Arc 5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2" name="Rounded Rectangle 5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3" name="Block Arc 5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0" name="Rounded Rectangle 5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1" name="Block Arc 5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9" name="Group 4918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5031" name="Group 503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43" name="Rectangle 504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4" name="Rectangle 504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2" name="Group 503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41" name="Rectangle 504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2" name="Rectangle 504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3" name="Group 503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39" name="Rectangle 503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0" name="Rectangle 503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34" name="Rectangle 503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5" name="Rectangle 503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6" name="Rectangle 503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7" name="Rectangle 503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8" name="Rectangle 503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0" name="Group 4919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5017" name="Group 501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29" name="Rectangle 502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0" name="Rectangle 502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18" name="Group 501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27" name="Rectangle 502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8" name="Rectangle 502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19" name="Group 501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25" name="Rectangle 502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6" name="Rectangle 502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20" name="Rectangle 501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1" name="Rectangle 502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2" name="Rectangle 502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3" name="Rectangle 502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4" name="Rectangle 502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1" name="Group 4920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003" name="Group 500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15" name="Rectangle 501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6" name="Rectangle 501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4" name="Group 500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13" name="Rectangle 501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4" name="Rectangle 501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5" name="Group 500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11" name="Rectangle 501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2" name="Rectangle 501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06" name="Rectangle 500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7" name="Rectangle 500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8" name="Rectangle 500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9" name="Rectangle 500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0" name="Rectangle 500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2" name="Group 4921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4989" name="Group 498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01" name="Rectangle 500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2" name="Rectangle 500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0" name="Group 498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99" name="Rectangle 499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0" name="Rectangle 499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1" name="Group 499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97" name="Rectangle 499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98" name="Rectangle 499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92" name="Rectangle 499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3" name="Rectangle 499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4" name="Rectangle 499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5" name="Rectangle 499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6" name="Rectangle 499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3" name="Group 4922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4975" name="Group 497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87" name="Rectangle 498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8" name="Rectangle 498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6" name="Group 497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85" name="Rectangle 498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6" name="Rectangle 498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7" name="Group 497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83" name="Rectangle 498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4" name="Rectangle 498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78" name="Rectangle 497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9" name="Rectangle 497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0" name="Rectangle 497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1" name="Rectangle 498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2" name="Rectangle 498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4" name="Group 4923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4961" name="Group 496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73" name="Rectangle 497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4" name="Rectangle 497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2" name="Group 496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71" name="Rectangle 497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2" name="Rectangle 497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3" name="Group 496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69" name="Rectangle 496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0" name="Rectangle 496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64" name="Rectangle 496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5" name="Rectangle 496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6" name="Rectangle 496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7" name="Rectangle 496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8" name="Rectangle 496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5" name="Group 4924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4947" name="Group 49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59" name="Rectangle 49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0" name="Rectangle 49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48" name="Group 49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57" name="Rectangle 49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8" name="Rectangle 49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49" name="Group 49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55" name="Rectangle 49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6" name="Rectangle 49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50" name="Rectangle 49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1" name="Rectangle 49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2" name="Rectangle 4951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3" name="Rectangle 49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4" name="Rectangle 49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6" name="Group 4925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4933" name="Group 49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45" name="Rectangle 49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6" name="Rectangle 49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34" name="Group 49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43" name="Rectangle 49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4" name="Rectangle 49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35" name="Group 49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41" name="Rectangle 49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2" name="Rectangle 49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36" name="Rectangle 49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7" name="Rectangle 49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8" name="Rectangle 49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9" name="Rectangle 49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0" name="Rectangle 49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30" name="Rectangle 4929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1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52" name="Group 451"/>
          <p:cNvGrpSpPr/>
          <p:nvPr/>
        </p:nvGrpSpPr>
        <p:grpSpPr>
          <a:xfrm>
            <a:off x="5128868" y="978044"/>
            <a:ext cx="217489" cy="219075"/>
            <a:chOff x="2067654" y="4497630"/>
            <a:chExt cx="217489" cy="219075"/>
          </a:xfrm>
        </p:grpSpPr>
        <p:sp>
          <p:nvSpPr>
            <p:cNvPr id="45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55" name="Group 454"/>
          <p:cNvGrpSpPr/>
          <p:nvPr/>
        </p:nvGrpSpPr>
        <p:grpSpPr>
          <a:xfrm>
            <a:off x="5524155" y="867859"/>
            <a:ext cx="217489" cy="219075"/>
            <a:chOff x="2067654" y="4497630"/>
            <a:chExt cx="217489" cy="219075"/>
          </a:xfrm>
        </p:grpSpPr>
        <p:sp>
          <p:nvSpPr>
            <p:cNvPr id="45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722697" y="0"/>
            <a:ext cx="3421303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defRPr/>
            </a:pPr>
            <a:r>
              <a:rPr lang="en-US" sz="28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Faculty &amp; Staff pass between columns of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3581287" y="-629592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386990" y="338023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785890" y="734525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0" name="Rectangle 231"/>
          <p:cNvSpPr>
            <a:spLocks noChangeArrowheads="1"/>
          </p:cNvSpPr>
          <p:nvPr/>
        </p:nvSpPr>
        <p:spPr bwMode="auto">
          <a:xfrm rot="5400000">
            <a:off x="4530012" y="-298056"/>
            <a:ext cx="27432" cy="10972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821120" y="20764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9" name="Group 1518"/>
          <p:cNvGrpSpPr/>
          <p:nvPr/>
        </p:nvGrpSpPr>
        <p:grpSpPr>
          <a:xfrm>
            <a:off x="5394403" y="1103691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5959419" y="2270290"/>
            <a:ext cx="217489" cy="219075"/>
            <a:chOff x="2067654" y="4497630"/>
            <a:chExt cx="217489" cy="219075"/>
          </a:xfrm>
        </p:grpSpPr>
        <p:sp>
          <p:nvSpPr>
            <p:cNvPr id="1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1953847" y="28575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4640148" y="0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1953847" y="301761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5558753" y="1129100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5816921" y="1736365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5704287" y="1776081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547624" y="218368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3581287" y="-873836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3581287" y="-585257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3581287" y="-829501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1" name="Rectangle 231"/>
          <p:cNvSpPr>
            <a:spLocks noChangeArrowheads="1"/>
          </p:cNvSpPr>
          <p:nvPr/>
        </p:nvSpPr>
        <p:spPr bwMode="auto">
          <a:xfrm rot="5400000">
            <a:off x="4530012" y="-239734"/>
            <a:ext cx="27432" cy="10972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3730938" y="165168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80" name="Group 1579"/>
          <p:cNvGrpSpPr/>
          <p:nvPr/>
        </p:nvGrpSpPr>
        <p:grpSpPr>
          <a:xfrm>
            <a:off x="5674915" y="2364859"/>
            <a:ext cx="217489" cy="219075"/>
            <a:chOff x="2067654" y="4497630"/>
            <a:chExt cx="217489" cy="219075"/>
          </a:xfrm>
        </p:grpSpPr>
        <p:sp>
          <p:nvSpPr>
            <p:cNvPr id="15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9635478">
            <a:off x="5732887" y="200812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8" name="Rectangle 231"/>
          <p:cNvSpPr>
            <a:spLocks noChangeArrowheads="1"/>
          </p:cNvSpPr>
          <p:nvPr/>
        </p:nvSpPr>
        <p:spPr bwMode="auto">
          <a:xfrm rot="20400000">
            <a:off x="5310137" y="275170"/>
            <a:ext cx="27432" cy="8229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 rot="20400000">
            <a:off x="5253802" y="295649"/>
            <a:ext cx="27432" cy="8229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0" name="Rectangle 147"/>
          <p:cNvSpPr>
            <a:spLocks noChangeArrowheads="1"/>
          </p:cNvSpPr>
          <p:nvPr/>
        </p:nvSpPr>
        <p:spPr bwMode="auto">
          <a:xfrm rot="20400000">
            <a:off x="5421026" y="433556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1" name="Rectangle 147"/>
          <p:cNvSpPr>
            <a:spLocks noChangeArrowheads="1"/>
          </p:cNvSpPr>
          <p:nvPr/>
        </p:nvSpPr>
        <p:spPr bwMode="auto">
          <a:xfrm rot="20400000">
            <a:off x="5171649" y="519232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890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2497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91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2497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7489" name="Group 7488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7490" name="Group 7489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7863" name="Group 78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5" name="Group 78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6" name="Group 78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7" name="Group 78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8" name="Group 78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9" name="Group 78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0" name="Group 78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1" name="Group 78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2" name="Group 78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1" name="Group 7490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7833" name="Group 78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5" name="Group 78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6" name="Group 78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7" name="Group 78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8" name="Group 78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9" name="Group 78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0" name="Group 78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1" name="Group 78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2" name="Group 78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2" name="Group 7491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7803" name="Group 78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4" name="Group 78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5" name="Group 78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1" name="Group 78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2" name="Group 78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3" name="Group 7492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7773" name="Group 77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4" name="Group 77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5" name="Group 77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6" name="Group 77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7" name="Group 77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8" name="Group 77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9" name="Group 77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9" name="Rounded Rectangle 7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0" name="Block Arc 7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0" name="Group 77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7" name="Rounded Rectangle 7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1" name="Group 77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5" name="Rounded Rectangle 7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6" name="Block Arc 7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2" name="Group 77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3" name="Rounded Rectangle 7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4" name="Block Arc 7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4" name="Group 7493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7743" name="Group 77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71" name="Rounded Rectangle 7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2" name="Block Arc 7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4" name="Group 77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9" name="Rounded Rectangle 7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0" name="Block Arc 7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5" name="Group 77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7" name="Rounded Rectangle 7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8" name="Block Arc 7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6" name="Group 77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5" name="Rounded Rectangle 7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6" name="Block Arc 7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7" name="Group 77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3" name="Rounded Rectangle 7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4" name="Block Arc 7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8" name="Group 77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1" name="Rounded Rectangle 7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2" name="Block Arc 7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9" name="Group 77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9" name="Rounded Rectangle 7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0" name="Block Arc 7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roup 77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7" name="Rounded Rectangle 7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8" name="Block Arc 7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1" name="Group 77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5" name="Rounded Rectangle 7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6" name="Block Arc 7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2" name="Group 77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3" name="Rounded Rectangle 7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4" name="Block Arc 7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5" name="Group 7494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7713" name="Group 77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1" name="Rounded Rectangle 7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2" name="Block Arc 7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4" name="Group 77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9" name="Rounded Rectangle 7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0" name="Block Arc 7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5" name="Group 77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7" name="Rounded Rectangle 7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8" name="Block Arc 7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6" name="Group 77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5" name="Rounded Rectangle 7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6" name="Block Arc 7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7" name="Group 77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3" name="Rounded Rectangle 7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4" name="Block Arc 7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8" name="Group 77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1" name="Rounded Rectangle 7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2" name="Block Arc 7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9" name="Group 77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9" name="Rounded Rectangle 7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0" name="Block Arc 7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0" name="Group 77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7" name="Rounded Rectangle 7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8" name="Block Arc 7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1" name="Group 77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5" name="Rounded Rectangle 7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6" name="Block Arc 7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2" name="Group 77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3" name="Rounded Rectangle 7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4" name="Block Arc 7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6" name="Group 7495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7683" name="Group 76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1" name="Rounded Rectangle 7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2" name="Block Arc 7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9" name="Rounded Rectangle 7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0" name="Block Arc 7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5" name="Group 76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7" name="Rounded Rectangle 7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8" name="Block Arc 7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6" name="Group 76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5" name="Rounded Rectangle 7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6" name="Block Arc 7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7" name="Group 76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8" name="Group 76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9" name="Group 76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0" name="Group 76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1" name="Group 76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2" name="Group 76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7" name="Group 7496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7653" name="Group 76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1" name="Rounded Rectangle 7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2" name="Block Arc 7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5" name="Group 76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6" name="Group 76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7" name="Group 76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8" name="Group 76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9" name="Group 76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0" name="Group 76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1" name="Group 76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2" name="Group 76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8" name="Group 7497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7623" name="Group 76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1" name="Rounded Rectangle 7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2" name="Block Arc 7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5" name="Group 76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6" name="Group 76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7" name="Group 76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8" name="Group 76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9" name="Group 76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0" name="Group 76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1" name="Group 76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2" name="Group 76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9" name="Group 7498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7593" name="Group 759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1" name="Rounded Rectangle 7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2" name="Block Arc 7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5" name="Group 759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6" name="Group 759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7" name="Group 759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8" name="Group 759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9" name="Group 759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0" name="Group 759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1" name="Group 760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2" name="Group 760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00" name="Group 7499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7563" name="Group 75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1" name="Rounded Rectangle 7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2" name="Block Arc 7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5" name="Group 75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6" name="Group 75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7" name="Group 75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8" name="Group 75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9" name="Group 75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0" name="Group 75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1" name="Group 75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2" name="Group 75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01" name="Group 7500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7533" name="Group 75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1" name="Rounded Rectangle 7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Block Arc 7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5" name="Group 75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6" name="Group 75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7" name="Group 75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8" name="Group 75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9" name="Group 75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0" name="Group 75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1" name="Group 75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2" name="Group 75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02" name="Group 7501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7503" name="Group 750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4" name="Group 750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5" name="Group 750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6" name="Group 750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7" name="Group 750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8" name="Group 750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9" name="Group 750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9" name="Rounded Rectangle 7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Block Arc 7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0" name="Group 750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7" name="Rounded Rectangle 7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Block Arc 7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1" name="Group 751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5" name="Rounded Rectangle 7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Block Arc 7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2" name="Group 751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3" name="Rounded Rectangle 7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Block Arc 7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7894" name="Group 7893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9051" name="Group 905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2" name="Group 905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3" name="Group 905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4" name="Group 905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5" name="Group 905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3" name="Rounded Rectangle 9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4" name="Block Arc 9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1" name="Rounded Rectangle 9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2" name="Block Arc 9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5" name="Group 7894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9021" name="Group 902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2" name="Group 902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3" name="Group 902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4" name="Group 902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5" name="Group 902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3" name="Rounded Rectangle 9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4" name="Block Arc 9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1" name="Rounded Rectangle 9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2" name="Block Arc 9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6" name="Group 7895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8991" name="Group 8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2" name="Group 8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3" name="Group 8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4" name="Group 8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5" name="Group 8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3" name="Rounded Rectangle 9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4" name="Block Arc 9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1" name="Rounded Rectangle 9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2" name="Block Arc 9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7" name="Group 7896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8961" name="Group 8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2" name="Group 8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3" name="Group 8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4" name="Group 8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5" name="Group 8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3" name="Rounded Rectangle 8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4" name="Block Arc 8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1" name="Rounded Rectangle 8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2" name="Block Arc 8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8" name="Group 7897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8931" name="Group 8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2" name="Group 8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3" name="Group 8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4" name="Group 8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5" name="Group 8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3" name="Rounded Rectangle 8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4" name="Block Arc 8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1" name="Rounded Rectangle 8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2" name="Block Arc 8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9" name="Group 7898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8901" name="Group 8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2" name="Group 8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3" name="Group 8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4" name="Group 8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5" name="Group 8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3" name="Rounded Rectangle 8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4" name="Block Arc 8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1" name="Rounded Rectangle 8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2" name="Block Arc 8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0" name="Group 7899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8871" name="Group 88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2" name="Group 88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3" name="Group 88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4" name="Group 88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5" name="Group 88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3" name="Rounded Rectangle 8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4" name="Block Arc 8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1" name="Rounded Rectangle 8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2" name="Block Arc 8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1" name="Group 7900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8841" name="Group 884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9" name="Rounded Rectangle 8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0" name="Block Arc 8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2" name="Group 884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7" name="Rounded Rectangle 8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8" name="Block Arc 8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3" name="Group 884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5" name="Rounded Rectangle 8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6" name="Block Arc 8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4" name="Group 884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3" name="Rounded Rectangle 8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4" name="Block Arc 8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5" name="Group 884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1" name="Rounded Rectangle 8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2" name="Block Arc 8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6" name="Group 884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9" name="Rounded Rectangle 8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0" name="Block Arc 8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7" name="Group 884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7" name="Rounded Rectangle 8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8" name="Block Arc 8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8" name="Group 884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5" name="Rounded Rectangle 8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6" name="Block Arc 8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9" name="Group 884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3" name="Rounded Rectangle 8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4" name="Block Arc 8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0" name="Group 884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1" name="Rounded Rectangle 88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2" name="Block Arc 8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2" name="Group 7901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8811" name="Group 881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9" name="Rounded Rectangle 8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0" name="Block Arc 8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2" name="Group 881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7" name="Rounded Rectangle 8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8" name="Block Arc 8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3" name="Group 881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5" name="Rounded Rectangle 8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6" name="Block Arc 8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4" name="Group 881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3" name="Rounded Rectangle 8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4" name="Block Arc 8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5" name="Group 881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6" name="Group 881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7" name="Group 881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8" name="Group 881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9" name="Group 881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3" name="Rounded Rectangle 8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4" name="Block Arc 8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0" name="Group 881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1" name="Rounded Rectangle 8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2" name="Block Arc 8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4" name="Group 7903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8751" name="Group 875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9" name="Rounded Rectangle 8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Block Arc 8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2" name="Group 875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7" name="Rounded Rectangle 8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Block Arc 8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3" name="Group 875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775" name="Rounded Rectangle 877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Block Arc 8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4" name="Group 875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773" name="Rounded Rectangle 877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Block Arc 8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5" name="Group 875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6" name="Group 875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7" name="Group 875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8" name="Group 875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9" name="Group 875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3" name="Rounded Rectangle 876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Block Arc 8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0" name="Group 875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1" name="Rounded Rectangle 876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Block Arc 8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5" name="Group 7904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8721" name="Group 872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9" name="Rounded Rectangle 8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Block Arc 8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2" name="Group 872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7" name="Rounded Rectangle 8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Block Arc 8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3" name="Group 872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5" name="Rounded Rectangle 8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Block Arc 8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4" name="Group 872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3" name="Rounded Rectangle 8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Block Arc 8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5" name="Group 872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6" name="Group 872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7" name="Group 872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8" name="Group 872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9" name="Group 872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3" name="Rounded Rectangle 8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Block Arc 8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0" name="Group 872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1" name="Rounded Rectangle 8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Block Arc 8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6" name="Group 7905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7907" name="Group 790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9" name="Rounded Rectangle 8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0" name="Block Arc 8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7" name="Rounded Rectangle 8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8" name="Block Arc 8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5" name="Rounded Rectangle 8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6" name="Block Arc 8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3" name="Rounded Rectangle 8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4" name="Block Arc 8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1" name="Group 791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2" name="Block Arc 8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2" name="Group 791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3" name="Group 791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4" name="Group 791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5" name="Group 791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9081" name="Group 9080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9082" name="Group 9081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9207" name="Group 920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5" name="Rounded Rectangle 9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6" name="Block Arc 9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8" name="Group 920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3" name="Rounded Rectangle 9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4" name="Block Arc 9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9" name="Group 920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1" name="Rounded Rectangle 9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2" name="Block Arc 9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0" name="Group 920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1" name="Group 921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2" name="Group 921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3" name="Group 921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4" name="Group 921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5" name="Group 921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9" name="Rounded Rectangle 9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0" name="Block Arc 9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6" name="Group 921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7" name="Rounded Rectangle 9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8" name="Block Arc 9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3" name="Group 9082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9177" name="Group 917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5" name="Rounded Rectangle 9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6" name="Block Arc 9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3" name="Rounded Rectangle 9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4" name="Block Arc 9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1" name="Rounded Rectangle 9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2" name="Block Arc 9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1" name="Group 918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2" name="Group 918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3" name="Group 918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4" name="Group 918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5" name="Group 918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6" name="Group 918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4" name="Group 9083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9147" name="Group 91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5" name="Rounded Rectangle 91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6" name="Block Arc 91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3" name="Rounded Rectangle 91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4" name="Block Arc 91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1" name="Rounded Rectangle 91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2" name="Block Arc 91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1" name="Group 91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2" name="Group 91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3" name="Group 91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4" name="Group 91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5" name="Group 91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56" name="Group 91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5" name="Group 9084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9117" name="Group 9116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5" name="Rounded Rectangle 9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6" name="Block Arc 9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3" name="Rounded Rectangle 9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4" name="Block Arc 9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1" name="Rounded Rectangle 9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2" name="Block Arc 9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1" name="Group 9120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2" name="Group 9121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3" name="Group 9122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4" name="Group 9123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5" name="Group 9124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6" name="Group 91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86" name="Group 9085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9087" name="Group 90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5" name="Rounded Rectangle 9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6" name="Block Arc 9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5" name="Group 90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6" name="Group 90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544" name="Group 1543"/>
          <p:cNvGrpSpPr/>
          <p:nvPr/>
        </p:nvGrpSpPr>
        <p:grpSpPr>
          <a:xfrm>
            <a:off x="5518184" y="687161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630623" y="339861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8253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524" name="Straight Connector 8523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25" name="Group 8524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12310" name="Rectangle 12309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1" name="Rectangle 12310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2" name="Block Arc 12311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313" name="Block Arc 12312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2314" name="Straight Connector 12313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5" name="Straight Connector 12314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6" name="Straight Connector 12315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7" name="Straight Connector 12316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8" name="Straight Connector 12317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9" name="Straight Connector 12318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0" name="Straight Connector 12319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1" name="Rectangle 12320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22" name="Straight Connector 12321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3" name="Straight Connector 12322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4" name="Straight Connector 12323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5" name="Rounded Rectangle 12324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6" name="Rounded Rectangle 12325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7" name="Rounded Rectangle 12326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8" name="Rounded Rectangle 12327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9" name="Rounded Rectangle 12328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0" name="Rounded Rectangle 12329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1" name="Rounded Rectangle 12330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32" name="Straight Connector 12331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33" name="Rectangle 12332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34" name="Group 12333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2336" name="Straight Connector 12335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7" name="Straight Connector 12336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8" name="Straight Connector 12337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9" name="Straight Connector 12338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0" name="Straight Connector 12339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335" name="Straight Connector 12334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26" name="Straight Connector 8525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7" name="Straight Connector 8526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8" name="Straight Connector 8527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9" name="Straight Connector 8528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0" name="Group 1539"/>
          <p:cNvGrpSpPr/>
          <p:nvPr/>
        </p:nvGrpSpPr>
        <p:grpSpPr>
          <a:xfrm>
            <a:off x="6266482" y="2916277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826" name="Group 3825"/>
          <p:cNvGrpSpPr/>
          <p:nvPr/>
        </p:nvGrpSpPr>
        <p:grpSpPr>
          <a:xfrm>
            <a:off x="6102493" y="2922651"/>
            <a:ext cx="217864" cy="219075"/>
            <a:chOff x="2067278" y="4497630"/>
            <a:chExt cx="217864" cy="219075"/>
          </a:xfrm>
        </p:grpSpPr>
        <p:sp>
          <p:nvSpPr>
            <p:cNvPr id="38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cxnSp>
        <p:nvCxnSpPr>
          <p:cNvPr id="8530" name="Straight Connector 8529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1" name="Straight Connector 8530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2" name="Straight Connector 8531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3" name="Straight Connector 8532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4" name="Straight Connector 8533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35" name="Group 8534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12306" name="Straight Connector 1230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7" name="Straight Connector 1230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8" name="Straight Connector 1230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9" name="Straight Connector 1230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6" name="Group 8535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12302" name="Straight Connector 1230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3" name="Straight Connector 1230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4" name="Straight Connector 1230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5" name="Straight Connector 1230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37" name="Straight Connector 8536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8" name="Straight Connector 8537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9" name="Straight Connector 8538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40" name="Group 8539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12298" name="Straight Connector 1229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9" name="Straight Connector 1229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0" name="Straight Connector 1229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1" name="Straight Connector 1230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1" name="Group 8540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12294" name="Straight Connector 1229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5" name="Straight Connector 1229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6" name="Straight Connector 1229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7" name="Straight Connector 1229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42" name="Straight Connector 8541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43" name="Group 8542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12290" name="Straight Connector 1228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1" name="Straight Connector 1229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2" name="Straight Connector 1229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3" name="Straight Connector 1229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44" name="Straight Connector 8543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5" name="Straight Connector 8544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46" name="Rectangle 8545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47" name="Group 8546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12286" name="Rectangle 12285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87" name="Straight Connector 12286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8" name="Straight Connector 12287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9" name="Straight Connector 12288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548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49" name="Rectangle 8548"/>
          <p:cNvSpPr/>
          <p:nvPr/>
        </p:nvSpPr>
        <p:spPr>
          <a:xfrm>
            <a:off x="1360302" y="1814522"/>
            <a:ext cx="434245" cy="8046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0" name="Rectangle 8549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51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52" name="Rectangle 8551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3" name="Rectangle 8552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4" name="Rectangle 8553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5" name="Rectangle 8554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556" name="Straight Connector 8555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7" name="Straight Connector 8556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8" name="Straight Connector 8557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9" name="Straight Connector 8558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0" name="Straight Connector 8559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1" name="Straight Connector 8560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2" name="Straight Connector 8561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3" name="Straight Connector 8562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4" name="Straight Connector 8563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5" name="Straight Connector 8564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6" name="Straight Connector 8565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7" name="Straight Connector 8566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8" name="Straight Connector 8567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9" name="Straight Connector 8568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0" name="Straight Connector 8569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1" name="Straight Connector 8570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2" name="Straight Connector 8571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3" name="Straight Connector 8572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4" name="Straight Connector 8573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5" name="Straight Connector 8574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6" name="Straight Connector 8575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7" name="Straight Connector 8576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8" name="Straight Connector 8577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9" name="Straight Connector 8578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0" name="Straight Connector 8579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1" name="Straight Connector 8580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2" name="Straight Connector 8581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3" name="Straight Connector 8582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4" name="Straight Connector 8583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5" name="Straight Connector 8584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6" name="Straight Connector 8585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7" name="Straight Connector 8586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8" name="Straight Connector 8587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9" name="Straight Connector 8588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0" name="Straight Connector 8589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1" name="Straight Connector 8590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2" name="Straight Connector 8591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3" name="Straight Connector 8592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4" name="Straight Connector 8593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5" name="Straight Connector 8594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6" name="Straight Connector 8595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7" name="Straight Connector 8596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8" name="Straight Connector 8597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9" name="Straight Connector 8598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0" name="Straight Connector 8599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1" name="Straight Connector 8600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2" name="Straight Connector 8601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3" name="Straight Connector 8602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4" name="Straight Connector 8603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5" name="Straight Connector 8604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6" name="Straight Connector 8605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07" name="Group 8606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12284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85" name="Picture 1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08" name="Group 8607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12263" name="Straight Connector 12262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4" name="Straight Connector 12263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5" name="Straight Connector 12264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6" name="Straight Connector 12265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7" name="Straight Connector 12266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8" name="Straight Connector 12267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9" name="Straight Connector 12268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0" name="Straight Connector 12269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1" name="Straight Connector 12270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2" name="Straight Connector 12271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3" name="Straight Connector 12272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4" name="Straight Connector 12273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5" name="Straight Connector 12274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6" name="Straight Connector 12275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7" name="Straight Connector 12276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8" name="Straight Connector 12277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9" name="Straight Connector 12278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0" name="Straight Connector 12279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1" name="Straight Connector 12280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2" name="Straight Connector 12281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3" name="Straight Connector 12282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9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12242" name="Straight Connector 12241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3" name="Straight Connector 12242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4" name="Straight Connector 12243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5" name="Straight Connector 12244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6" name="Straight Connector 12245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7" name="Straight Connector 12246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8" name="Straight Connector 12247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9" name="Straight Connector 12248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0" name="Straight Connector 12249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1" name="Straight Connector 12250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2" name="Straight Connector 12251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3" name="Straight Connector 12252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4" name="Straight Connector 12253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5" name="Straight Connector 12254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6" name="Straight Connector 12255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7" name="Straight Connector 12256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8" name="Straight Connector 12257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9" name="Straight Connector 12258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0" name="Straight Connector 12259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1" name="Straight Connector 12260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2" name="Straight Connector 12261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10" name="Straight Connector 8609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1" name="Straight Connector 8610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2" name="Straight Connector 8611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3" name="Straight Connector 8612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4" name="Straight Connector 8613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5" name="Straight Connector 8614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6" name="Straight Connector 8615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7" name="Straight Connector 8616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8" name="Straight Connector 8617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9" name="Straight Connector 8618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0" name="Straight Connector 8619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1" name="Straight Connector 8620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2" name="Straight Connector 8621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3" name="Straight Connector 8622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4" name="Straight Connector 8623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5" name="Straight Connector 8624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6" name="Straight Connector 8625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7" name="Straight Connector 8626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8" name="Straight Connector 8627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9" name="Straight Connector 8628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0" name="Straight Connector 8629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1" name="Straight Connector 8630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2" name="Straight Connector 8631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3" name="Straight Connector 8632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34" name="Group 8633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12224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12233" name="Straight Connector 12232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4" name="Straight Connector 12233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5" name="Straight Connector 12234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6" name="Straight Connector 12235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7" name="Straight Connector 12236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8" name="Straight Connector 12237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9" name="Straight Connector 12238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40" name="Straight Connector 12239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41" name="Straight Connector 12240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25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12226" name="Straight Connector 12225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7" name="Straight Connector 12226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8" name="Straight Connector 12227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9" name="Straight Connector 12228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0" name="Straight Connector 12229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1" name="Straight Connector 12230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2" name="Straight Connector 12231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35" name="Group 8634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12203" name="Straight Connector 12202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4" name="Straight Connector 12203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5" name="Straight Connector 12204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6" name="Straight Connector 12205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7" name="Straight Connector 12206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8" name="Straight Connector 12207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9" name="Straight Connector 12208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0" name="Straight Connector 12209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1" name="Straight Connector 12210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2" name="Straight Connector 12211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3" name="Straight Connector 12212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4" name="Straight Connector 12213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5" name="Straight Connector 12214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6" name="Straight Connector 12215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7" name="Straight Connector 12216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8" name="Straight Connector 12217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9" name="Straight Connector 12218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0" name="Straight Connector 12219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1" name="Straight Connector 12220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2" name="Straight Connector 12221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3" name="Straight Connector 12222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36" name="Straight Connector 8635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7" name="Straight Connector 8636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8" name="Straight Connector 8637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9" name="Straight Connector 8638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0" name="Straight Connector 8639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1" name="Straight Connector 8640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2" name="Straight Connector 8641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3" name="Straight Connector 8642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4" name="Straight Connector 8643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5" name="Straight Connector 8644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6" name="Straight Connector 8645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47" name="Group 8646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12188" name="Straight Connector 12187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9" name="Straight Connector 12188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0" name="Straight Connector 12189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1" name="Straight Connector 12190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2" name="Straight Connector 12191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3" name="Straight Connector 12192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4" name="Straight Connector 12193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5" name="Straight Connector 12194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6" name="Straight Connector 12195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7" name="Straight Connector 12196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8" name="Straight Connector 12197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9" name="Straight Connector 12198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0" name="Straight Connector 12199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1" name="Straight Connector 12200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2" name="Straight Connector 12201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48" name="Straight Connector 8647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9" name="Straight Connector 8648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0" name="Straight Connector 8649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2" name="Straight Connector 8651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3" name="Straight Connector 8652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4" name="Straight Connector 8653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5" name="Straight Connector 8654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6" name="Straight Connector 8655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7" name="Straight Connector 8656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8" name="Straight Connector 8657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9" name="Straight Connector 8658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0" name="Straight Connector 8659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1" name="Straight Connector 8660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2" name="Straight Connector 8661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3" name="Straight Connector 8662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4" name="Straight Connector 8663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5" name="Straight Connector 8664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6" name="Straight Connector 8665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7" name="Straight Connector 8666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8" name="Straight Connector 8667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9" name="Straight Connector 8668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0" name="Straight Connector 8669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1" name="Straight Connector 8670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2" name="Straight Connector 8671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3" name="Straight Connector 8672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4" name="Straight Connector 8673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5" name="Straight Connector 8674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6" name="Straight Connector 8675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7" name="Straight Connector 8676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78" name="Picture 867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79" name="Picture 867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0" name="Picture 86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1" name="Picture 868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2" name="Picture 868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3" name="Picture 868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4" name="Picture 868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5" name="Picture 868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6" name="Picture 868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7" name="Picture 868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8688" name="Straight Connector 8687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9" name="Straight Connector 8688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90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691" name="Straight Connector 8690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3" name="Straight Connector 8692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0" name="Straight Connector 8699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01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8702" name="TextBox 8701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8703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8704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8705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8706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8707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8708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8709" name="TextBox 8708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8710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8711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8712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8713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8714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8715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8716" name="Group 8715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12142" name="Group 12141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2146" name="Rectangle 12145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214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12143" name="Group 12142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2144" name="Rectangle 1214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2145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8717" name="Group 8716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11739" name="Group 11738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2112" name="Group 1211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40" name="Rounded Rectangle 12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41" name="Block Arc 12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3" name="Group 1211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8" name="Rounded Rectangle 12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9" name="Block Arc 12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4" name="Group 1211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6" name="Rounded Rectangle 12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7" name="Block Arc 12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5" name="Group 1211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4" name="Rounded Rectangle 12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5" name="Block Arc 12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6" name="Group 1211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2" name="Rounded Rectangle 12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3" name="Block Arc 12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7" name="Group 1211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0" name="Rounded Rectangle 12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1" name="Block Arc 12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8" name="Group 1211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8" name="Rounded Rectangle 12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9" name="Block Arc 12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9" name="Group 1211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6" name="Rounded Rectangle 12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7" name="Block Arc 12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0" name="Group 1211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4" name="Rounded Rectangle 12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5" name="Block Arc 12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1" name="Group 1212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2" name="Rounded Rectangle 12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3" name="Block Arc 12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0" name="Group 11739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2082" name="Group 1208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10" name="Rounded Rectangle 12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11" name="Block Arc 12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3" name="Group 1208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8" name="Rounded Rectangle 12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9" name="Block Arc 12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4" name="Group 1208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6" name="Rounded Rectangle 12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7" name="Block Arc 12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5" name="Group 1208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4" name="Rounded Rectangle 12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5" name="Block Arc 12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6" name="Group 1208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2" name="Rounded Rectangle 12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3" name="Block Arc 12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7" name="Group 1208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0" name="Rounded Rectangle 12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1" name="Block Arc 12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8" name="Group 1208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8" name="Rounded Rectangle 12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9" name="Block Arc 12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9" name="Group 1208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6" name="Rounded Rectangle 12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7" name="Block Arc 12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0" name="Group 1208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4" name="Rounded Rectangle 12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5" name="Block Arc 12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1" name="Group 1209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2" name="Rounded Rectangle 12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3" name="Block Arc 12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1" name="Group 11740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2052" name="Group 1205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80" name="Rounded Rectangle 12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81" name="Block Arc 12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3" name="Group 1205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8" name="Rounded Rectangle 12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9" name="Block Arc 12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4" name="Group 1205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6" name="Rounded Rectangle 12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7" name="Block Arc 12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5" name="Group 1205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4" name="Rounded Rectangle 12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5" name="Block Arc 12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6" name="Group 1205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2" name="Rounded Rectangle 12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3" name="Block Arc 12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7" name="Group 1205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0" name="Rounded Rectangle 12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1" name="Block Arc 12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8" name="Group 1205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8" name="Rounded Rectangle 12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9" name="Block Arc 12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9" name="Group 1205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6" name="Rounded Rectangle 12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7" name="Block Arc 12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60" name="Group 1205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4" name="Rounded Rectangle 12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5" name="Block Arc 12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61" name="Group 1206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2" name="Rounded Rectangle 120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3" name="Block Arc 12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2" name="Group 11741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2022" name="Group 1202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50" name="Rounded Rectangle 12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51" name="Block Arc 12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3" name="Group 1202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8" name="Rounded Rectangle 12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9" name="Block Arc 12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4" name="Group 1202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6" name="Rounded Rectangle 12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7" name="Block Arc 12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5" name="Group 1202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4" name="Rounded Rectangle 12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5" name="Block Arc 12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6" name="Group 1202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2" name="Rounded Rectangle 12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3" name="Block Arc 12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7" name="Group 1202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0" name="Rounded Rectangle 12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1" name="Block Arc 12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8" name="Group 1202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8" name="Rounded Rectangle 12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9" name="Block Arc 12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9" name="Group 1202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6" name="Rounded Rectangle 12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7" name="Block Arc 12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30" name="Group 1202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4" name="Rounded Rectangle 12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5" name="Block Arc 12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31" name="Group 1203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2" name="Rounded Rectangle 12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3" name="Block Arc 12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3" name="Group 11742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1992" name="Group 1199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20" name="Rounded Rectangle 12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21" name="Block Arc 12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3" name="Group 1199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8" name="Rounded Rectangle 12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9" name="Block Arc 12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4" name="Group 1199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6" name="Rounded Rectangle 12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7" name="Block Arc 12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5" name="Group 1199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4" name="Rounded Rectangle 12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5" name="Block Arc 12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6" name="Group 1199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2" name="Rounded Rectangle 12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3" name="Block Arc 12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7" name="Group 1199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0" name="Rounded Rectangle 12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1" name="Block Arc 12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8" name="Group 1199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8" name="Rounded Rectangle 12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9" name="Block Arc 12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9" name="Group 1199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6" name="Rounded Rectangle 12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7" name="Block Arc 12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00" name="Group 1199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4" name="Rounded Rectangle 12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5" name="Block Arc 12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01" name="Group 1200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2" name="Rounded Rectangle 12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3" name="Block Arc 12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4" name="Group 11743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1962" name="Group 1196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90" name="Rounded Rectangle 11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91" name="Block Arc 11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3" name="Group 1196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8" name="Rounded Rectangle 11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9" name="Block Arc 11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4" name="Group 1196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6" name="Rounded Rectangle 11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7" name="Block Arc 11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5" name="Group 1196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4" name="Rounded Rectangle 11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5" name="Block Arc 11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6" name="Group 1196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2" name="Rounded Rectangle 11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3" name="Block Arc 11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7" name="Group 1196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0" name="Rounded Rectangle 11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1" name="Block Arc 11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8" name="Group 1196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8" name="Rounded Rectangle 11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9" name="Block Arc 11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9" name="Group 1196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6" name="Rounded Rectangle 11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7" name="Block Arc 11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70" name="Group 1196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4" name="Rounded Rectangle 11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5" name="Block Arc 11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71" name="Group 1197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2" name="Rounded Rectangle 11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3" name="Block Arc 11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5" name="Group 11744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1932" name="Group 1193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60" name="Rounded Rectangle 11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61" name="Block Arc 11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3" name="Group 1193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8" name="Rounded Rectangle 11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9" name="Block Arc 11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4" name="Group 1193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6" name="Rounded Rectangle 11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7" name="Block Arc 11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5" name="Group 1193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4" name="Rounded Rectangle 11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5" name="Block Arc 11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6" name="Group 1193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2" name="Rounded Rectangle 11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3" name="Block Arc 11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7" name="Group 1193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0" name="Rounded Rectangle 11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1" name="Block Arc 11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8" name="Group 1193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8" name="Rounded Rectangle 11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9" name="Block Arc 11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9" name="Group 1193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6" name="Rounded Rectangle 11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7" name="Block Arc 11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40" name="Group 1193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4" name="Rounded Rectangle 11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5" name="Block Arc 11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41" name="Group 1194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2" name="Rounded Rectangle 11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3" name="Block Arc 11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6" name="Group 11745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1902" name="Group 1190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30" name="Rounded Rectangle 11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31" name="Block Arc 11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3" name="Group 1190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8" name="Rounded Rectangle 11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9" name="Block Arc 11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4" name="Group 1190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6" name="Rounded Rectangle 11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7" name="Block Arc 11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5" name="Group 1190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4" name="Rounded Rectangle 11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5" name="Block Arc 11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6" name="Group 1190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2" name="Rounded Rectangle 11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3" name="Block Arc 11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7" name="Group 1190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0" name="Rounded Rectangle 11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1" name="Block Arc 11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8" name="Group 1190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8" name="Rounded Rectangle 11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9" name="Block Arc 11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9" name="Group 1190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6" name="Rounded Rectangle 11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7" name="Block Arc 11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10" name="Group 1190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4" name="Rounded Rectangle 11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5" name="Block Arc 11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11" name="Group 1191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2" name="Rounded Rectangle 119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3" name="Block Arc 11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7" name="Group 11746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1872" name="Group 1187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00" name="Rounded Rectangle 11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01" name="Block Arc 11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3" name="Group 1187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8" name="Rounded Rectangle 11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9" name="Block Arc 11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4" name="Group 1187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6" name="Rounded Rectangle 11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7" name="Block Arc 11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5" name="Group 1187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4" name="Rounded Rectangle 11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5" name="Block Arc 11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6" name="Group 1187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2" name="Rounded Rectangle 11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3" name="Block Arc 11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7" name="Group 1187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0" name="Rounded Rectangle 11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1" name="Block Arc 11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8" name="Group 1187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8" name="Rounded Rectangle 11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9" name="Block Arc 11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9" name="Group 1187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6" name="Rounded Rectangle 11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7" name="Block Arc 11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80" name="Group 1187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4" name="Rounded Rectangle 11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5" name="Block Arc 11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81" name="Group 1188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2" name="Rounded Rectangle 11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3" name="Block Arc 11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8" name="Group 11747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1842" name="Group 1184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70" name="Rounded Rectangle 11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71" name="Block Arc 11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3" name="Group 1184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8" name="Rounded Rectangle 11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9" name="Block Arc 11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4" name="Group 1184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6" name="Rounded Rectangle 11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7" name="Block Arc 11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5" name="Group 1184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4" name="Rounded Rectangle 11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5" name="Block Arc 11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6" name="Group 1184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2" name="Rounded Rectangle 11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3" name="Block Arc 11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7" name="Group 1184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0" name="Rounded Rectangle 11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1" name="Block Arc 11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8" name="Group 1184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8" name="Rounded Rectangle 11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9" name="Block Arc 11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9" name="Group 1184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6" name="Rounded Rectangle 11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7" name="Block Arc 11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0" name="Group 1184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4" name="Rounded Rectangle 11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5" name="Block Arc 11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1" name="Group 1185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2" name="Rounded Rectangle 11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3" name="Block Arc 11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9" name="Group 11748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1812" name="Group 1181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40" name="Rounded Rectangle 11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41" name="Block Arc 11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3" name="Group 1181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8" name="Rounded Rectangle 11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9" name="Block Arc 11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4" name="Group 1181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6" name="Rounded Rectangle 11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7" name="Block Arc 11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5" name="Group 1181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4" name="Rounded Rectangle 11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5" name="Block Arc 11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6" name="Group 1181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2" name="Rounded Rectangle 11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3" name="Block Arc 11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7" name="Group 1181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0" name="Rounded Rectangle 11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1" name="Block Arc 11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8" name="Group 1181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8" name="Rounded Rectangle 11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9" name="Block Arc 11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9" name="Group 1181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6" name="Rounded Rectangle 11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7" name="Block Arc 11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0" name="Group 1181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4" name="Rounded Rectangle 11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5" name="Block Arc 11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1" name="Group 1182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2" name="Rounded Rectangle 118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3" name="Block Arc 11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0" name="Group 11749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1782" name="Group 1178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10" name="Rounded Rectangle 11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11" name="Block Arc 11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3" name="Group 1178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8" name="Rounded Rectangle 11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9" name="Block Arc 11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4" name="Group 1178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6" name="Rounded Rectangle 11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7" name="Block Arc 11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5" name="Group 1178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4" name="Rounded Rectangle 11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5" name="Block Arc 11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6" name="Group 1178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2" name="Rounded Rectangle 11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3" name="Block Arc 11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7" name="Group 1178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0" name="Rounded Rectangle 11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1" name="Block Arc 11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8" name="Group 1178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8" name="Rounded Rectangle 11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9" name="Block Arc 11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9" name="Group 1178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6" name="Rounded Rectangle 11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7" name="Block Arc 11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0" name="Group 1178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4" name="Rounded Rectangle 11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5" name="Block Arc 11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1" name="Group 1179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2" name="Rounded Rectangle 11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3" name="Block Arc 11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1" name="Group 11750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1752" name="Group 1175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80" name="Rounded Rectangle 11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81" name="Block Arc 11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3" name="Group 1175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8" name="Rounded Rectangle 11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9" name="Block Arc 11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4" name="Group 1175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6" name="Rounded Rectangle 11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7" name="Block Arc 11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5" name="Group 1175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4" name="Rounded Rectangle 11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5" name="Block Arc 11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6" name="Group 1175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2" name="Rounded Rectangle 11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3" name="Block Arc 11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7" name="Group 1175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0" name="Rounded Rectangle 11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1" name="Block Arc 11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8" name="Group 1175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8" name="Rounded Rectangle 11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9" name="Block Arc 11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9" name="Group 1175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6" name="Rounded Rectangle 11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7" name="Block Arc 11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60" name="Group 1175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4" name="Rounded Rectangle 11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5" name="Block Arc 11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61" name="Group 1176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2" name="Rounded Rectangle 117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3" name="Block Arc 11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0" name="Group 8719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10530" name="Group 1052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0903" name="Group 1090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1" name="Rounded Rectangle 10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2" name="Block Arc 1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4" name="Group 1090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9" name="Rounded Rectangle 10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0" name="Block Arc 1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5" name="Group 1090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7" name="Rounded Rectangle 10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8" name="Block Arc 10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6" name="Group 1090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5" name="Rounded Rectangle 10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6" name="Block Arc 10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7" name="Group 1090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3" name="Rounded Rectangle 10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4" name="Block Arc 10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8" name="Group 1090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1" name="Rounded Rectangle 10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2" name="Block Arc 10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9" name="Group 1090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9" name="Rounded Rectangle 10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0" name="Block Arc 10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0" name="Group 1090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7" name="Rounded Rectangle 10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8" name="Block Arc 1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1" name="Group 1091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5" name="Rounded Rectangle 10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6" name="Block Arc 10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2" name="Group 1091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3" name="Rounded Rectangle 10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4" name="Block Arc 10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1" name="Group 1053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0873" name="Group 1087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1" name="Rounded Rectangle 1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2" name="Block Arc 1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4" name="Group 1087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9" name="Rounded Rectangle 10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0" name="Block Arc 1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5" name="Group 1087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7" name="Rounded Rectangle 10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8" name="Block Arc 10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6" name="Group 1087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5" name="Rounded Rectangle 10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6" name="Block Arc 10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7" name="Group 1087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3" name="Rounded Rectangle 10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4" name="Block Arc 10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8" name="Group 1087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1" name="Rounded Rectangle 10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2" name="Block Arc 10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9" name="Group 1087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9" name="Rounded Rectangle 10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0" name="Block Arc 10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0" name="Group 1087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7" name="Rounded Rectangle 1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8" name="Block Arc 1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1" name="Group 1088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5" name="Rounded Rectangle 10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6" name="Block Arc 10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2" name="Group 1088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3" name="Rounded Rectangle 10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4" name="Block Arc 10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2" name="Group 1053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0843" name="Group 1084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1" name="Rounded Rectangle 1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2" name="Block Arc 1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4" name="Group 1084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9" name="Rounded Rectangle 10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0" name="Block Arc 1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5" name="Group 1084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7" name="Rounded Rectangle 10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8" name="Block Arc 10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6" name="Group 1084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5" name="Rounded Rectangle 10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6" name="Block Arc 10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7" name="Group 1084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3" name="Rounded Rectangle 10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4" name="Block Arc 10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8" name="Group 1084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1" name="Rounded Rectangle 10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2" name="Block Arc 10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9" name="Group 1084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9" name="Rounded Rectangle 10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0" name="Block Arc 10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0" name="Group 1084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7" name="Rounded Rectangle 10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8" name="Block Arc 1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1" name="Group 1085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5" name="Rounded Rectangle 10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6" name="Block Arc 10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2" name="Group 1085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3" name="Rounded Rectangle 108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4" name="Block Arc 10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3" name="Group 1053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0813" name="Group 1081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1" name="Rounded Rectangle 10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2" name="Block Arc 10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4" name="Group 1081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9" name="Rounded Rectangle 10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0" name="Block Arc 10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5" name="Group 1081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7" name="Rounded Rectangle 10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8" name="Block Arc 10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6" name="Group 1081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5" name="Rounded Rectangle 10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6" name="Block Arc 10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7" name="Group 1081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3" name="Rounded Rectangle 10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4" name="Block Arc 10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8" name="Group 1081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1" name="Rounded Rectangle 10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2" name="Block Arc 10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9" name="Group 1081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9" name="Rounded Rectangle 10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0" name="Block Arc 10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0" name="Group 1081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7" name="Rounded Rectangle 10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8" name="Block Arc 10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1" name="Group 1082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5" name="Rounded Rectangle 10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6" name="Block Arc 10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2" name="Group 1082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3" name="Rounded Rectangle 10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4" name="Block Arc 10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4" name="Group 1053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0783" name="Group 1078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1" name="Rounded Rectangle 10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2" name="Block Arc 10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4" name="Group 1078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9" name="Rounded Rectangle 10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0" name="Block Arc 10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5" name="Group 1078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7" name="Rounded Rectangle 10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8" name="Block Arc 10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6" name="Group 1078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5" name="Rounded Rectangle 10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6" name="Block Arc 10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7" name="Group 1078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3" name="Rounded Rectangle 10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4" name="Block Arc 10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8" name="Group 1078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1" name="Rounded Rectangle 10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2" name="Block Arc 10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9" name="Group 1078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9" name="Rounded Rectangle 10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0" name="Block Arc 10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0" name="Group 1078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7" name="Rounded Rectangle 10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8" name="Block Arc 10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1" name="Group 1079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5" name="Rounded Rectangle 10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6" name="Block Arc 10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2" name="Group 1079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3" name="Rounded Rectangle 10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4" name="Block Arc 10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5" name="Group 1053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0753" name="Group 1075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81" name="Rounded Rectangle 10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82" name="Block Arc 10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4" name="Group 1075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9" name="Rounded Rectangle 10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80" name="Block Arc 10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5" name="Group 1075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7" name="Rounded Rectangle 10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8" name="Block Arc 10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6" name="Group 1075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5" name="Rounded Rectangle 10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6" name="Block Arc 10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7" name="Group 1075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3" name="Rounded Rectangle 10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4" name="Block Arc 10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8" name="Group 1075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1" name="Rounded Rectangle 10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2" name="Block Arc 10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9" name="Group 1075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9" name="Rounded Rectangle 10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0" name="Block Arc 10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0" name="Group 1075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7" name="Rounded Rectangle 10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8" name="Block Arc 10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1" name="Group 1076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5" name="Rounded Rectangle 10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6" name="Block Arc 10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2" name="Group 1076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3" name="Rounded Rectangle 10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4" name="Block Arc 10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6" name="Group 1053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0723" name="Group 1072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51" name="Rounded Rectangle 10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52" name="Block Arc 10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4" name="Group 1072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9" name="Rounded Rectangle 10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50" name="Block Arc 10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5" name="Group 1072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7" name="Rounded Rectangle 10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8" name="Block Arc 10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6" name="Group 1072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5" name="Rounded Rectangle 10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6" name="Block Arc 10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7" name="Group 1072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3" name="Rounded Rectangle 10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4" name="Block Arc 10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8" name="Group 1072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1" name="Rounded Rectangle 10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2" name="Block Arc 10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9" name="Group 1072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9" name="Rounded Rectangle 10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0" name="Block Arc 10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0" name="Group 1072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7" name="Rounded Rectangle 10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8" name="Block Arc 10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1" name="Group 1073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5" name="Rounded Rectangle 10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6" name="Block Arc 10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2" name="Group 1073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3" name="Rounded Rectangle 10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4" name="Block Arc 10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7" name="Group 1053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0693" name="Group 1069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21" name="Rounded Rectangle 10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2" name="Block Arc 10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4" name="Group 1069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9" name="Rounded Rectangle 10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0" name="Block Arc 10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5" name="Group 1069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7" name="Rounded Rectangle 10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8" name="Block Arc 10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6" name="Group 1069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5" name="Rounded Rectangle 10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6" name="Block Arc 10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7" name="Group 1069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3" name="Rounded Rectangle 10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4" name="Block Arc 10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8" name="Group 1069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1" name="Rounded Rectangle 10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2" name="Block Arc 10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9" name="Group 1069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9" name="Rounded Rectangle 10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0" name="Block Arc 10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0" name="Group 1069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7" name="Rounded Rectangle 10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8" name="Block Arc 10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1" name="Group 1070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5" name="Rounded Rectangle 10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6" name="Block Arc 10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2" name="Group 1070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3" name="Rounded Rectangle 107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4" name="Block Arc 10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8" name="Group 1053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0663" name="Group 1066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91" name="Rounded Rectangle 10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2" name="Block Arc 10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4" name="Group 1066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9" name="Rounded Rectangle 10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0" name="Block Arc 10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5" name="Group 1066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7" name="Rounded Rectangle 10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8" name="Block Arc 10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6" name="Group 1066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5" name="Rounded Rectangle 10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6" name="Block Arc 10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7" name="Group 1066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3" name="Rounded Rectangle 10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4" name="Block Arc 10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8" name="Group 1066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1" name="Rounded Rectangle 10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2" name="Block Arc 10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9" name="Group 1066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9" name="Rounded Rectangle 10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0" name="Block Arc 10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0" name="Group 1066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7" name="Rounded Rectangle 10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8" name="Block Arc 10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1" name="Group 1067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5" name="Rounded Rectangle 10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6" name="Block Arc 10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2" name="Group 1067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3" name="Rounded Rectangle 10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4" name="Block Arc 10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9" name="Group 1053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0633" name="Group 1063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61" name="Rounded Rectangle 10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2" name="Block Arc 10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4" name="Group 1063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9" name="Rounded Rectangle 10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0" name="Block Arc 10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5" name="Group 1063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7" name="Rounded Rectangle 10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8" name="Block Arc 10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6" name="Group 1063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5" name="Rounded Rectangle 10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6" name="Block Arc 10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7" name="Group 1063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3" name="Rounded Rectangle 10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4" name="Block Arc 10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8" name="Group 1063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1" name="Rounded Rectangle 10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2" name="Block Arc 10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9" name="Group 1063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9" name="Rounded Rectangle 10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0" name="Block Arc 10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0" name="Group 1063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7" name="Rounded Rectangle 10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8" name="Block Arc 10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1" name="Group 1064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5" name="Rounded Rectangle 10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6" name="Block Arc 10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2" name="Group 1064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3" name="Rounded Rectangle 106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4" name="Block Arc 10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0" name="Group 1053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0603" name="Group 106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31" name="Rounded Rectangle 10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2" name="Block Arc 10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4" name="Group 106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9" name="Rounded Rectangle 10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0" name="Block Arc 10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5" name="Group 106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7" name="Rounded Rectangle 10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8" name="Block Arc 10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6" name="Group 106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5" name="Rounded Rectangle 10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6" name="Block Arc 10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7" name="Group 106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3" name="Rounded Rectangle 10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4" name="Block Arc 10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8" name="Group 106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1" name="Rounded Rectangle 10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2" name="Block Arc 10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9" name="Group 106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9" name="Rounded Rectangle 10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0" name="Block Arc 10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0" name="Group 106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7" name="Rounded Rectangle 10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8" name="Block Arc 10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1" name="Group 106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5" name="Rounded Rectangle 10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6" name="Block Arc 10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2" name="Group 106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3" name="Rounded Rectangle 10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4" name="Block Arc 10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1" name="Group 1054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0573" name="Group 105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01" name="Rounded Rectangle 10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2" name="Block Arc 10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4" name="Group 105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9" name="Rounded Rectangle 10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0" name="Block Arc 10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5" name="Group 105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7" name="Rounded Rectangle 10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8" name="Block Arc 10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6" name="Group 105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5" name="Rounded Rectangle 10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6" name="Block Arc 10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7" name="Group 105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3" name="Rounded Rectangle 10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4" name="Block Arc 10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8" name="Group 105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1" name="Rounded Rectangle 10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2" name="Block Arc 10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9" name="Group 105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9" name="Rounded Rectangle 10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0" name="Block Arc 10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0" name="Group 105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7" name="Rounded Rectangle 10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8" name="Block Arc 10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1" name="Group 105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5" name="Rounded Rectangle 10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6" name="Block Arc 10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2" name="Group 105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3" name="Rounded Rectangle 10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4" name="Block Arc 10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2" name="Group 1054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0543" name="Group 105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71" name="Rounded Rectangle 10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72" name="Block Arc 10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4" name="Group 105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9" name="Rounded Rectangle 10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70" name="Block Arc 10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5" name="Group 105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7" name="Rounded Rectangle 10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8" name="Block Arc 10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6" name="Group 105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5" name="Rounded Rectangle 10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6" name="Block Arc 10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7" name="Group 105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3" name="Rounded Rectangle 10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4" name="Block Arc 10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8" name="Group 105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1" name="Rounded Rectangle 10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2" name="Block Arc 10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9" name="Group 105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9" name="Rounded Rectangle 10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0" name="Block Arc 10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0" name="Group 105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7" name="Rounded Rectangle 10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8" name="Block Arc 10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1" name="Group 105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5" name="Rounded Rectangle 10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6" name="Block Arc 10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2" name="Group 105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3" name="Rounded Rectangle 10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4" name="Block Arc 10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1" name="Group 8720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10344" name="Group 10343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0500" name="Group 1049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8" name="Rounded Rectangle 1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9" name="Block Arc 1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1" name="Group 1050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6" name="Rounded Rectangle 1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7" name="Block Arc 1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2" name="Group 1050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4" name="Rounded Rectangle 1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5" name="Block Arc 1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3" name="Group 1050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2" name="Rounded Rectangle 1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3" name="Block Arc 1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4" name="Group 1050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0" name="Rounded Rectangle 1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1" name="Block Arc 1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5" name="Group 1050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8" name="Rounded Rectangle 1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9" name="Block Arc 1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6" name="Group 1050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6" name="Rounded Rectangle 1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7" name="Block Arc 1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7" name="Group 1050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4" name="Rounded Rectangle 10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5" name="Block Arc 1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8" name="Group 1050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2" name="Rounded Rectangle 10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3" name="Block Arc 10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9" name="Group 1050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0" name="Rounded Rectangle 10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1" name="Block Arc 10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5" name="Group 10344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0470" name="Group 1046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8" name="Rounded Rectangle 1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9" name="Block Arc 1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1" name="Group 1047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6" name="Rounded Rectangle 1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7" name="Block Arc 1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2" name="Group 1047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4" name="Rounded Rectangle 1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5" name="Block Arc 1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3" name="Group 1047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2" name="Rounded Rectangle 1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3" name="Block Arc 1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4" name="Group 1047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0" name="Rounded Rectangle 1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1" name="Block Arc 1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5" name="Group 1047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8" name="Rounded Rectangle 1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9" name="Block Arc 1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6" name="Group 1047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6" name="Rounded Rectangle 1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7" name="Block Arc 1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7" name="Group 1047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4" name="Rounded Rectangle 1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5" name="Block Arc 1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8" name="Group 1047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2" name="Rounded Rectangle 10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3" name="Block Arc 10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9" name="Group 1047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0" name="Rounded Rectangle 10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1" name="Block Arc 10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6" name="Group 10345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0440" name="Group 1043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8" name="Rounded Rectangle 1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9" name="Block Arc 1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1" name="Group 1044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6" name="Rounded Rectangle 1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7" name="Block Arc 1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2" name="Group 1044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4" name="Rounded Rectangle 1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5" name="Block Arc 1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3" name="Group 1044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2" name="Rounded Rectangle 1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3" name="Block Arc 1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4" name="Group 1044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0" name="Rounded Rectangle 1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1" name="Block Arc 1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5" name="Group 1044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8" name="Rounded Rectangle 1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9" name="Block Arc 1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6" name="Group 1044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6" name="Rounded Rectangle 1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7" name="Block Arc 1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7" name="Group 1044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4" name="Rounded Rectangle 10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5" name="Block Arc 1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8" name="Group 1044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2" name="Rounded Rectangle 10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3" name="Block Arc 10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9" name="Group 1044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0" name="Rounded Rectangle 10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1" name="Block Arc 10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0347" name="Group 10346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0410" name="Group 1040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8" name="Rounded Rectangle 10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9" name="Block Arc 10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1" name="Group 1041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6" name="Rounded Rectangle 10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7" name="Block Arc 10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2" name="Group 1041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4" name="Rounded Rectangle 10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5" name="Block Arc 10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3" name="Group 1041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2" name="Rounded Rectangle 10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3" name="Block Arc 10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4" name="Group 1041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0" name="Rounded Rectangle 10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1" name="Block Arc 10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5" name="Group 1041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8" name="Rounded Rectangle 10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9" name="Block Arc 10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6" name="Group 1041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6" name="Rounded Rectangle 10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7" name="Block Arc 10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7" name="Group 1041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4" name="Rounded Rectangle 10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5" name="Block Arc 10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8" name="Group 1041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2" name="Rounded Rectangle 10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3" name="Block Arc 10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9" name="Group 1041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0" name="Rounded Rectangle 10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1" name="Block Arc 10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8" name="Group 10347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0380" name="Group 1037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8" name="Rounded Rectangle 10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9" name="Block Arc 10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1" name="Group 1038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6" name="Rounded Rectangle 10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7" name="Block Arc 10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2" name="Group 1038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4" name="Rounded Rectangle 10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5" name="Block Arc 104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3" name="Group 1038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2" name="Rounded Rectangle 104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3" name="Block Arc 104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4" name="Group 1038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0" name="Rounded Rectangle 10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1" name="Block Arc 104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5" name="Group 1038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8" name="Rounded Rectangle 103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9" name="Block Arc 103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6" name="Group 1038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6" name="Rounded Rectangle 103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7" name="Block Arc 103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7" name="Group 1038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4" name="Rounded Rectangle 103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5" name="Block Arc 103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8" name="Group 1038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2" name="Rounded Rectangle 103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3" name="Block Arc 103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9" name="Group 1038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0" name="Rounded Rectangle 10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1" name="Block Arc 103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9" name="Group 10348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0350" name="Group 1034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8" name="Rounded Rectangle 10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9" name="Block Arc 10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1" name="Group 1035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6" name="Rounded Rectangle 10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7" name="Block Arc 10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2" name="Group 1035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4" name="Rounded Rectangle 10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5" name="Block Arc 10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3" name="Group 1035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2" name="Rounded Rectangle 10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3" name="Block Arc 10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4" name="Group 1035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0" name="Rounded Rectangle 10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1" name="Block Arc 10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5" name="Group 1035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8" name="Rounded Rectangle 10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9" name="Block Arc 10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6" name="Group 1035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6" name="Rounded Rectangle 10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7" name="Block Arc 10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7" name="Group 1035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4" name="Rounded Rectangle 10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5" name="Block Arc 10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8" name="Group 1035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2" name="Rounded Rectangle 10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3" name="Block Arc 10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9" name="Group 1035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0" name="Rounded Rectangle 10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1" name="Block Arc 10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2" name="Group 8721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10158" name="Group 10157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10314" name="Group 1031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2" name="Rounded Rectangle 10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3" name="Block Arc 10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5" name="Group 1031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0" name="Rounded Rectangle 10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1" name="Block Arc 10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6" name="Group 1031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8" name="Rounded Rectangle 10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9" name="Block Arc 10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7" name="Group 1031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6" name="Rounded Rectangle 10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7" name="Block Arc 10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8" name="Group 1031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4" name="Rounded Rectangle 10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5" name="Block Arc 10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9" name="Group 1031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2" name="Rounded Rectangle 10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3" name="Block Arc 10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0" name="Group 1031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0" name="Rounded Rectangle 10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1" name="Block Arc 10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1" name="Group 1032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8" name="Rounded Rectangle 10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9" name="Block Arc 10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2" name="Group 1032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6" name="Rounded Rectangle 10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7" name="Block Arc 10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3" name="Group 1032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4" name="Rounded Rectangle 10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5" name="Block Arc 10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59" name="Group 10158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10284" name="Group 1028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2" name="Rounded Rectangle 10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3" name="Block Arc 10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5" name="Group 1028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0" name="Rounded Rectangle 10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1" name="Block Arc 10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6" name="Group 1028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8" name="Rounded Rectangle 10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9" name="Block Arc 10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7" name="Group 1028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6" name="Rounded Rectangle 10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7" name="Block Arc 10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8" name="Group 1028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4" name="Rounded Rectangle 10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5" name="Block Arc 10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9" name="Group 1028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2" name="Rounded Rectangle 10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3" name="Block Arc 10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0" name="Group 1028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0" name="Rounded Rectangle 10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1" name="Block Arc 10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1" name="Group 1029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8" name="Rounded Rectangle 10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9" name="Block Arc 10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2" name="Group 1029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6" name="Rounded Rectangle 10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7" name="Block Arc 10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3" name="Group 1029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4" name="Rounded Rectangle 10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5" name="Block Arc 10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0" name="Group 10159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10254" name="Group 1025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2" name="Rounded Rectangle 10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3" name="Block Arc 10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5" name="Group 1025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0" name="Rounded Rectangle 10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1" name="Block Arc 10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6" name="Group 1025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8" name="Rounded Rectangle 10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9" name="Block Arc 10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7" name="Group 1025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6" name="Rounded Rectangle 10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7" name="Block Arc 10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8" name="Group 1025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4" name="Rounded Rectangle 10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5" name="Block Arc 10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9" name="Group 1025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2" name="Rounded Rectangle 10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3" name="Block Arc 10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0" name="Group 1025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0" name="Rounded Rectangle 10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1" name="Block Arc 10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1" name="Group 1026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8" name="Rounded Rectangle 10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9" name="Block Arc 10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2" name="Group 1026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6" name="Rounded Rectangle 10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7" name="Block Arc 10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3" name="Group 1026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4" name="Rounded Rectangle 10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5" name="Block Arc 10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1" name="Group 10160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10224" name="Group 1022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2" name="Rounded Rectangle 102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" name="Block Arc 102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5" name="Group 1022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0" name="Rounded Rectangle 10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1" name="Block Arc 10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6" name="Group 1022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8" name="Rounded Rectangle 10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9" name="Block Arc 10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7" name="Group 1022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6" name="Rounded Rectangle 102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7" name="Block Arc 102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8" name="Group 1022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4" name="Rounded Rectangle 10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5" name="Block Arc 102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9" name="Group 1022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2" name="Rounded Rectangle 102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3" name="Block Arc 102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0" name="Group 1022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0" name="Rounded Rectangle 10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1" name="Block Arc 10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1" name="Group 1023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8" name="Rounded Rectangle 10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9" name="Block Arc 10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2" name="Group 1023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6" name="Rounded Rectangle 10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7" name="Block Arc 10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3" name="Group 1023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4" name="Rounded Rectangle 10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5" name="Block Arc 10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2" name="Group 10161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10194" name="Group 1019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2" name="Rounded Rectangle 10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3" name="Block Arc 10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5" name="Group 1019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0" name="Rounded Rectangle 10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1" name="Block Arc 10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6" name="Group 1019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8" name="Rounded Rectangle 10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9" name="Block Arc 10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7" name="Group 1019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6" name="Rounded Rectangle 10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7" name="Block Arc 10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8" name="Group 1019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4" name="Rounded Rectangle 10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5" name="Block Arc 10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9" name="Group 1019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2" name="Rounded Rectangle 10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3" name="Block Arc 10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0" name="Group 1019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0" name="Rounded Rectangle 10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1" name="Block Arc 10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1" name="Group 1020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8" name="Rounded Rectangle 10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9" name="Block Arc 10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2" name="Group 1020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6" name="Rounded Rectangle 10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7" name="Block Arc 10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3" name="Group 1020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4" name="Rounded Rectangle 102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5" name="Block Arc 10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3" name="Group 10162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10164" name="Group 1016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2" name="Rounded Rectangle 10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3" name="Block Arc 10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5" name="Group 1016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0" name="Rounded Rectangle 10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1" name="Block Arc 10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6" name="Group 1016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8" name="Rounded Rectangle 10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9" name="Block Arc 10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7" name="Group 1016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6" name="Rounded Rectangle 10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7" name="Block Arc 10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8" name="Group 1016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4" name="Rounded Rectangle 10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5" name="Block Arc 10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9" name="Group 1016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2" name="Rounded Rectangle 10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3" name="Block Arc 10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0" name="Group 1016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0" name="Rounded Rectangle 10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1" name="Block Arc 10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1" name="Group 1017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8" name="Rounded Rectangle 10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9" name="Block Arc 10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2" name="Group 1017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6" name="Rounded Rectangle 10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7" name="Block Arc 10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3" name="Group 1017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4" name="Rounded Rectangle 10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5" name="Block Arc 10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3" name="Group 8722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9972" name="Group 9971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0128" name="Group 1012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6" name="Rounded Rectangle 10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7" name="Block Arc 10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9" name="Group 1012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4" name="Rounded Rectangle 10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5" name="Block Arc 10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0" name="Group 1012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2" name="Rounded Rectangle 10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3" name="Block Arc 10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1" name="Group 1013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0" name="Rounded Rectangle 10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1" name="Block Arc 10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2" name="Group 1013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8" name="Rounded Rectangle 10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" name="Block Arc 10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3" name="Group 1013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6" name="Rounded Rectangle 10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7" name="Block Arc 10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4" name="Group 1013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4" name="Rounded Rectangle 10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5" name="Block Arc 10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5" name="Group 1013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2" name="Rounded Rectangle 10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3" name="Block Arc 10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6" name="Group 1013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0" name="Rounded Rectangle 10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1" name="Block Arc 10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7" name="Group 1013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8" name="Rounded Rectangle 10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9" name="Block Arc 10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3" name="Group 9972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0098" name="Group 1009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6" name="Rounded Rectangle 10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7" name="Block Arc 10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99" name="Group 1009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4" name="Rounded Rectangle 10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5" name="Block Arc 10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0" name="Group 1009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2" name="Rounded Rectangle 10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3" name="Block Arc 10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1" name="Group 1010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0" name="Rounded Rectangle 10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1" name="Block Arc 10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2" name="Group 1010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8" name="Rounded Rectangle 10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9" name="Block Arc 10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3" name="Group 1010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6" name="Rounded Rectangle 10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7" name="Block Arc 10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4" name="Group 1010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4" name="Rounded Rectangle 10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5" name="Block Arc 10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5" name="Group 1010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2" name="Rounded Rectangle 10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3" name="Block Arc 10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6" name="Group 1010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0" name="Rounded Rectangle 10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1" name="Block Arc 10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7" name="Group 1010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08" name="Rounded Rectangle 10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09" name="Block Arc 10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4" name="Group 9973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0068" name="Group 1006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6" name="Rounded Rectangle 10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7" name="Block Arc 10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69" name="Group 1006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4" name="Rounded Rectangle 10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5" name="Block Arc 10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0" name="Group 1006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2" name="Rounded Rectangle 10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3" name="Block Arc 10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1" name="Group 1007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0" name="Rounded Rectangle 10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1" name="Block Arc 10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2" name="Group 1007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8" name="Rounded Rectangle 10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9" name="Block Arc 10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3" name="Group 1007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6" name="Rounded Rectangle 10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7" name="Block Arc 10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4" name="Group 1007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4" name="Rounded Rectangle 10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5" name="Block Arc 10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5" name="Group 1007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2" name="Rounded Rectangle 10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3" name="Block Arc 10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6" name="Group 1007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0" name="Rounded Rectangle 10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1" name="Block Arc 10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7" name="Group 1007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8" name="Rounded Rectangle 100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79" name="Block Arc 10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975" name="Group 9974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0038" name="Group 1003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6" name="Rounded Rectangle 10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7" name="Block Arc 10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9" name="Group 1003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4" name="Rounded Rectangle 10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5" name="Block Arc 10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0" name="Group 1003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2" name="Rounded Rectangle 10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3" name="Block Arc 10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1" name="Group 1004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0" name="Rounded Rectangle 10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1" name="Block Arc 10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2" name="Group 1004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8" name="Rounded Rectangle 10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9" name="Block Arc 10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3" name="Group 1004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6" name="Rounded Rectangle 10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7" name="Block Arc 10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4" name="Group 1004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4" name="Rounded Rectangle 10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5" name="Block Arc 10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5" name="Group 1004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2" name="Rounded Rectangle 10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3" name="Block Arc 10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6" name="Group 1004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0" name="Rounded Rectangle 10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1" name="Block Arc 10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7" name="Group 1004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8" name="Rounded Rectangle 10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9" name="Block Arc 10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6" name="Group 9975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0008" name="Group 1000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6" name="Rounded Rectangle 100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7" name="Block Arc 100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9" name="Group 1000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4" name="Rounded Rectangle 100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5" name="Block Arc 100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0" name="Group 1000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2" name="Rounded Rectangle 100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3" name="Block Arc 100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1" name="Group 1001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0" name="Rounded Rectangle 100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1" name="Block Arc 100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2" name="Group 1001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8" name="Rounded Rectangle 100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9" name="Block Arc 100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3" name="Group 1001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6" name="Rounded Rectangle 100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7" name="Block Arc 100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4" name="Group 1001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4" name="Rounded Rectangle 100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5" name="Block Arc 100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5" name="Group 1001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2" name="Rounded Rectangle 10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3" name="Block Arc 100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6" name="Group 1001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0" name="Rounded Rectangle 10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1" name="Block Arc 10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7" name="Group 1001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18" name="Rounded Rectangle 10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9" name="Block Arc 10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7" name="Group 9976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978" name="Group 997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6" name="Rounded Rectangle 10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7" name="Block Arc 10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79" name="Group 997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4" name="Rounded Rectangle 10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5" name="Block Arc 10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0" name="Group 997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2" name="Rounded Rectangle 10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3" name="Block Arc 10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1" name="Group 998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0" name="Rounded Rectangle 9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1" name="Block Arc 10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2" name="Group 998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8" name="Rounded Rectangle 9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9" name="Block Arc 9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3" name="Group 998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6" name="Rounded Rectangle 9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7" name="Block Arc 9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4" name="Group 998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4" name="Rounded Rectangle 9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5" name="Block Arc 9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5" name="Group 998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2" name="Rounded Rectangle 9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3" name="Block Arc 9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6" name="Group 998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0" name="Rounded Rectangle 9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1" name="Block Arc 9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7" name="Group 998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88" name="Rounded Rectangle 9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9" name="Block Arc 9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8" name="Group 8727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9321" name="Group 9320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756" name="Group 97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4" name="Rounded Rectangle 9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5" name="Block Arc 9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7" name="Group 97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2" name="Rounded Rectangle 9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3" name="Block Arc 9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8" name="Group 97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0" name="Rounded Rectangle 9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1" name="Block Arc 9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9" name="Group 97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8" name="Rounded Rectangle 9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9" name="Block Arc 9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0" name="Group 97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6" name="Rounded Rectangle 9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7" name="Block Arc 9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1" name="Group 97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4" name="Rounded Rectangle 9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5" name="Block Arc 9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2" name="Group 97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2" name="Rounded Rectangle 9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3" name="Block Arc 9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3" name="Group 97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0" name="Rounded Rectangle 9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1" name="Block Arc 9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4" name="Group 97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8" name="Rounded Rectangle 9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9" name="Block Arc 9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5" name="Group 97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6" name="Rounded Rectangle 97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7" name="Block Arc 9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2" name="Group 9321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726" name="Group 97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4" name="Rounded Rectangle 9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5" name="Block Arc 9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7" name="Group 97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2" name="Rounded Rectangle 9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3" name="Block Arc 9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8" name="Group 97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0" name="Rounded Rectangle 9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1" name="Block Arc 9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9" name="Group 97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8" name="Rounded Rectangle 9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9" name="Block Arc 9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0" name="Group 97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6" name="Rounded Rectangle 9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7" name="Block Arc 9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1" name="Group 97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4" name="Rounded Rectangle 9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5" name="Block Arc 9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2" name="Group 97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2" name="Rounded Rectangle 9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3" name="Block Arc 9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3" name="Group 97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0" name="Rounded Rectangle 9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1" name="Block Arc 9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4" name="Group 97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8" name="Rounded Rectangle 9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9" name="Block Arc 9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5" name="Group 97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6" name="Rounded Rectangle 9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7" name="Block Arc 9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3" name="Group 9322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696" name="Group 96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4" name="Rounded Rectangle 97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5" name="Block Arc 97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7" name="Group 96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2" name="Rounded Rectangle 97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3" name="Block Arc 97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8" name="Group 96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0" name="Rounded Rectangle 97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1" name="Block Arc 97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9" name="Group 96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8" name="Rounded Rectangle 97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9" name="Block Arc 97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0" name="Group 96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6" name="Rounded Rectangle 97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7" name="Block Arc 97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1" name="Group 97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4" name="Rounded Rectangle 97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5" name="Block Arc 97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2" name="Group 97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2" name="Rounded Rectangle 9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3" name="Block Arc 9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3" name="Group 97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0" name="Rounded Rectangle 9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1" name="Block Arc 9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4" name="Group 97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8" name="Rounded Rectangle 9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9" name="Block Arc 9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5" name="Group 97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6" name="Rounded Rectangle 9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7" name="Block Arc 9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4" name="Group 9323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666" name="Group 96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4" name="Rounded Rectangle 9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5" name="Block Arc 9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7" name="Group 96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2" name="Rounded Rectangle 9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3" name="Block Arc 9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8" name="Group 96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0" name="Rounded Rectangle 9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1" name="Block Arc 9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9" name="Group 96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8" name="Rounded Rectangle 9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9" name="Block Arc 9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0" name="Group 96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6" name="Rounded Rectangle 9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7" name="Block Arc 9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1" name="Group 96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4" name="Rounded Rectangle 9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5" name="Block Arc 9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2" name="Group 96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2" name="Rounded Rectangle 9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3" name="Block Arc 9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3" name="Group 96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0" name="Rounded Rectangle 9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1" name="Block Arc 9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4" name="Group 96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8" name="Rounded Rectangle 9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9" name="Block Arc 9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5" name="Group 96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6" name="Rounded Rectangle 96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7" name="Block Arc 9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5" name="Group 9324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636" name="Group 963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4" name="Rounded Rectangle 9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5" name="Block Arc 9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7" name="Group 963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2" name="Rounded Rectangle 9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3" name="Block Arc 9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8" name="Group 963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0" name="Rounded Rectangle 9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1" name="Block Arc 9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9" name="Group 963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8" name="Rounded Rectangle 9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9" name="Block Arc 9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0" name="Group 963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6" name="Rounded Rectangle 9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7" name="Block Arc 9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1" name="Group 964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4" name="Rounded Rectangle 9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5" name="Block Arc 9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2" name="Group 964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2" name="Rounded Rectangle 9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3" name="Block Arc 9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3" name="Group 964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0" name="Rounded Rectangle 9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1" name="Block Arc 9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4" name="Group 964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8" name="Rounded Rectangle 9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9" name="Block Arc 9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5" name="Group 964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6" name="Rounded Rectangle 9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7" name="Block Arc 9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6" name="Group 9325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606" name="Group 960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4" name="Rounded Rectangle 9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5" name="Block Arc 9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7" name="Group 960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2" name="Rounded Rectangle 9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3" name="Block Arc 9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8" name="Group 960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0" name="Rounded Rectangle 9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1" name="Block Arc 9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9" name="Group 960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8" name="Rounded Rectangle 9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9" name="Block Arc 9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0" name="Group 960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6" name="Rounded Rectangle 9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7" name="Block Arc 9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1" name="Group 961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4" name="Rounded Rectangle 9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5" name="Block Arc 9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2" name="Group 961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2" name="Rounded Rectangle 9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3" name="Block Arc 9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3" name="Group 961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0" name="Rounded Rectangle 9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1" name="Block Arc 9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4" name="Group 961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8" name="Rounded Rectangle 9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9" name="Block Arc 9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5" name="Group 961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6" name="Rounded Rectangle 96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7" name="Block Arc 9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7" name="Group 9326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576" name="Group 957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4" name="Rounded Rectangle 9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5" name="Block Arc 9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7" name="Group 957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2" name="Rounded Rectangle 9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3" name="Block Arc 9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8" name="Group 957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0" name="Rounded Rectangle 9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1" name="Block Arc 9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9" name="Group 957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8" name="Rounded Rectangle 9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9" name="Block Arc 9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0" name="Group 957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6" name="Rounded Rectangle 9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7" name="Block Arc 9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1" name="Group 958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4" name="Rounded Rectangle 9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5" name="Block Arc 9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2" name="Group 958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2" name="Rounded Rectangle 9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3" name="Block Arc 9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3" name="Group 958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0" name="Rounded Rectangle 9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1" name="Block Arc 9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4" name="Group 958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88" name="Rounded Rectangle 9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9" name="Block Arc 9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5" name="Group 958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86" name="Rounded Rectangle 9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7" name="Block Arc 9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8" name="Group 9327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546" name="Group 954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4" name="Rounded Rectangle 9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5" name="Block Arc 9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7" name="Group 954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2" name="Rounded Rectangle 95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3" name="Block Arc 95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8" name="Group 954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0" name="Rounded Rectangle 9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1" name="Block Arc 9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9" name="Group 954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8" name="Rounded Rectangle 9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9" name="Block Arc 9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0" name="Group 954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6" name="Rounded Rectangle 9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7" name="Block Arc 9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1" name="Group 955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4" name="Rounded Rectangle 9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5" name="Block Arc 9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2" name="Group 955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2" name="Rounded Rectangle 9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3" name="Block Arc 9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3" name="Group 955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0" name="Rounded Rectangle 9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1" name="Block Arc 9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4" name="Group 955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8" name="Rounded Rectangle 9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9" name="Block Arc 9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5" name="Group 955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6" name="Rounded Rectangle 9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7" name="Block Arc 9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9" name="Group 9328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9516" name="Group 951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4" name="Rounded Rectangle 9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5" name="Block Arc 9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7" name="Group 951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2" name="Rounded Rectangle 9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3" name="Block Arc 9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8" name="Group 951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0" name="Rounded Rectangle 9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1" name="Block Arc 9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9" name="Group 951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8" name="Rounded Rectangle 9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9" name="Block Arc 9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0" name="Group 951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6" name="Rounded Rectangle 9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7" name="Block Arc 9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1" name="Group 952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4" name="Rounded Rectangle 9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5" name="Block Arc 9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2" name="Group 952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2" name="Rounded Rectangle 9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3" name="Block Arc 9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3" name="Group 952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0" name="Rounded Rectangle 9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1" name="Block Arc 9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4" name="Group 952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8" name="Rounded Rectangle 9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9" name="Block Arc 9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5" name="Group 952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6" name="Rounded Rectangle 95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7" name="Block Arc 9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0" name="Group 9329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9486" name="Group 948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4" name="Rounded Rectangle 9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5" name="Block Arc 9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7" name="Group 948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2" name="Rounded Rectangle 9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3" name="Block Arc 9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8" name="Group 948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0" name="Rounded Rectangle 9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1" name="Block Arc 9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9" name="Group 948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8" name="Rounded Rectangle 9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9" name="Block Arc 9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0" name="Group 948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6" name="Rounded Rectangle 9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7" name="Block Arc 9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1" name="Group 949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4" name="Rounded Rectangle 9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5" name="Block Arc 9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2" name="Group 949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2" name="Rounded Rectangle 9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503" name="Block Arc 9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3" name="Group 949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0" name="Rounded Rectangle 9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1" name="Block Arc 9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4" name="Group 949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8" name="Rounded Rectangle 9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9" name="Block Arc 9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5" name="Group 949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6" name="Rounded Rectangle 9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7" name="Block Arc 9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1" name="Group 9330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456" name="Group 94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4" name="Rounded Rectangle 9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5" name="Block Arc 9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7" name="Group 94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2" name="Rounded Rectangle 9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3" name="Block Arc 9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8" name="Group 94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0" name="Rounded Rectangle 9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1" name="Block Arc 9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9" name="Group 94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8" name="Rounded Rectangle 9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9" name="Block Arc 9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0" name="Group 94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6" name="Rounded Rectangle 9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7" name="Block Arc 9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1" name="Group 94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4" name="Rounded Rectangle 9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5" name="Block Arc 9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2" name="Group 94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2" name="Rounded Rectangle 9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3" name="Block Arc 9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3" name="Group 94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0" name="Rounded Rectangle 9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1" name="Block Arc 9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4" name="Group 94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8" name="Rounded Rectangle 9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9" name="Block Arc 9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5" name="Group 94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6" name="Rounded Rectangle 94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7" name="Block Arc 9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2" name="Group 9331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426" name="Group 94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4" name="Rounded Rectangle 9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5" name="Block Arc 9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7" name="Group 94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2" name="Rounded Rectangle 9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3" name="Block Arc 9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8" name="Group 94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0" name="Rounded Rectangle 9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1" name="Block Arc 9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9" name="Group 94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8" name="Rounded Rectangle 9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9" name="Block Arc 9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0" name="Group 94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6" name="Rounded Rectangle 9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7" name="Block Arc 9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1" name="Group 94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4" name="Rounded Rectangle 9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5" name="Block Arc 9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2" name="Group 94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2" name="Rounded Rectangle 9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3" name="Block Arc 9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3" name="Group 94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0" name="Rounded Rectangle 9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1" name="Block Arc 9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4" name="Group 94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8" name="Rounded Rectangle 9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9" name="Block Arc 9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5" name="Group 94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6" name="Rounded Rectangle 9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7" name="Block Arc 9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3" name="Group 9332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396" name="Group 93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4" name="Rounded Rectangle 94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5" name="Block Arc 94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7" name="Group 93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2" name="Rounded Rectangle 94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3" name="Block Arc 94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8" name="Group 93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0" name="Rounded Rectangle 94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1" name="Block Arc 94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9" name="Group 93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8" name="Rounded Rectangle 94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9" name="Block Arc 94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0" name="Group 93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6" name="Rounded Rectangle 9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7" name="Block Arc 94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1" name="Group 94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4" name="Rounded Rectangle 94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5" name="Block Arc 94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2" name="Group 94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2" name="Rounded Rectangle 94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3" name="Block Arc 94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3" name="Group 94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0" name="Rounded Rectangle 9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1" name="Block Arc 94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4" name="Group 94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8" name="Rounded Rectangle 9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9" name="Block Arc 9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5" name="Group 94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6" name="Rounded Rectangle 9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7" name="Block Arc 9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4" name="Group 9333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366" name="Group 93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4" name="Rounded Rectangle 9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5" name="Block Arc 9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7" name="Group 93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2" name="Rounded Rectangle 9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3" name="Block Arc 9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8" name="Group 93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0" name="Rounded Rectangle 9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1" name="Block Arc 9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9" name="Group 93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8" name="Rounded Rectangle 9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9" name="Block Arc 9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0" name="Group 93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6" name="Rounded Rectangle 9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7" name="Block Arc 9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1" name="Group 93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4" name="Rounded Rectangle 9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5" name="Block Arc 9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2" name="Group 93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2" name="Rounded Rectangle 9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3" name="Block Arc 9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3" name="Group 93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0" name="Rounded Rectangle 9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1" name="Block Arc 9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4" name="Group 93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8" name="Rounded Rectangle 9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9" name="Block Arc 9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5" name="Group 93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6" name="Rounded Rectangle 93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7" name="Block Arc 9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5" name="Group 9334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336" name="Group 933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4" name="Rounded Rectangle 9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5" name="Block Arc 9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7" name="Group 933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2" name="Rounded Rectangle 9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3" name="Block Arc 9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8" name="Group 933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0" name="Rounded Rectangle 9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1" name="Block Arc 9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9" name="Group 933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8" name="Rounded Rectangle 9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9" name="Block Arc 9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0" name="Group 933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6" name="Rounded Rectangle 9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7" name="Block Arc 9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1" name="Group 934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4" name="Rounded Rectangle 9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5" name="Block Arc 9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2" name="Group 934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2" name="Rounded Rectangle 9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3" name="Block Arc 9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3" name="Group 934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0" name="Rounded Rectangle 9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1" name="Block Arc 9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4" name="Group 934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8" name="Rounded Rectangle 9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9" name="Block Arc 9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5" name="Group 934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6" name="Rounded Rectangle 9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7" name="Block Arc 9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9" name="Group 8728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8856" name="Group 8855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291" name="Group 92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9" name="Rounded Rectangle 9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0" name="Block Arc 9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2" name="Group 92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7" name="Rounded Rectangle 9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8" name="Block Arc 9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3" name="Group 92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5" name="Rounded Rectangle 9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6" name="Block Arc 9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4" name="Group 92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3" name="Rounded Rectangle 9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4" name="Block Arc 9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5" name="Group 92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1" name="Rounded Rectangle 9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2" name="Block Arc 9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6" name="Group 92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9" name="Rounded Rectangle 9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0" name="Block Arc 9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7" name="Group 92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7" name="Rounded Rectangle 9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8" name="Block Arc 9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8" name="Group 92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5" name="Rounded Rectangle 9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6" name="Block Arc 9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9" name="Group 92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3" name="Rounded Rectangle 9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4" name="Block Arc 9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0" name="Group 92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1" name="Rounded Rectangle 9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2" name="Block Arc 9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7" name="Group 8856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261" name="Group 92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9" name="Rounded Rectangle 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0" name="Block Arc 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2" name="Group 92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7" name="Rounded Rectangle 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8" name="Block Arc 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3" name="Group 92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5" name="Rounded Rectangle 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6" name="Block Arc 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4" name="Group 92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3" name="Rounded Rectangle 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4" name="Block Arc 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5" name="Group 92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1" name="Rounded Rectangle 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2" name="Block Arc 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6" name="Group 92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9" name="Rounded Rectangle 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0" name="Block Arc 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7" name="Group 92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7" name="Rounded Rectangle 9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8" name="Block Arc 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8" name="Group 92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5" name="Rounded Rectangle 9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6" name="Block Arc 9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9" name="Group 92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3" name="Rounded Rectangle 9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4" name="Block Arc 9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0" name="Group 92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1" name="Rounded Rectangle 9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2" name="Block Arc 9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8" name="Group 8857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231" name="Group 92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9" name="Rounded Rectangle 9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0" name="Block Arc 9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2" name="Group 92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7" name="Rounded Rectangle 9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8" name="Block Arc 9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3" name="Group 92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5" name="Rounded Rectangle 9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6" name="Block Arc 9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4" name="Group 92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3" name="Rounded Rectangle 9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4" name="Block Arc 9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5" name="Group 92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1" name="Rounded Rectangle 9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2" name="Block Arc 92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6" name="Group 92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9" name="Rounded Rectangle 92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0" name="Block Arc 92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7" name="Group 92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7" name="Rounded Rectangle 92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8" name="Block Arc 92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8" name="Group 92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5" name="Rounded Rectangle 92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6" name="Block Arc 92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9" name="Group 92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3" name="Rounded Rectangle 9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4" name="Block Arc 9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0" name="Group 92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1" name="Rounded Rectangle 9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2" name="Block Arc 9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9" name="Group 8858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201" name="Group 92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2" name="Group 92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3" name="Group 92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4" name="Group 92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5" name="Group 92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6" name="Group 92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9" name="Rounded Rectangle 9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0" name="Block Arc 9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7" name="Group 92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7" name="Rounded Rectangle 9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8" name="Block Arc 9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8" name="Group 92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5" name="Rounded Rectangle 9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6" name="Block Arc 9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9" name="Group 92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3" name="Rounded Rectangle 9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4" name="Block Arc 9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0" name="Group 92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1" name="Rounded Rectangle 9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2" name="Block Arc 9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0" name="Group 8859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171" name="Group 91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2" name="Group 91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3" name="Group 91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4" name="Group 91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5" name="Group 91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6" name="Group 91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7" name="Group 91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5" name="Rounded Rectangle 9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6" name="Block Arc 9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3" name="Rounded Rectangle 9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4" name="Block Arc 9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1" name="Rounded Rectangle 9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2" name="Block Arc 9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1" name="Group 8860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141" name="Group 91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2" name="Group 91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3" name="Group 91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4" name="Group 91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5" name="Group 91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6" name="Group 91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7" name="Group 91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5" name="Rounded Rectangle 9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6" name="Block Arc 9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3" name="Rounded Rectangle 9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4" name="Block Arc 9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1" name="Rounded Rectangle 9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2" name="Block Arc 9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2" name="Group 8861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111" name="Group 91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2" name="Group 91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3" name="Group 91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4" name="Group 91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5" name="Group 91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6" name="Group 91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7" name="Group 91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5" name="Rounded Rectangle 9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6" name="Block Arc 9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3" name="Rounded Rectangle 9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4" name="Block Arc 9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1" name="Rounded Rectangle 9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2" name="Block Arc 9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3" name="Group 8862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081" name="Group 90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2" name="Group 90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3" name="Group 90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4" name="Group 90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5" name="Group 90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3" name="Rounded Rectangle 90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4" name="Block Arc 90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1" name="Rounded Rectangle 90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2" name="Block Arc 90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4" name="Group 8863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9051" name="Group 90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2" name="Group 90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3" name="Group 90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4" name="Group 90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5" name="Group 90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3" name="Rounded Rectangle 9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4" name="Block Arc 9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1" name="Rounded Rectangle 9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2" name="Block Arc 9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5" name="Group 8864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9021" name="Group 90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2" name="Group 90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3" name="Group 90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4" name="Group 90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5" name="Group 90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3" name="Rounded Rectangle 9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4" name="Block Arc 9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1" name="Rounded Rectangle 9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2" name="Block Arc 9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6" name="Group 8865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991" name="Group 8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2" name="Group 8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3" name="Group 8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4" name="Group 8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5" name="Group 8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3" name="Rounded Rectangle 9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4" name="Block Arc 9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1" name="Rounded Rectangle 9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2" name="Block Arc 9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7" name="Group 8866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961" name="Group 8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2" name="Group 8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3" name="Group 8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4" name="Group 8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5" name="Group 8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3" name="Rounded Rectangle 8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4" name="Block Arc 8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1" name="Rounded Rectangle 8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2" name="Block Arc 8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8" name="Group 8867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931" name="Group 8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2" name="Group 8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3" name="Group 8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4" name="Group 8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5" name="Group 8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3" name="Rounded Rectangle 8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4" name="Block Arc 8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1" name="Rounded Rectangle 8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2" name="Block Arc 8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9" name="Group 8868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901" name="Group 8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2" name="Group 8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3" name="Group 8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4" name="Group 8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5" name="Group 8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3" name="Rounded Rectangle 8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4" name="Block Arc 8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1" name="Rounded Rectangle 8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2" name="Block Arc 8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70" name="Group 8869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871" name="Group 88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2" name="Group 88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3" name="Group 88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4" name="Group 88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5" name="Group 88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3" name="Rounded Rectangle 8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4" name="Block Arc 8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1" name="Rounded Rectangle 8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2" name="Block Arc 8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30" name="Group 8729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8842" name="Group 88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54" name="Rectangle 88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5" name="Rectangle 88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43" name="Group 88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52" name="Rectangle 88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3" name="Rectangle 88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44" name="Group 88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50" name="Rectangle 88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1" name="Rectangle 88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45" name="Rectangle 88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6" name="Rectangle 88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7" name="Rectangle 88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8" name="Rectangle 88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9" name="Rectangle 88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1" name="Group 8730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8828" name="Group 88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40" name="Rectangle 88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41" name="Rectangle 88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29" name="Group 88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38" name="Rectangle 88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39" name="Rectangle 88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30" name="Group 88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36" name="Rectangle 88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37" name="Rectangle 88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31" name="Rectangle 88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2" name="Rectangle 88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3" name="Rectangle 88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4" name="Rectangle 88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5" name="Rectangle 88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2" name="Group 8731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8814" name="Group 88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26" name="Rectangle 88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7" name="Rectangle 88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15" name="Group 88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24" name="Rectangle 88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5" name="Rectangle 88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16" name="Group 88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22" name="Rectangle 88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3" name="Rectangle 88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17" name="Rectangle 88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8" name="Rectangle 88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9" name="Rectangle 881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0" name="Rectangle 88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1" name="Rectangle 88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3" name="Group 8732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8800" name="Group 87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12" name="Rectangle 88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13" name="Rectangle 88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01" name="Group 88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10" name="Rectangle 88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11" name="Rectangle 88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02" name="Group 88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08" name="Rectangle 88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09" name="Rectangle 88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03" name="Rectangle 88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4" name="Rectangle 88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5" name="Rectangle 880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6" name="Rectangle 88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7" name="Rectangle 88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4" name="Group 8733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8786" name="Group 878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98" name="Rectangle 879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9" name="Rectangle 879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87" name="Group 878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96" name="Rectangle 879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7" name="Rectangle 879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88" name="Group 878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94" name="Rectangle 879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5" name="Rectangle 879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89" name="Rectangle 878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0" name="Rectangle 878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1" name="Rectangle 879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2" name="Rectangle 879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3" name="Rectangle 879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5" name="Group 8734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8772" name="Group 877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84" name="Rectangle 878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5" name="Rectangle 878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73" name="Group 877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82" name="Rectangle 878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3" name="Rectangle 878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74" name="Group 877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80" name="Rectangle 877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1" name="Rectangle 878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75" name="Rectangle 877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6" name="Rectangle 877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7" name="Rectangle 877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8" name="Rectangle 877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9" name="Rectangle 877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6" name="Group 8735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8758" name="Group 875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70" name="Rectangle 876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71" name="Rectangle 877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59" name="Group 875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68" name="Rectangle 876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69" name="Rectangle 876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60" name="Group 875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66" name="Rectangle 876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67" name="Rectangle 876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61" name="Rectangle 876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2" name="Rectangle 876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3" name="Rectangle 8762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4" name="Rectangle 876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5" name="Rectangle 876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7" name="Group 8736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8744" name="Group 874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56" name="Rectangle 875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7" name="Rectangle 875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45" name="Group 874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54" name="Rectangle 875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5" name="Rectangle 875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46" name="Group 874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52" name="Rectangle 875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3" name="Rectangle 875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47" name="Rectangle 874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8" name="Rectangle 874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9" name="Rectangle 874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0" name="Rectangle 874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1" name="Rectangle 875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738" name="Rectangle 8737"/>
          <p:cNvSpPr/>
          <p:nvPr/>
        </p:nvSpPr>
        <p:spPr>
          <a:xfrm rot="1370242" flipH="1">
            <a:off x="8861160" y="4418778"/>
            <a:ext cx="83326" cy="285314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1" name="Rectangle 8740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2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341" name="Rectangle 12340"/>
          <p:cNvSpPr/>
          <p:nvPr/>
        </p:nvSpPr>
        <p:spPr>
          <a:xfrm>
            <a:off x="382" y="4196170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2" name="TextBox 225"/>
          <p:cNvSpPr txBox="1">
            <a:spLocks noChangeArrowheads="1"/>
          </p:cNvSpPr>
          <p:nvPr/>
        </p:nvSpPr>
        <p:spPr bwMode="auto">
          <a:xfrm>
            <a:off x="242088" y="4163160"/>
            <a:ext cx="8628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12343" name="Rectangle 12342"/>
          <p:cNvSpPr/>
          <p:nvPr/>
        </p:nvSpPr>
        <p:spPr>
          <a:xfrm>
            <a:off x="0" y="4847999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4" name="TextBox 225"/>
          <p:cNvSpPr txBox="1">
            <a:spLocks noChangeArrowheads="1"/>
          </p:cNvSpPr>
          <p:nvPr/>
        </p:nvSpPr>
        <p:spPr bwMode="auto">
          <a:xfrm>
            <a:off x="242088" y="4814989"/>
            <a:ext cx="7866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008000"/>
                </a:solidFill>
              </a:rPr>
              <a:t>Rest Rooms</a:t>
            </a:r>
          </a:p>
        </p:txBody>
      </p:sp>
      <p:grpSp>
        <p:nvGrpSpPr>
          <p:cNvPr id="451" name="Group 450"/>
          <p:cNvGrpSpPr/>
          <p:nvPr/>
        </p:nvGrpSpPr>
        <p:grpSpPr>
          <a:xfrm>
            <a:off x="5253440" y="1264815"/>
            <a:ext cx="217489" cy="219075"/>
            <a:chOff x="2067654" y="4497630"/>
            <a:chExt cx="217489" cy="219075"/>
          </a:xfrm>
        </p:grpSpPr>
        <p:sp>
          <p:nvSpPr>
            <p:cNvPr id="4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54" name="Group 453"/>
          <p:cNvGrpSpPr/>
          <p:nvPr/>
        </p:nvGrpSpPr>
        <p:grpSpPr>
          <a:xfrm>
            <a:off x="5567765" y="1159391"/>
            <a:ext cx="217489" cy="219075"/>
            <a:chOff x="2067654" y="4497630"/>
            <a:chExt cx="217489" cy="219075"/>
          </a:xfrm>
        </p:grpSpPr>
        <p:sp>
          <p:nvSpPr>
            <p:cNvPr id="4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57" name="Rectangle 147"/>
          <p:cNvSpPr>
            <a:spLocks noChangeArrowheads="1"/>
          </p:cNvSpPr>
          <p:nvPr/>
        </p:nvSpPr>
        <p:spPr bwMode="auto">
          <a:xfrm rot="20400000">
            <a:off x="5515321" y="6925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8" name="Rectangle 147"/>
          <p:cNvSpPr>
            <a:spLocks noChangeArrowheads="1"/>
          </p:cNvSpPr>
          <p:nvPr/>
        </p:nvSpPr>
        <p:spPr bwMode="auto">
          <a:xfrm rot="20400000">
            <a:off x="5242135" y="802804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5615492" y="0"/>
            <a:ext cx="352850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US, Canada Lead Platform, NY Leads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/Staff, SLU Leads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4052135" y="-677359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61161" y="686365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03307" y="952239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6191413" y="2768425"/>
            <a:ext cx="274320" cy="4773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6" name="Group 1515"/>
          <p:cNvGrpSpPr/>
          <p:nvPr/>
        </p:nvGrpSpPr>
        <p:grpSpPr>
          <a:xfrm>
            <a:off x="6195082" y="3093593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2818142" y="133350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951346" y="486006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5251597" y="369769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2818142" y="249374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823" name="Group 3822"/>
          <p:cNvGrpSpPr/>
          <p:nvPr/>
        </p:nvGrpSpPr>
        <p:grpSpPr>
          <a:xfrm>
            <a:off x="6286933" y="3248768"/>
            <a:ext cx="180160" cy="261432"/>
            <a:chOff x="2210000" y="893391"/>
            <a:chExt cx="180160" cy="261432"/>
          </a:xfrm>
        </p:grpSpPr>
        <p:sp>
          <p:nvSpPr>
            <p:cNvPr id="3824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9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6060278" y="2212015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6332747" y="3350112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6231114" y="3354715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6079840" y="2768425"/>
            <a:ext cx="274320" cy="4773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5813623" y="2256721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4052135" y="-778302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4052135" y="-633024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4052135" y="-733967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5228973" y="705714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10800000">
            <a:off x="6191554" y="355182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5716576" y="1209675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8" name="Rectangle 231"/>
          <p:cNvSpPr>
            <a:spLocks noChangeArrowheads="1"/>
          </p:cNvSpPr>
          <p:nvPr/>
        </p:nvSpPr>
        <p:spPr bwMode="auto">
          <a:xfrm rot="-1200000">
            <a:off x="5616812" y="902817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 rot="20400000">
            <a:off x="5569186" y="919485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4698" name="Group 4697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8517" name="Rectangle 8516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8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8519" name="Rectangle 8518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0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sp>
        <p:nvSpPr>
          <p:cNvPr id="3887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4081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88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4081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3889" name="Group 3888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90" name="Group 3889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5259" name="Group 52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5" name="Rounded Rectangle 5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6" name="Block Arc 5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3" name="Rounded Rectangle 5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4" name="Block Arc 5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1" name="Rounded Rectangle 5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2" name="Block Arc 5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9" name="Rounded Rectangle 5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0" name="Block Arc 5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7" name="Rounded Rectangle 5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8" name="Block Arc 5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6" name="Group 52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7" name="Group 52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8" name="Group 52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1" name="Group 3890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5229" name="Group 52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5" name="Rounded Rectangle 5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6" name="Block Arc 5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3" name="Rounded Rectangle 5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4" name="Block Arc 5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1" name="Rounded Rectangle 5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2" name="Block Arc 5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9" name="Rounded Rectangle 5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0" name="Block Arc 5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7" name="Rounded Rectangle 5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8" name="Block Arc 5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6" name="Group 52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7" name="Group 52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8" name="Group 52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5199" name="Group 51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5" name="Rounded Rectangle 5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6" name="Block Arc 5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3" name="Rounded Rectangle 5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4" name="Block Arc 5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1" name="Rounded Rectangle 5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2" name="Block Arc 5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9" name="Rounded Rectangle 5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0" name="Block Arc 5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7" name="Rounded Rectangle 5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8" name="Block Arc 5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6" name="Group 52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7" name="Group 52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8" name="Group 52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5169" name="Group 51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9" name="Rounded Rectangle 5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0" name="Block Arc 5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7" name="Rounded Rectangle 5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8" name="Block Arc 5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6" name="Group 51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7" name="Group 51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8" name="Group 51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5139" name="Group 51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9" name="Rounded Rectangle 51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0" name="Block Arc 51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7" name="Rounded Rectangle 5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8" name="Block Arc 51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6" name="Group 51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7" name="Group 51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8" name="Group 51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5109" name="Group 51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9" name="Rounded Rectangle 5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0" name="Block Arc 5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7" name="Rounded Rectangle 5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8" name="Block Arc 5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6" name="Group 51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7" name="Group 51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8" name="Group 51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2" name="Group 4891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5079" name="Group 50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3" name="Rounded Rectangle 5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4" name="Block Arc 5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9" name="Rounded Rectangle 5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0" name="Block Arc 5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7" name="Rounded Rectangle 5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8" name="Block Arc 5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6" name="Group 50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7" name="Group 50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8" name="Group 50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3" name="Group 4892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5049" name="Group 50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3" name="Rounded Rectangle 5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4" name="Block Arc 5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2" name="Group 50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3" name="Group 50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9" name="Rounded Rectangle 5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0" name="Block Arc 5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4" name="Group 50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7" name="Rounded Rectangle 5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8" name="Block Arc 5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5" name="Group 50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6" name="Group 50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7" name="Group 50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8" name="Group 50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4" name="Group 4893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5019" name="Group 50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5" name="Rounded Rectangle 5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6" name="Block Arc 5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3" name="Rounded Rectangle 5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4" name="Block Arc 5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2" name="Group 50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1" name="Rounded Rectangle 5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2" name="Block Arc 5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3" name="Group 50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9" name="Rounded Rectangle 5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0" name="Block Arc 5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4" name="Group 50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7" name="Rounded Rectangle 5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8" name="Block Arc 5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5" name="Group 50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6" name="Group 50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7" name="Group 50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8" name="Group 50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5" name="Group 4894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989" name="Group 49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5" name="Rounded Rectangle 5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Block Arc 5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3" name="Rounded Rectangle 5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4" name="Block Arc 5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2" name="Group 49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1" name="Rounded Rectangle 5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Block Arc 5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3" name="Group 49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9" name="Rounded Rectangle 5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Block Arc 5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4" name="Group 49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7" name="Rounded Rectangle 5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Block Arc 5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5" name="Group 49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6" name="Group 49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7" name="Group 49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8" name="Group 49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6" name="Group 4895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959" name="Group 49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5" name="Rounded Rectangle 4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Block Arc 4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3" name="Rounded Rectangle 4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4" name="Block Arc 4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2" name="Group 49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1" name="Rounded Rectangle 4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Block Arc 4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3" name="Group 49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9" name="Rounded Rectangle 4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Block Arc 4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4" name="Group 49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7" name="Rounded Rectangle 4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Block Arc 4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5" name="Group 49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6" name="Group 49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7" name="Group 49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8" name="Group 49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97" name="Group 4896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929" name="Group 49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5" name="Rounded Rectangle 4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Block Arc 4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3" name="Rounded Rectangle 4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4" name="Block Arc 4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2" name="Group 49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1" name="Rounded Rectangle 4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2" name="Block Arc 4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3" name="Group 49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9" name="Rounded Rectangle 4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Block Arc 4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4" name="Group 49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7" name="Rounded Rectangle 4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Block Arc 4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5" name="Group 49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6" name="Group 49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7" name="Group 49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8" name="Group 49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98" name="Group 4897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899" name="Group 4898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5" name="Rounded Rectangle 4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Block Arc 4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3" name="Rounded Rectangle 4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4" name="Block Arc 4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2" name="Group 4901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1" name="Rounded Rectangle 4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Block Arc 4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3" name="Group 4902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9" name="Rounded Rectangle 4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Block Arc 4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4" name="Group 4903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7" name="Rounded Rectangle 4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Block Arc 4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5" name="Group 4904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6" name="Group 4905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7" name="Group 4906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8" name="Group 4907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5290" name="Group 5289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5663" name="Group 56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1" name="Group 56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2" name="Group 56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1" name="Group 5290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5633" name="Group 5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1" name="Group 5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2" name="Group 5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2" name="Group 5291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5603" name="Group 5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1" name="Group 5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2" name="Group 5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3" name="Group 5292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5573" name="Group 55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1" name="Group 55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2" name="Group 55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4" name="Group 5293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5543" name="Group 55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1" name="Group 55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2" name="Group 55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5" name="Group 5294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5513" name="Group 55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4" name="Group 55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5" name="Group 55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7" name="Rounded Rectangle 5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8" name="Block Arc 5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6" name="Group 55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5" name="Rounded Rectangle 5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6" name="Block Arc 5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7" name="Group 55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3" name="Rounded Rectangle 5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4" name="Block Arc 5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8" name="Group 55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1" name="Rounded Rectangle 5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2" name="Block Arc 5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9" name="Group 55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9" name="Rounded Rectangle 5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0" name="Block Arc 5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0" name="Group 55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7" name="Rounded Rectangle 5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8" name="Block Arc 5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1" name="Group 55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5" name="Rounded Rectangle 5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6" name="Block Arc 5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2" name="Group 55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3" name="Rounded Rectangle 55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4" name="Block Arc 5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6" name="Group 5295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5483" name="Group 54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1" name="Rounded Rectangle 5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2" name="Block Arc 5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4" name="Group 54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9" name="Rounded Rectangle 5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0" name="Block Arc 5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5" name="Group 54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7" name="Rounded Rectangle 5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8" name="Block Arc 5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6" name="Group 54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5" name="Rounded Rectangle 5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6" name="Block Arc 5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7" name="Group 54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3" name="Rounded Rectangle 5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4" name="Block Arc 5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8" name="Group 54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1" name="Rounded Rectangle 5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2" name="Block Arc 5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9" name="Group 54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9" name="Rounded Rectangle 5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0" name="Block Arc 5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0" name="Group 54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7" name="Rounded Rectangle 5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8" name="Block Arc 5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1" name="Group 54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5" name="Rounded Rectangle 5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6" name="Block Arc 5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2" name="Group 54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3" name="Rounded Rectangle 5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4" name="Block Arc 5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7" name="Group 5296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5453" name="Group 54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1" name="Rounded Rectangle 5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2" name="Block Arc 5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4" name="Group 54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9" name="Rounded Rectangle 5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0" name="Block Arc 5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5" name="Group 54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7" name="Rounded Rectangle 5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8" name="Block Arc 5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6" name="Group 54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5" name="Rounded Rectangle 5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6" name="Block Arc 5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7" name="Group 54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3" name="Rounded Rectangle 5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4" name="Block Arc 5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8" name="Group 54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1" name="Rounded Rectangle 5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2" name="Block Arc 5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9" name="Group 54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9" name="Rounded Rectangle 5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0" name="Block Arc 5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0" name="Group 54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7" name="Rounded Rectangle 5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8" name="Block Arc 5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1" name="Group 54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5" name="Rounded Rectangle 5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6" name="Block Arc 5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2" name="Group 54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3" name="Rounded Rectangle 5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4" name="Block Arc 5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8" name="Group 5297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5423" name="Group 54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1" name="Rounded Rectangle 5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2" name="Block Arc 5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4" name="Group 54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9" name="Rounded Rectangle 5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0" name="Block Arc 5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5" name="Group 54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7" name="Rounded Rectangle 5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8" name="Block Arc 5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6" name="Group 54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5" name="Rounded Rectangle 5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6" name="Block Arc 5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7" name="Group 54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3" name="Rounded Rectangle 5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4" name="Block Arc 5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8" name="Group 54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1" name="Rounded Rectangle 5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2" name="Block Arc 5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9" name="Group 54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9" name="Rounded Rectangle 5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0" name="Block Arc 5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0" name="Group 54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7" name="Rounded Rectangle 5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8" name="Block Arc 5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1" name="Group 54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5" name="Rounded Rectangle 5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6" name="Block Arc 5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2" name="Group 54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3" name="Rounded Rectangle 5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4" name="Block Arc 5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0" name="Group 5299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5363" name="Group 53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1" name="Rounded Rectangle 5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2" name="Block Arc 5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4" name="Group 53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9" name="Rounded Rectangle 5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0" name="Block Arc 5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5" name="Group 5364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5387" name="Rounded Rectangle 5386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8" name="Block Arc 5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6" name="Group 5365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5385" name="Rounded Rectangle 5384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6" name="Block Arc 5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7" name="Group 5366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83" name="Rounded Rectangle 538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4" name="Block Arc 5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8" name="Group 5367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81" name="Rounded Rectangle 538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2" name="Block Arc 5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9" name="Group 5368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5379" name="Rounded Rectangle 5378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0" name="Block Arc 5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0" name="Group 5369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5377" name="Rounded Rectangle 5376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8" name="Block Arc 5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1" name="Group 5370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75" name="Rounded Rectangle 537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6" name="Block Arc 5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2" name="Group 5371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73" name="Rounded Rectangle 537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4" name="Block Arc 5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1" name="Group 5300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5333" name="Group 53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1" name="Rounded Rectangle 5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2" name="Block Arc 5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4" name="Group 53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9" name="Rounded Rectangle 5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0" name="Block Arc 5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5" name="Group 53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7" name="Rounded Rectangle 5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8" name="Block Arc 5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6" name="Group 53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5" name="Rounded Rectangle 5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Block Arc 5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7" name="Group 53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3" name="Rounded Rectangle 5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Block Arc 5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1" name="Rounded Rectangle 5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Block Arc 5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9" name="Rounded Rectangle 5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Block Arc 5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0" name="Group 53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5" name="Rounded Rectangle 5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Block Arc 5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3" name="Rounded Rectangle 5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Block Arc 5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2" name="Group 5301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5303" name="Group 530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4" name="Group 530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5" name="Group 530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6" name="Group 530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7" name="Group 530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5" name="Rounded Rectangle 5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6" name="Block Arc 5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3" name="Rounded Rectangle 5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4" name="Block Arc 5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93" name="Group 5692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5694" name="Group 5693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5819" name="Group 581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1" name="Group 582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2" name="Group 582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3" name="Group 582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4" name="Group 582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5" name="Group 582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7" name="Group 582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8" name="Group 582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5" name="Group 5694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5789" name="Group 578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1" name="Group 579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2" name="Group 579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3" name="Group 579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4" name="Group 579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5" name="Group 579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7" name="Group 579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8" name="Group 579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6" name="Group 5695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5759" name="Group 57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1" name="Group 57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2" name="Group 57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3" name="Group 57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4" name="Group 57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5" name="Group 57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7" name="Group 57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68" name="Group 57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7" name="Group 5696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5729" name="Group 5728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1" name="Group 5730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2" name="Group 5731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3" name="Group 5732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4" name="Group 5733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5" name="Group 5734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7" name="Group 5736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8" name="Group 57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698" name="Group 5697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5699" name="Group 56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1" name="Group 57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3" name="Rounded Rectangle 5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4" name="Block Arc 5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2" name="Group 57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1" name="Rounded Rectangle 5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2" name="Block Arc 5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3" name="Group 57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4" name="Group 57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5" name="Group 57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6" name="Group 57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7" name="Group 57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8" name="Group 57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855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6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7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3782" name="Group 3781"/>
          <p:cNvGrpSpPr/>
          <p:nvPr/>
        </p:nvGrpSpPr>
        <p:grpSpPr>
          <a:xfrm>
            <a:off x="6240406" y="2435939"/>
            <a:ext cx="217489" cy="219075"/>
            <a:chOff x="2067654" y="4497630"/>
            <a:chExt cx="217489" cy="219075"/>
          </a:xfrm>
        </p:grpSpPr>
        <p:sp>
          <p:nvSpPr>
            <p:cNvPr id="37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85" name="Group 3784"/>
          <p:cNvGrpSpPr/>
          <p:nvPr/>
        </p:nvGrpSpPr>
        <p:grpSpPr>
          <a:xfrm>
            <a:off x="6082109" y="2435259"/>
            <a:ext cx="217489" cy="219075"/>
            <a:chOff x="2067654" y="4497630"/>
            <a:chExt cx="217489" cy="219075"/>
          </a:xfrm>
        </p:grpSpPr>
        <p:sp>
          <p:nvSpPr>
            <p:cNvPr id="378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27105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roup 3883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85" name="Group 3884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4258" name="Group 425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6" name="Rounded Rectangle 4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7" name="Block Arc 4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9" name="Group 425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4" name="Rounded Rectangle 4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5" name="Block Arc 4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0" name="Group 425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2" name="Rounded Rectangle 4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3" name="Block Arc 4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1" name="Group 426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0" name="Rounded Rectangle 4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1" name="Block Arc 4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2" name="Group 426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8" name="Rounded Rectangle 4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Block Arc 4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3" name="Group 426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6" name="Rounded Rectangle 4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7" name="Block Arc 4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4" name="Group 426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4" name="Rounded Rectangle 4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Block Arc 4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5" name="Group 426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2" name="Rounded Rectangle 4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3" name="Block Arc 4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6" name="Group 426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0" name="Rounded Rectangle 4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Block Arc 4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7" name="Group 426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8" name="Rounded Rectangle 42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9" name="Block Arc 4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6" name="Group 3885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4228" name="Group 422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6" name="Rounded Rectangle 4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7" name="Block Arc 4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9" name="Group 422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4" name="Rounded Rectangle 4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Block Arc 4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0" name="Group 422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2" name="Rounded Rectangle 4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3" name="Block Arc 4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1" name="Group 423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0" name="Rounded Rectangle 4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1" name="Block Arc 4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2" name="Group 423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8" name="Rounded Rectangle 4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9" name="Block Arc 4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3" name="Group 423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6" name="Rounded Rectangle 4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7" name="Block Arc 4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4" name="Group 423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4" name="Rounded Rectangle 4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5" name="Block Arc 4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5" name="Group 423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2" name="Rounded Rectangle 4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3" name="Block Arc 4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6" name="Group 423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0" name="Rounded Rectangle 4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1" name="Block Arc 4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7" name="Group 423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8" name="Rounded Rectangle 4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9" name="Block Arc 4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7" name="Group 3886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4198" name="Group 41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6" name="Rounded Rectangle 4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7" name="Block Arc 4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9" name="Group 41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4" name="Rounded Rectangle 4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5" name="Block Arc 4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0" name="Group 41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2" name="Rounded Rectangle 4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3" name="Block Arc 4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1" name="Group 42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0" name="Rounded Rectangle 4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1" name="Block Arc 4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2" name="Group 42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8" name="Rounded Rectangle 4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9" name="Block Arc 4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3" name="Group 42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6" name="Rounded Rectangle 4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7" name="Block Arc 4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4" name="Group 42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4" name="Rounded Rectangle 4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5" name="Block Arc 4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5" name="Group 42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2" name="Rounded Rectangle 4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3" name="Block Arc 4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6" name="Group 42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0" name="Rounded Rectangle 4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1" name="Block Arc 4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7" name="Group 42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8" name="Rounded Rectangle 42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9" name="Block Arc 4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8" name="Group 3887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4168" name="Group 41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6" name="Rounded Rectangle 4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7" name="Block Arc 4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69" name="Group 41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4" name="Rounded Rectangle 4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5" name="Block Arc 4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0" name="Group 41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2" name="Rounded Rectangle 4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3" name="Block Arc 4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1" name="Group 41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0" name="Rounded Rectangle 4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1" name="Block Arc 4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2" name="Group 41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8" name="Rounded Rectangle 4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9" name="Block Arc 4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3" name="Group 41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6" name="Rounded Rectangle 4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7" name="Block Arc 4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4" name="Group 41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4" name="Rounded Rectangle 4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5" name="Block Arc 4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5" name="Group 41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2" name="Rounded Rectangle 4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3" name="Block Arc 4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6" name="Group 41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0" name="Rounded Rectangle 4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1" name="Block Arc 4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7" name="Group 41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8" name="Rounded Rectangle 4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9" name="Block Arc 4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9" name="Group 3888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4138" name="Group 41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6" name="Rounded Rectangle 41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7" name="Block Arc 41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9" name="Group 41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4" name="Rounded Rectangle 4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5" name="Block Arc 41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0" name="Group 41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2" name="Rounded Rectangle 41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3" name="Block Arc 41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1" name="Group 41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0" name="Rounded Rectangle 4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1" name="Block Arc 4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2" name="Group 41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8" name="Rounded Rectangle 4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9" name="Block Arc 4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3" name="Group 41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6" name="Rounded Rectangle 4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Block Arc 4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4" name="Group 41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4" name="Rounded Rectangle 4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5" name="Block Arc 4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5" name="Group 41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2" name="Rounded Rectangle 4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3" name="Block Arc 4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6" name="Group 41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0" name="Rounded Rectangle 4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1" name="Block Arc 4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7" name="Group 41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8" name="Rounded Rectangle 4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9" name="Block Arc 4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0" name="Group 3889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108" name="Group 41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6" name="Rounded Rectangle 4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7" name="Block Arc 4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9" name="Group 41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4" name="Rounded Rectangle 4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5" name="Block Arc 4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0" name="Group 41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2" name="Rounded Rectangle 4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3" name="Block Arc 4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1" name="Group 41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0" name="Rounded Rectangle 4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Block Arc 4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2" name="Group 41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8" name="Rounded Rectangle 4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9" name="Block Arc 4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3" name="Group 41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6" name="Rounded Rectangle 4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7" name="Block Arc 4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4" name="Group 41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4" name="Rounded Rectangle 4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Block Arc 4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5" name="Group 41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2" name="Rounded Rectangle 4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Block Arc 4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6" name="Group 41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0" name="Rounded Rectangle 4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1" name="Block Arc 4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7" name="Group 41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8" name="Rounded Rectangle 4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Block Arc 4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1" name="Group 3890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078" name="Group 40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6" name="Rounded Rectangle 4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7" name="Block Arc 4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9" name="Group 40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4" name="Rounded Rectangle 4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5" name="Block Arc 4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0" name="Group 40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2" name="Rounded Rectangle 4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3" name="Block Arc 4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0" name="Rounded Rectangle 4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1" name="Block Arc 4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2" name="Group 40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8" name="Rounded Rectangle 4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9" name="Block Arc 4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3" name="Group 40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6" name="Rounded Rectangle 4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Block Arc 4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4" name="Group 40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4" name="Rounded Rectangle 4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5" name="Block Arc 4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5" name="Group 40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2" name="Rounded Rectangle 4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Block Arc 4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6" name="Group 40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0" name="Rounded Rectangle 4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1" name="Block Arc 4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7" name="Group 40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8" name="Rounded Rectangle 4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Block Arc 4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2" name="Group 3891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048" name="Group 404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9" name="Group 404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0" name="Group 404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3" name="Group 3892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018" name="Group 401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9" name="Group 401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0" name="Group 401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4" name="Group 3893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3988" name="Group 398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9" name="Group 398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0" name="Group 398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5" name="Group 3894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3958" name="Group 395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6" name="Group 3895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3928" name="Group 392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7" name="Group 3896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3898" name="Group 3897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4289" name="Group 4288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4662" name="Group 466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0" name="Group 4289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4632" name="Group 463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1" name="Group 4290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4602" name="Group 460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2" name="Group 4291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4572" name="Group 457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3" name="Group 4292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4542" name="Group 454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3" name="Group 454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4" name="Group 454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6" name="Group 454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7" name="Group 454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4" name="Group 4293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4512" name="Group 451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5" name="Group 4294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4482" name="Group 448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6" name="Group 4295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4452" name="Group 445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3" name="Group 445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4" name="Group 445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2" name="Rounded Rectangle 4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Block Arc 4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0" name="Rounded Rectangle 4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Block Arc 4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8" name="Rounded Rectangle 4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Block Arc 4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6" name="Rounded Rectangle 4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Block Arc 4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4" name="Rounded Rectangle 4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Block Arc 4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7" name="Group 4296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4422" name="Group 442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3" name="Group 442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4" name="Group 442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5" name="Group 442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6" name="Group 442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7" name="Group 442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0" name="Rounded Rectangle 4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Block Arc 4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8" name="Rounded Rectangle 4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Block Arc 4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6" name="Rounded Rectangle 4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Block Arc 4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4" name="Rounded Rectangle 4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Block Arc 4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2" name="Rounded Rectangle 4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Block Arc 4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9" name="Group 4298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4362" name="Group 436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0" name="Rounded Rectangle 4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1" name="Block Arc 4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3" name="Group 436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8" name="Rounded Rectangle 4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9" name="Block Arc 4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4" name="Group 4363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4386" name="Rounded Rectangle 4385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7" name="Block Arc 4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5" name="Group 4364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4384" name="Rounded Rectangle 4383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5" name="Block Arc 4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6" name="Group 4365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2" name="Rounded Rectangle 438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3" name="Block Arc 4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7" name="Group 4366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0" name="Rounded Rectangle 437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1" name="Block Arc 4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8" name="Group 4367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4378" name="Rounded Rectangle 4377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9" name="Block Arc 4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9" name="Group 4368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4376" name="Rounded Rectangle 4375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7" name="Block Arc 4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0" name="Group 4369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4" name="Rounded Rectangle 437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5" name="Block Arc 4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1" name="Group 4370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2" name="Rounded Rectangle 437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3" name="Block Arc 4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0" name="Group 4299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4332" name="Group 433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0" name="Rounded Rectangle 4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1" name="Block Arc 4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3" name="Group 433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8" name="Rounded Rectangle 4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9" name="Block Arc 4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4" name="Group 433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6" name="Rounded Rectangle 4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7" name="Block Arc 4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5" name="Group 433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4" name="Rounded Rectangle 4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5" name="Block Arc 4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6" name="Group 433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2" name="Rounded Rectangle 4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3" name="Block Arc 4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7" name="Group 433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0" name="Rounded Rectangle 4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1" name="Block Arc 4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8" name="Group 433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8" name="Rounded Rectangle 4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9" name="Block Arc 4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9" name="Group 433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6" name="Rounded Rectangle 4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7" name="Block Arc 4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0" name="Group 433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4" name="Rounded Rectangle 4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5" name="Block Arc 4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1" name="Group 434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2" name="Rounded Rectangle 4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3" name="Block Arc 4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1" name="Group 4300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4302" name="Group 430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30" name="Rounded Rectangle 4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1" name="Block Arc 4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3" name="Group 430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8" name="Rounded Rectangle 4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9" name="Block Arc 4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4" name="Group 430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6" name="Rounded Rectangle 4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Block Arc 4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5" name="Group 430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4" name="Rounded Rectangle 4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5" name="Block Arc 4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6" name="Group 430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2" name="Rounded Rectangle 4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3" name="Block Arc 4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7" name="Group 430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0" name="Rounded Rectangle 4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1" name="Block Arc 4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8" name="Group 430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8" name="Rounded Rectangle 4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9" name="Block Arc 4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9" name="Group 430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6" name="Rounded Rectangle 4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7" name="Block Arc 4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0" name="Group 430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4" name="Rounded Rectangle 4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5" name="Block Arc 4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1" name="Group 431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2" name="Rounded Rectangle 43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3" name="Block Arc 4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18" name="Group 3817"/>
          <p:cNvGrpSpPr/>
          <p:nvPr/>
        </p:nvGrpSpPr>
        <p:grpSpPr>
          <a:xfrm>
            <a:off x="7545007" y="3634512"/>
            <a:ext cx="180160" cy="261432"/>
            <a:chOff x="2210000" y="893391"/>
            <a:chExt cx="180160" cy="261432"/>
          </a:xfrm>
        </p:grpSpPr>
        <p:sp>
          <p:nvSpPr>
            <p:cNvPr id="3819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692" name="Group 4691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4693" name="Group 4692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8633" name="Group 8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1" name="Rounded Rectangle 8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Block Arc 8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4" name="Group 8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9" name="Rounded Rectangle 8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0" name="Block Arc 8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5" name="Group 8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7" name="Rounded Rectangle 8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8" name="Block Arc 8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6" name="Group 8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5" name="Rounded Rectangle 8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6" name="Block Arc 8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7" name="Group 8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3" name="Rounded Rectangle 8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4" name="Block Arc 8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8" name="Group 8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1" name="Rounded Rectangle 8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Block Arc 8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9" name="Group 8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0" name="Group 8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1" name="Group 8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2" name="Group 8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4" name="Group 4693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8603" name="Group 8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1" name="Rounded Rectangle 8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Block Arc 8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4" name="Group 8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9" name="Rounded Rectangle 8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0" name="Block Arc 8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5" name="Group 8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7" name="Rounded Rectangle 8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8" name="Block Arc 8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6" name="Group 8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5" name="Rounded Rectangle 8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6" name="Block Arc 8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7" name="Group 8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3" name="Rounded Rectangle 8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4" name="Block Arc 8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8" name="Group 8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1" name="Rounded Rectangle 8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Block Arc 8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9" name="Group 8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0" name="Group 8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1" name="Group 8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2" name="Group 8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5" name="Group 4694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8573" name="Group 85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1" name="Rounded Rectangle 8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Block Arc 8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4" name="Group 85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9" name="Rounded Rectangle 8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0" name="Block Arc 8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5" name="Group 85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7" name="Rounded Rectangle 8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8" name="Block Arc 8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6" name="Group 85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5" name="Rounded Rectangle 8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6" name="Block Arc 8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7" name="Group 85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3" name="Rounded Rectangle 8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4" name="Block Arc 8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8" name="Group 85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1" name="Rounded Rectangle 8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Block Arc 8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9" name="Group 85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0" name="Group 85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1" name="Group 85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82" name="Group 85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6" name="Group 4695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8543" name="Group 8542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71" name="Rounded Rectangle 8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Block Arc 8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4" name="Group 8543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69" name="Rounded Rectangle 8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0" name="Block Arc 8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5" name="Group 8544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67" name="Rounded Rectangle 8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8" name="Block Arc 8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6" name="Group 8545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8565" name="Rounded Rectangle 8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6" name="Block Arc 8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7" name="Group 8546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8563" name="Rounded Rectangle 8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4" name="Block Arc 8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8" name="Group 8547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8561" name="Rounded Rectangle 8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Block Arc 8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9" name="Group 8548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0" name="Group 8549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1" name="Group 8550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2" name="Group 85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97" name="Group 4696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4698" name="Group 469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1" name="Rounded Rectangle 8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2" name="Block Arc 8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9" name="Rounded Rectangle 8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0" name="Block Arc 8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7" name="Rounded Rectangle 8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8" name="Block Arc 8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5" name="Rounded Rectangle 8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6" name="Block Arc 8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2" name="Group 470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3" name="Rounded Rectangle 8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4" name="Block Arc 8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3" name="Group 470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1" name="Rounded Rectangle 8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Block Arc 8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4" name="Group 470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9" name="Rounded Rectangle 8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Block Arc 8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7" name="Rounded Rectangle 8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8" name="Block Arc 8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5" name="Rounded Rectangle 8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6" name="Block Arc 8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7" name="Group 470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3" name="Rounded Rectangle 8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4" name="Block Arc 8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5705" name="Straight Connector 5704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06" name="Group 5705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492" name="Rectangle 8491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3" name="Rectangle 8492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4" name="Block Arc 8493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495" name="Block Arc 8494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496" name="Straight Connector 8495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9" name="Straight Connector 8498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0" name="Straight Connector 8499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1" name="Straight Connector 8500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2" name="Straight Connector 8501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03" name="Rectangle 8502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04" name="Straight Connector 8503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07" name="Rounded Rectangle 8506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8" name="Rounded Rectangle 8507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9" name="Rounded Rectangle 8508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0" name="Rounded Rectangle 8509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1" name="Rounded Rectangle 8510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2" name="Rounded Rectangle 8511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3" name="Rounded Rectangle 8512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4" name="Straight Connector 8513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5" name="Rectangle 8514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16" name="Group 8515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18" name="Straight Connector 8517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19" name="Straight Connector 8518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0" name="Straight Connector 8519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1" name="Straight Connector 8520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2" name="Straight Connector 8521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17" name="Straight Connector 8516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07" name="Straight Connector 5706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8" name="Straight Connector 5707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9" name="Straight Connector 5708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0" name="Straight Connector 5709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1" name="Straight Connector 5710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2" name="Straight Connector 5711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3" name="Straight Connector 5712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4" name="Straight Connector 5713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5" name="Straight Connector 5714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16" name="Group 5715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488" name="Straight Connector 848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9" name="Straight Connector 848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0" name="Straight Connector 848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1" name="Straight Connector 849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17" name="Group 5716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484" name="Straight Connector 848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7" name="Straight Connector 848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18" name="Straight Connector 5717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9" name="Straight Connector 5718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0" name="Straight Connector 5719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1" name="Group 5720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480" name="Straight Connector 847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3" name="Straight Connector 848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22" name="Group 5721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76" name="Straight Connector 847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9" name="Straight Connector 847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3" name="Straight Connector 5722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4" name="Group 5723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72" name="Straight Connector 847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3" name="Straight Connector 847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4" name="Straight Connector 847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5" name="Straight Connector 847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5" name="Straight Connector 5724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6" name="Straight Connector 5725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7" name="Rectangle 5726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28" name="Group 5727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68" name="Rectangle 8467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9" name="Straight Connector 8468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72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0" name="Rectangle 5729"/>
          <p:cNvSpPr/>
          <p:nvPr/>
        </p:nvSpPr>
        <p:spPr>
          <a:xfrm>
            <a:off x="1360302" y="1816894"/>
            <a:ext cx="434245" cy="8046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1" name="Rectangle 5730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732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3" name="Rectangle 5732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4" name="Rectangle 5733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5" name="Rectangle 5734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6" name="Rectangle 5735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37" name="Straight Connector 5736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8" name="Straight Connector 5737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9" name="Straight Connector 5738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0" name="Straight Connector 5739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1" name="Straight Connector 5740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2" name="Straight Connector 5741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3" name="Straight Connector 5742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4" name="Straight Connector 5743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5" name="Straight Connector 5744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6" name="Straight Connector 5745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7" name="Straight Connector 5746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8" name="Straight Connector 5747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9" name="Straight Connector 5748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0" name="Straight Connector 5749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1" name="Straight Connector 5750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2" name="Straight Connector 5751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3" name="Straight Connector 5752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4" name="Straight Connector 5753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5" name="Straight Connector 5754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6" name="Straight Connector 5755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7" name="Straight Connector 5756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8" name="Straight Connector 5757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9" name="Straight Connector 5758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0" name="Straight Connector 5759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1" name="Straight Connector 5760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2" name="Straight Connector 5761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3" name="Straight Connector 5762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4" name="Straight Connector 5763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5" name="Straight Connector 5764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6" name="Straight Connector 5765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7" name="Straight Connector 5766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8" name="Straight Connector 5767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9" name="Straight Connector 5768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0" name="Straight Connector 5769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1" name="Straight Connector 5770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2" name="Straight Connector 5771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3" name="Straight Connector 5772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4" name="Straight Connector 5773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5" name="Straight Connector 5774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6" name="Straight Connector 5775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7" name="Straight Connector 5776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8" name="Straight Connector 5777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9" name="Straight Connector 5778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0" name="Straight Connector 5779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1" name="Straight Connector 5780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2" name="Straight Connector 5781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3" name="Straight Connector 5782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4" name="Straight Connector 5783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5" name="Straight Connector 5784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6" name="Straight Connector 5785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7" name="Straight Connector 5786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88" name="Group 5787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66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67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89" name="Group 5788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45" name="Straight Connector 8444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6" name="Straight Connector 8445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7" name="Straight Connector 8446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2" name="Straight Connector 8451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0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24" name="Straight Connector 8423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5" name="Straight Connector 8424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6" name="Straight Connector 8425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7" name="Straight Connector 8426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8" name="Straight Connector 8427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9" name="Straight Connector 8428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0" name="Straight Connector 8429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1" name="Straight Connector 8430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2" name="Straight Connector 8431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3" name="Straight Connector 8432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4" name="Straight Connector 8433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5" name="Straight Connector 8434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6" name="Straight Connector 8435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7" name="Straight Connector 8436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8" name="Straight Connector 8437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9" name="Straight Connector 8438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0" name="Straight Connector 8439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1" name="Straight Connector 8440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2" name="Straight Connector 8441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3" name="Straight Connector 8442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4" name="Straight Connector 844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91" name="Straight Connector 5790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2" name="Straight Connector 5791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3" name="Straight Connector 5792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4" name="Straight Connector 5793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5" name="Straight Connector 5794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6" name="Straight Connector 5795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7" name="Straight Connector 5796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8" name="Straight Connector 5797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9" name="Straight Connector 5798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0" name="Straight Connector 5799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1" name="Straight Connector 5800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2" name="Straight Connector 5801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3" name="Straight Connector 5802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4" name="Straight Connector 5803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5" name="Straight Connector 5804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6" name="Straight Connector 5805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7" name="Straight Connector 5806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8" name="Straight Connector 5807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9" name="Straight Connector 5808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0" name="Straight Connector 5809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1" name="Straight Connector 5810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2" name="Straight Connector 5811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3" name="Straight Connector 5812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4" name="Straight Connector 5813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15" name="Group 5814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06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15" name="Straight Connector 8414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6" name="Straight Connector 8415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7" name="Straight Connector 8416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8" name="Straight Connector 8417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9" name="Straight Connector 8418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0" name="Straight Connector 8419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1" name="Straight Connector 8420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2" name="Straight Connector 8421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3" name="Straight Connector 8422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7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08" name="Straight Connector 8407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9" name="Straight Connector 8408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0" name="Straight Connector 8409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1" name="Straight Connector 8410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2" name="Straight Connector 8411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3" name="Straight Connector 8412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4" name="Straight Connector 8413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816" name="Group 5815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385" name="Straight Connector 8384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6" name="Straight Connector 8385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7" name="Straight Connector 8386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8" name="Straight Connector 8387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9" name="Straight Connector 8388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0" name="Straight Connector 8389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1" name="Straight Connector 8390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2" name="Straight Connector 8391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3" name="Straight Connector 8392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17" name="Straight Connector 5816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8" name="Straight Connector 5817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9" name="Straight Connector 5818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0" name="Straight Connector 5819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1" name="Straight Connector 5820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2" name="Straight Connector 5821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3" name="Straight Connector 5822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4" name="Straight Connector 5823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5" name="Straight Connector 5824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6" name="Straight Connector 5825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7" name="Straight Connector 5826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28" name="Group 5827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70" name="Straight Connector 8369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1" name="Straight Connector 8370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2" name="Straight Connector 8371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3" name="Straight Connector 8372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4" name="Straight Connector 8373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5" name="Straight Connector 8374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6" name="Straight Connector 837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7" name="Straight Connector 837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8" name="Straight Connector 837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9" name="Straight Connector 837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0" name="Straight Connector 837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1" name="Straight Connector 838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2" name="Straight Connector 8381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3" name="Straight Connector 8382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4" name="Straight Connector 8383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29" name="Straight Connector 5828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0" name="Straight Connector 5829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1" name="Straight Connector 5830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2" name="Straight Connector 5831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3" name="Straight Connector 5832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4" name="Straight Connector 5833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5" name="Straight Connector 5834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6" name="Straight Connector 5835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7" name="Straight Connector 5836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8" name="Straight Connector 5837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9" name="Straight Connector 5838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0" name="Straight Connector 5839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1" name="Straight Connector 5840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2" name="Straight Connector 5841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3" name="Straight Connector 5842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4" name="Straight Connector 5843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5" name="Straight Connector 5844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6" name="Straight Connector 5845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7" name="Straight Connector 5846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8" name="Straight Connector 5847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9" name="Straight Connector 5848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0" name="Straight Connector 5849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1" name="Straight Connector 5850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2" name="Straight Connector 5851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3" name="Straight Connector 5852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4" name="Straight Connector 5853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5" name="Straight Connector 5854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6" name="Straight Connector 5855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7" name="Straight Connector 5856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58" name="Picture 58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59" name="Picture 585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0" name="Picture 585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1" name="Picture 586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2" name="Picture 586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3" name="Picture 586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4" name="Picture 586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5" name="Picture 586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6" name="Picture 586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7" name="Picture 58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5868" name="Straight Connector 5867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9" name="Straight Connector 5868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70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71" name="Straight Connector 5870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3" name="Straight Connector 5872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80" name="Straight Connector 5879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81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5882" name="TextBox 5881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5883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84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5885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5886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87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5888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5889" name="TextBox 5888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890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91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892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893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94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5895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5896" name="Group 5895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24" name="Group 8323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28" name="Rectangle 8327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29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25" name="Group 832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26" name="Rectangle 8325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2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5897" name="Group 5896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7921" name="Group 792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8294" name="Group 829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2" name="Rounded Rectangle 8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Block Arc 8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5" name="Group 829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6" name="Group 829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7" name="Group 829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6" name="Rounded Rectangle 8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Block Arc 8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8" name="Group 829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4" name="Rounded Rectangle 8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Block Arc 8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9" name="Group 829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2" name="Rounded Rectangle 8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Block Arc 8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0" name="Group 829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0" name="Rounded Rectangle 8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Block Arc 8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1" name="Group 830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8" name="Rounded Rectangle 8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Block Arc 8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2" name="Group 830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3" name="Group 830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2" name="Group 792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8264" name="Group 826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2" name="Rounded Rectangle 8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Block Arc 8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5" name="Group 826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6" name="Group 826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7" name="Group 826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6" name="Rounded Rectangle 8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Block Arc 8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8" name="Group 826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4" name="Rounded Rectangle 8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Block Arc 8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9" name="Group 826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2" name="Rounded Rectangle 8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Block Arc 8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roup 826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0" name="Rounded Rectangle 8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Block Arc 8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1" name="Group 827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8" name="Rounded Rectangle 8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Block Arc 8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2" name="Group 827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roup 827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3" name="Group 792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8234" name="Group 823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2" name="Rounded Rectangle 8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Block Arc 8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5" name="Group 823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6" name="Group 823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7" name="Group 823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6" name="Rounded Rectangle 8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Block Arc 8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8" name="Group 823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4" name="Rounded Rectangle 8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Block Arc 8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9" name="Group 823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2" name="Rounded Rectangle 8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Block Arc 8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0" name="Group 823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0" name="Rounded Rectangle 8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Block Arc 8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1" name="Group 824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8" name="Rounded Rectangle 8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Block Arc 8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2" name="Group 824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3" name="Group 824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4" name="Group 792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204" name="Group 820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2" name="Rounded Rectangle 8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Block Arc 8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5" name="Group 820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6" name="Group 820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7" name="Group 820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6" name="Rounded Rectangle 8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Block Arc 8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8" name="Group 820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4" name="Rounded Rectangle 8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Block Arc 8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9" name="Group 820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2" name="Rounded Rectangle 8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Block Arc 8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0" name="Group 820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0" name="Rounded Rectangle 8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Block Arc 8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1" name="Group 821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8" name="Rounded Rectangle 8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Block Arc 8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2" name="Group 821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3" name="Group 821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5" name="Group 792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174" name="Group 817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2" name="Rounded Rectangle 8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Block Arc 82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5" name="Group 817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6" name="Group 817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7" name="Group 817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6" name="Rounded Rectangle 81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Block Arc 81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8" name="Group 817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4" name="Rounded Rectangle 81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Block Arc 81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9" name="Group 817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2" name="Rounded Rectangle 81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Block Arc 81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0" name="Group 817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0" name="Rounded Rectangle 81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Block Arc 81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1" name="Group 818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8" name="Rounded Rectangle 81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Block Arc 81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2" name="Group 818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3" name="Group 818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6" name="Group 792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144" name="Group 814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2" name="Rounded Rectangle 8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Block Arc 8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5" name="Group 814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6" name="Group 814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7" name="Group 814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6" name="Rounded Rectangle 8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Block Arc 8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8" name="Group 814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4" name="Rounded Rectangle 8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5" name="Block Arc 8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roup 814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2" name="Rounded Rectangle 8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3" name="Block Arc 8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0" name="Group 814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0" name="Rounded Rectangle 8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1" name="Block Arc 8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1" name="Group 815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8" name="Rounded Rectangle 8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9" name="Block Arc 8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2" name="Group 815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3" name="Group 815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7" name="Group 792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114" name="Group 811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2" name="Rounded Rectangle 8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3" name="Block Arc 8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5" name="Group 811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6" name="Group 811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7" name="Group 811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6" name="Rounded Rectangle 8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7" name="Block Arc 8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8" name="Group 811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4" name="Rounded Rectangle 8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5" name="Block Arc 8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9" name="Group 811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2" name="Rounded Rectangle 8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3" name="Block Arc 8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0" name="Group 811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0" name="Rounded Rectangle 8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1" name="Block Arc 8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1" name="Group 812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8" name="Rounded Rectangle 8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9" name="Block Arc 8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2" name="Group 812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3" name="Group 812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8" name="Group 792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084" name="Group 808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2" name="Rounded Rectangle 8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3" name="Block Arc 8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5" name="Group 808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6" name="Group 808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7" name="Group 808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6" name="Rounded Rectangle 8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7" name="Block Arc 8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8" name="Group 808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4" name="Rounded Rectangle 8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5" name="Block Arc 8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9" name="Group 808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2" name="Rounded Rectangle 8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3" name="Block Arc 8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0" name="Group 808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0" name="Rounded Rectangle 8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1" name="Block Arc 8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1" name="Group 809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8" name="Rounded Rectangle 8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9" name="Block Arc 8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2" name="Group 809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3" name="Group 809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9" name="Group 792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054" name="Group 805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2" name="Rounded Rectangle 8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3" name="Block Arc 8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5" name="Group 805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6" name="Group 805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7" name="Group 805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6" name="Rounded Rectangle 8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7" name="Block Arc 8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8" name="Group 805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4" name="Rounded Rectangle 8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5" name="Block Arc 8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9" name="Group 805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2" name="Rounded Rectangle 8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3" name="Block Arc 8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0" name="Group 805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0" name="Rounded Rectangle 8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1" name="Block Arc 8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1" name="Group 806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8" name="Rounded Rectangle 8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9" name="Block Arc 8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2" name="Group 806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3" name="Group 806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0" name="Group 792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024" name="Group 802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2" name="Rounded Rectangle 8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3" name="Block Arc 8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5" name="Group 802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6" name="Group 802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7" name="Group 802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6" name="Rounded Rectangle 8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7" name="Block Arc 8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8" name="Group 802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4" name="Rounded Rectangle 8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5" name="Block Arc 8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9" name="Group 802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2" name="Rounded Rectangle 8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3" name="Block Arc 8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0" name="Group 802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0" name="Rounded Rectangle 8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1" name="Block Arc 8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1" name="Group 803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8" name="Rounded Rectangle 8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9" name="Block Arc 8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2" name="Group 803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3" name="Group 803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1" name="Group 793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994" name="Group 79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2" name="Rounded Rectangle 8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3" name="Block Arc 8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5" name="Group 79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6" name="Group 79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7" name="Group 79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6" name="Rounded Rectangle 8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7" name="Block Arc 8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8" name="Group 79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4" name="Rounded Rectangle 8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5" name="Block Arc 8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9" name="Group 79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2" name="Rounded Rectangle 8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3" name="Block Arc 8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0" name="Group 79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0" name="Rounded Rectangle 8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1" name="Block Arc 8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1" name="Group 80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8" name="Rounded Rectangle 8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9" name="Block Arc 8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2" name="Group 80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3" name="Group 80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2" name="Group 793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964" name="Group 79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2" name="Rounded Rectangle 7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3" name="Block Arc 7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5" name="Group 79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0" name="Rounded Rectangle 7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1" name="Block Arc 7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6" name="Group 79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8" name="Rounded Rectangle 7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9" name="Block Arc 7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7" name="Group 79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6" name="Rounded Rectangle 7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7" name="Block Arc 7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8" name="Group 79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4" name="Rounded Rectangle 7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5" name="Block Arc 7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9" name="Group 79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2" name="Rounded Rectangle 7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3" name="Block Arc 7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0" name="Group 79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0" name="Rounded Rectangle 7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1" name="Block Arc 7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1" name="Group 79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8" name="Rounded Rectangle 7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9" name="Block Arc 7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2" name="Group 79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6" name="Rounded Rectangle 7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7" name="Block Arc 7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3" name="Group 79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4" name="Rounded Rectangle 7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5" name="Block Arc 7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3" name="Group 793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934" name="Group 79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2" name="Rounded Rectangle 7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3" name="Block Arc 7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5" name="Group 79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0" name="Rounded Rectangle 7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1" name="Block Arc 7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6" name="Group 79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8" name="Rounded Rectangle 7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9" name="Block Arc 7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7" name="Group 79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6" name="Rounded Rectangle 7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7" name="Block Arc 7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4" name="Rounded Rectangle 7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5" name="Block Arc 7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2" name="Rounded Rectangle 7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3" name="Block Arc 7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0" name="Rounded Rectangle 7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1" name="Block Arc 7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1" name="Group 79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8" name="Rounded Rectangle 7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9" name="Block Arc 7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6" name="Rounded Rectangle 7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7" name="Block Arc 7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4" name="Rounded Rectangle 79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5" name="Block Arc 7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898" name="Group 5897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7518" name="Group 7517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891" name="Group 789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2" name="Group 789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3" name="Group 789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5" name="Rounded Rectangle 7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6" name="Block Arc 7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4" name="Group 789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5" name="Group 789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6" name="Group 789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9" name="Rounded Rectangle 7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0" name="Block Arc 7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7" name="Group 789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7" name="Rounded Rectangle 7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8" name="Block Arc 7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8" name="Group 789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9" name="Group 789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0" name="Group 789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19" name="Group 7518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861" name="Group 78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2" name="Group 78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3" name="Group 78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5" name="Group 78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6" name="Group 78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7" name="Group 78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8" name="Group 78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9" name="Group 78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0" name="Group 78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0" name="Group 7519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831" name="Group 78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2" name="Group 78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3" name="Group 78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5" name="Group 78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6" name="Group 78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7" name="Group 78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8" name="Group 78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9" name="Group 78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0" name="Group 78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1" name="Group 7520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801" name="Group 78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2" name="Group 78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3" name="Group 78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4" name="Group 78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5" name="Group 78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1" name="Rounded Rectangle 7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2" name="Block Arc 7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2" name="Group 7521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771" name="Group 77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2" name="Group 77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3" name="Group 77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4" name="Group 77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5" name="Group 77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6" name="Group 77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9" name="Rounded Rectangle 7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0" name="Block Arc 7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7" name="Group 77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7" name="Rounded Rectangle 7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8" name="Group 77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5" name="Rounded Rectangle 7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6" name="Block Arc 7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9" name="Group 77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3" name="Rounded Rectangle 7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4" name="Block Arc 7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0" name="Group 77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1" name="Rounded Rectangle 7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2" name="Block Arc 7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3" name="Group 7522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741" name="Group 77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9" name="Rounded Rectangle 7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0" name="Block Arc 7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2" name="Group 77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7" name="Rounded Rectangle 7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8" name="Block Arc 7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3" name="Group 77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5" name="Rounded Rectangle 7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6" name="Block Arc 7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4" name="Group 77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3" name="Rounded Rectangle 7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4" name="Block Arc 7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5" name="Group 77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1" name="Rounded Rectangle 7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2" name="Block Arc 7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6" name="Group 77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9" name="Rounded Rectangle 7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0" name="Block Arc 7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7" name="Group 77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7" name="Rounded Rectangle 7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8" name="Block Arc 7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8" name="Group 77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5" name="Rounded Rectangle 7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6" name="Block Arc 7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9" name="Group 77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3" name="Rounded Rectangle 7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4" name="Block Arc 7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roup 77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1" name="Rounded Rectangle 77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2" name="Block Arc 7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4" name="Group 7523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711" name="Group 771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9" name="Rounded Rectangle 7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0" name="Block Arc 7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2" name="Group 771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7" name="Rounded Rectangle 7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8" name="Block Arc 7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3" name="Group 771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5" name="Rounded Rectangle 7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6" name="Block Arc 7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4" name="Group 771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3" name="Rounded Rectangle 7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4" name="Block Arc 7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5" name="Group 771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1" name="Rounded Rectangle 7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2" name="Block Arc 7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6" name="Group 771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9" name="Rounded Rectangle 7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0" name="Block Arc 7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7" name="Group 771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7" name="Rounded Rectangle 7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8" name="Block Arc 7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8" name="Group 771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5" name="Rounded Rectangle 7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6" name="Block Arc 7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9" name="Group 771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3" name="Rounded Rectangle 7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4" name="Block Arc 7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0" name="Group 771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1" name="Rounded Rectangle 7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2" name="Block Arc 7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5" name="Group 7524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681" name="Group 768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9" name="Rounded Rectangle 7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0" name="Block Arc 7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2" name="Group 768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7" name="Rounded Rectangle 7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8" name="Block Arc 7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3" name="Group 768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5" name="Rounded Rectangle 7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6" name="Block Arc 7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5" name="Group 768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6" name="Group 768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7" name="Group 768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8" name="Group 768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9" name="Group 768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0" name="Group 768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6" name="Group 7525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651" name="Group 765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2" name="Group 765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3" name="Group 765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5" name="Group 765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6" name="Group 765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7" name="Group 765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8" name="Group 765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9" name="Group 765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0" name="Group 765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7" name="Group 7526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621" name="Group 762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2" name="Group 762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3" name="Group 762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5" name="Group 762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6" name="Group 762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7" name="Group 762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8" name="Group 762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9" name="Group 762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0" name="Group 762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8" name="Group 7527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591" name="Group 75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2" name="Group 75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3" name="Group 75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5" name="Group 75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6" name="Group 75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7" name="Group 75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8" name="Group 75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9" name="Group 75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0" name="Group 75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9" name="Group 7528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561" name="Group 75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2" name="Group 75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3" name="Group 75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5" name="Group 75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6" name="Group 75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7" name="Group 75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8" name="Group 75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9" name="Group 75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0" name="Group 75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0" name="Group 7529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531" name="Group 753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2" name="Group 753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3" name="Group 753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5" name="Group 753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6" name="Group 753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7" name="Group 753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8" name="Group 753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9" name="Group 753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0" name="Group 753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899" name="Group 5898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7332" name="Group 7331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488" name="Group 748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6" name="Rounded Rectangle 7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Block Arc 7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4" name="Rounded Rectangle 7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Block Arc 7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2" name="Rounded Rectangle 7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Block Arc 7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0" name="Rounded Rectangle 7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Block Arc 7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8" name="Rounded Rectangle 7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9" name="Block Arc 7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3" name="Group 749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6" name="Rounded Rectangle 7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7" name="Block Arc 7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4" name="Group 749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4" name="Rounded Rectangle 7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5" name="Block Arc 7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5" name="Group 749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2" name="Rounded Rectangle 7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3" name="Block Arc 7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0" name="Rounded Rectangle 7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1" name="Block Arc 7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8" name="Rounded Rectangle 74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9" name="Block Arc 7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3" name="Group 7332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458" name="Group 745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6" name="Rounded Rectangle 7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7" name="Block Arc 7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4" name="Rounded Rectangle 7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5" name="Block Arc 7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2" name="Rounded Rectangle 7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3" name="Block Arc 7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0" name="Rounded Rectangle 7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1" name="Block Arc 7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8" name="Rounded Rectangle 7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" name="Block Arc 7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3" name="Group 746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6" name="Rounded Rectangle 7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7" name="Block Arc 7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4" name="Group 746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4" name="Rounded Rectangle 7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5" name="Block Arc 7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5" name="Group 746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2" name="Rounded Rectangle 7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3" name="Block Arc 7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0" name="Rounded Rectangle 7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1" name="Block Arc 7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8" name="Rounded Rectangle 7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9" name="Block Arc 7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4" name="Group 7333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428" name="Group 742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6" name="Rounded Rectangle 7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7" name="Block Arc 7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4" name="Rounded Rectangle 7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5" name="Block Arc 7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2" name="Rounded Rectangle 7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3" name="Block Arc 7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0" name="Rounded Rectangle 7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1" name="Block Arc 7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8" name="Rounded Rectangle 7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9" name="Block Arc 7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3" name="Group 743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6" name="Rounded Rectangle 7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7" name="Block Arc 7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4" name="Group 743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4" name="Rounded Rectangle 7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5" name="Block Arc 7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5" name="Group 743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2" name="Rounded Rectangle 7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3" name="Block Arc 7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0" name="Rounded Rectangle 7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1" name="Block Arc 7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8" name="Rounded Rectangle 74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39" name="Block Arc 7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335" name="Group 7334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398" name="Group 739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6" name="Rounded Rectangle 7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7" name="Block Arc 7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4" name="Rounded Rectangle 7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5" name="Block Arc 7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2" name="Rounded Rectangle 7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3" name="Block Arc 7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0" name="Rounded Rectangle 7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1" name="Block Arc 7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8" name="Rounded Rectangle 7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9" name="Block Arc 7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3" name="Group 740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6" name="Rounded Rectangle 7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7" name="Block Arc 7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4" name="Group 740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4" name="Rounded Rectangle 7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5" name="Block Arc 7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5" name="Group 740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2" name="Rounded Rectangle 7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3" name="Block Arc 7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0" name="Rounded Rectangle 7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1" name="Block Arc 7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8" name="Rounded Rectangle 7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9" name="Block Arc 7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6" name="Group 7335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7368" name="Group 736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6" name="Rounded Rectangle 73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7" name="Block Arc 73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4" name="Rounded Rectangle 73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5" name="Block Arc 73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2" name="Rounded Rectangle 73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3" name="Block Arc 73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0" name="Rounded Rectangle 7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1" name="Block Arc 73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8" name="Rounded Rectangle 73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9" name="Block Arc 73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3" name="Group 737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6" name="Rounded Rectangle 73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7" name="Block Arc 73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4" name="Group 737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4" name="Rounded Rectangle 73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5" name="Block Arc 73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5" name="Group 737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2" name="Rounded Rectangle 73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3" name="Block Arc 73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0" name="Rounded Rectangle 73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1" name="Block Arc 73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8" name="Rounded Rectangle 73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9" name="Block Arc 73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7" name="Group 7336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7338" name="Group 733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6" name="Rounded Rectangle 7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7" name="Block Arc 7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4" name="Rounded Rectangle 7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5" name="Block Arc 7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2" name="Rounded Rectangle 7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3" name="Block Arc 7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0" name="Rounded Rectangle 7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1" name="Block Arc 7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8" name="Rounded Rectangle 7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9" name="Block Arc 7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3" name="Group 734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6" name="Rounded Rectangle 7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7" name="Block Arc 7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4" name="Group 734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4" name="Rounded Rectangle 7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5" name="Block Arc 7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5" name="Group 734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2" name="Rounded Rectangle 7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3" name="Block Arc 7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0" name="Rounded Rectangle 7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1" name="Block Arc 7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8" name="Rounded Rectangle 7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9" name="Block Arc 7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0" name="Group 5899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7146" name="Group 7145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7302" name="Group 730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0" name="Rounded Rectangle 7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1" name="Block Arc 7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3" name="Group 730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8" name="Rounded Rectangle 7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9" name="Block Arc 7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6" name="Rounded Rectangle 7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7" name="Block Arc 7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4" name="Rounded Rectangle 7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5" name="Block Arc 7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2" name="Rounded Rectangle 7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3" name="Block Arc 7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0" name="Rounded Rectangle 7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1" name="Block Arc 7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8" name="Rounded Rectangle 7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9" name="Block Arc 7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6" name="Rounded Rectangle 7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7" name="Block Arc 7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4" name="Rounded Rectangle 7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5" name="Block Arc 7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2" name="Rounded Rectangle 7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3" name="Block Arc 7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7" name="Group 7146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7272" name="Group 727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0" name="Rounded Rectangle 7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1" name="Block Arc 7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3" name="Group 727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8" name="Rounded Rectangle 7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9" name="Block Arc 7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4" name="Group 727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6" name="Rounded Rectangle 7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7" name="Block Arc 7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5" name="Group 727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4" name="Rounded Rectangle 7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5" name="Block Arc 7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6" name="Group 727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2" name="Rounded Rectangle 7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3" name="Block Arc 7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7" name="Group 727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0" name="Rounded Rectangle 7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1" name="Block Arc 7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8" name="Group 727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8" name="Rounded Rectangle 7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9" name="Block Arc 7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9" name="Group 727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6" name="Rounded Rectangle 7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7" name="Block Arc 7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0" name="Group 727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4" name="Rounded Rectangle 7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5" name="Block Arc 7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1" name="Group 728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2" name="Rounded Rectangle 7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3" name="Block Arc 7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8" name="Group 7147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7242" name="Group 724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0" name="Rounded Rectangle 7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1" name="Block Arc 7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3" name="Group 724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8" name="Rounded Rectangle 7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9" name="Block Arc 7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4" name="Group 724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6" name="Rounded Rectangle 7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7" name="Block Arc 7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5" name="Group 724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4" name="Rounded Rectangle 7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5" name="Block Arc 7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6" name="Group 724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2" name="Rounded Rectangle 7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3" name="Block Arc 7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7" name="Group 724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0" name="Rounded Rectangle 7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1" name="Block Arc 7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8" name="Group 724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8" name="Rounded Rectangle 7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9" name="Block Arc 7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9" name="Group 724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6" name="Rounded Rectangle 7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7" name="Block Arc 7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0" name="Group 724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4" name="Rounded Rectangle 7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5" name="Block Arc 7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1" name="Group 725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2" name="Rounded Rectangle 7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3" name="Block Arc 7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9" name="Group 7148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7212" name="Group 721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40" name="Rounded Rectangle 7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1" name="Block Arc 7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3" name="Group 721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8" name="Rounded Rectangle 7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9" name="Block Arc 7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4" name="Group 721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6" name="Rounded Rectangle 7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7" name="Block Arc 7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5" name="Group 721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4" name="Rounded Rectangle 7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5" name="Block Arc 7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6" name="Group 721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2" name="Rounded Rectangle 7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3" name="Block Arc 72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7" name="Group 721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0" name="Rounded Rectangle 72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1" name="Block Arc 72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8" name="Group 721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8" name="Rounded Rectangle 72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9" name="Block Arc 72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9" name="Group 721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6" name="Rounded Rectangle 72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7" name="Block Arc 72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0" name="Group 721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4" name="Rounded Rectangle 72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5" name="Block Arc 72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1" name="Group 722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2" name="Rounded Rectangle 72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3" name="Block Arc 72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0" name="Group 7149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7182" name="Group 718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10" name="Rounded Rectangle 7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1" name="Block Arc 7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3" name="Group 718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8" name="Rounded Rectangle 7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9" name="Block Arc 7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4" name="Group 718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6" name="Rounded Rectangle 7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7" name="Block Arc 7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5" name="Group 718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4" name="Rounded Rectangle 7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5" name="Block Arc 7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6" name="Group 718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2" name="Rounded Rectangle 7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3" name="Block Arc 7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7" name="Group 718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0" name="Rounded Rectangle 7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1" name="Block Arc 7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8" name="Group 718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8" name="Rounded Rectangle 7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9" name="Block Arc 7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9" name="Group 718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6" name="Rounded Rectangle 7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7" name="Block Arc 7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0" name="Group 718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4" name="Rounded Rectangle 7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5" name="Block Arc 7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1" name="Group 719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2" name="Rounded Rectangle 71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3" name="Block Arc 7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1" name="Group 7150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7152" name="Group 715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80" name="Rounded Rectangle 7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1" name="Block Arc 7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3" name="Group 715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8" name="Rounded Rectangle 7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9" name="Block Arc 7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4" name="Group 715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6" name="Rounded Rectangle 7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7" name="Block Arc 7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5" name="Group 715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4" name="Rounded Rectangle 7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5" name="Block Arc 7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6" name="Group 715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2" name="Rounded Rectangle 7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3" name="Block Arc 7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7" name="Group 715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0" name="Rounded Rectangle 7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1" name="Block Arc 7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8" name="Group 715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8" name="Rounded Rectangle 7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9" name="Block Arc 7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9" name="Group 715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6" name="Rounded Rectangle 7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7" name="Block Arc 7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0" name="Group 715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4" name="Rounded Rectangle 7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5" name="Block Arc 7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1" name="Group 716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2" name="Rounded Rectangle 7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3" name="Block Arc 7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1" name="Group 5900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960" name="Group 6959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116" name="Group 711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4" name="Rounded Rectangle 7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5" name="Block Arc 7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7" name="Group 711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2" name="Rounded Rectangle 7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3" name="Block Arc 7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8" name="Group 711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0" name="Rounded Rectangle 7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1" name="Block Arc 7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9" name="Group 711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8" name="Rounded Rectangle 7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9" name="Block Arc 7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0" name="Group 711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6" name="Rounded Rectangle 7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7" name="Block Arc 7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1" name="Group 712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4" name="Rounded Rectangle 7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5" name="Block Arc 7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2" name="Group 712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3" name="Group 712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4" name="Group 712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5" name="Group 712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1" name="Group 6960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086" name="Group 708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7" name="Group 708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2" name="Rounded Rectangle 7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3" name="Block Arc 7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8" name="Group 708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0" name="Rounded Rectangle 7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1" name="Block Arc 7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9" name="Group 708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8" name="Rounded Rectangle 7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9" name="Block Arc 7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0" name="Group 708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1" name="Group 709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2" name="Group 709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3" name="Group 709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4" name="Group 709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5" name="Group 709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2" name="Group 6961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056" name="Group 70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7" name="Group 70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2" name="Rounded Rectangle 7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3" name="Block Arc 7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8" name="Group 70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0" name="Rounded Rectangle 7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1" name="Block Arc 7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9" name="Group 70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8" name="Rounded Rectangle 7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9" name="Block Arc 7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0" name="Group 70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1" name="Group 70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2" name="Group 70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3" name="Group 70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4" name="Group 70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5" name="Group 70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963" name="Group 6962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026" name="Group 70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7" name="Group 70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2" name="Rounded Rectangle 7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3" name="Block Arc 7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8" name="Group 70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0" name="Rounded Rectangle 7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1" name="Block Arc 7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9" name="Group 70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8" name="Rounded Rectangle 7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9" name="Block Arc 7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0" name="Group 70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1" name="Group 70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2" name="Group 70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3" name="Group 70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4" name="Group 70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5" name="Group 70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4" name="Group 6963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996" name="Group 69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7" name="Group 69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2" name="Rounded Rectangle 7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3" name="Block Arc 70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8" name="Group 69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0" name="Rounded Rectangle 7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1" name="Block Arc 7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9" name="Group 69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8" name="Rounded Rectangle 7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9" name="Block Arc 7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0" name="Group 69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1" name="Group 70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2" name="Group 70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3" name="Group 70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4" name="Group 70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5" name="Group 70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5" name="Group 6964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966" name="Group 69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7" name="Group 69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2" name="Rounded Rectangle 6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3" name="Block Arc 6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8" name="Group 69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0" name="Rounded Rectangle 6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1" name="Block Arc 6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9" name="Group 69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8" name="Rounded Rectangle 6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9" name="Block Arc 6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0" name="Group 69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1" name="Group 69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2" name="Group 69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3" name="Group 69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4" name="Group 69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5" name="Group 69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5" name="Group 5904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6495" name="Group 6494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930" name="Group 69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8" name="Rounded Rectangle 6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9" name="Block Arc 6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4" name="Group 69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5" name="Group 69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6" name="Group 69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7" name="Group 69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8" name="Group 69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9" name="Group 69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6" name="Group 6495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900" name="Group 68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8" name="Rounded Rectangle 6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9" name="Block Arc 6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4" name="Group 69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5" name="Group 69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6" name="Group 69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7" name="Group 69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8" name="Group 69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9" name="Group 69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7" name="Group 6496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870" name="Group 68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8" name="Rounded Rectangle 68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9" name="Block Arc 68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4" name="Group 68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5" name="Group 68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6" name="Group 68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7" name="Group 68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8" name="Group 68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9" name="Group 68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8" name="Group 6497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840" name="Group 68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8" name="Rounded Rectangle 6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9" name="Block Arc 6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4" name="Group 68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5" name="Group 68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6" name="Group 68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7" name="Group 68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8" name="Group 68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9" name="Group 68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9" name="Group 6498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810" name="Group 68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8" name="Rounded Rectangle 6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9" name="Block Arc 6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4" name="Group 68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5" name="Group 68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6" name="Group 68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7" name="Group 68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8" name="Group 68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9" name="Group 68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0" name="Group 6499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780" name="Group 67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8" name="Rounded Rectangle 6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Block Arc 6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4" name="Group 67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5" name="Group 67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6" name="Group 67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7" name="Group 67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8" name="Group 67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9" name="Group 67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1" name="Group 6500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750" name="Group 67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8" name="Rounded Rectangle 6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Block Arc 6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4" name="Group 67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5" name="Group 67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6" name="Group 67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7" name="Group 67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8" name="Group 67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9" name="Group 67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2" name="Group 6501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720" name="Group 67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8" name="Rounded Rectangle 67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Block Arc 67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1" name="Group 67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6" name="Rounded Rectangle 67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Block Arc 67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2" name="Group 67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4" name="Rounded Rectangle 67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5" name="Block Arc 67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3" name="Group 67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2" name="Rounded Rectangle 6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Block Arc 67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4" name="Group 67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0" name="Rounded Rectangle 67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1" name="Block Arc 67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5" name="Group 67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8" name="Rounded Rectangle 67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9" name="Block Arc 67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6" name="Group 67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6" name="Rounded Rectangle 67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7" name="Block Arc 67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7" name="Group 67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4" name="Rounded Rectangle 67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5" name="Block Arc 67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8" name="Group 67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2" name="Rounded Rectangle 67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3" name="Block Arc 67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9" name="Group 67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0" name="Rounded Rectangle 67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1" name="Block Arc 67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3" name="Group 6502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690" name="Group 66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8" name="Rounded Rectangle 6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9" name="Block Arc 6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1" name="Group 66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6" name="Rounded Rectangle 6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7" name="Block Arc 6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2" name="Group 66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4" name="Rounded Rectangle 6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5" name="Block Arc 6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3" name="Group 66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2" name="Rounded Rectangle 6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3" name="Block Arc 6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4" name="Group 66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0" name="Rounded Rectangle 6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1" name="Block Arc 6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5" name="Group 66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8" name="Rounded Rectangle 6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9" name="Block Arc 6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6" name="Group 66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6" name="Rounded Rectangle 6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7" name="Block Arc 6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7" name="Group 66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4" name="Rounded Rectangle 6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5" name="Block Arc 6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8" name="Group 66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2" name="Rounded Rectangle 6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3" name="Block Arc 6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9" name="Group 66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0" name="Rounded Rectangle 6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1" name="Block Arc 6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4" name="Group 6503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660" name="Group 66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8" name="Rounded Rectangle 6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9" name="Block Arc 6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1" name="Group 66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6" name="Rounded Rectangle 6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7" name="Block Arc 6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2" name="Group 66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4" name="Rounded Rectangle 6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5" name="Block Arc 6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3" name="Group 66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2" name="Rounded Rectangle 6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3" name="Block Arc 6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4" name="Group 66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0" name="Rounded Rectangle 6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1" name="Block Arc 6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5" name="Group 66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8" name="Rounded Rectangle 6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9" name="Block Arc 6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6" name="Rounded Rectangle 6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77" name="Block Arc 6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7" name="Group 66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4" name="Rounded Rectangle 6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5" name="Block Arc 6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8" name="Group 66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2" name="Rounded Rectangle 6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3" name="Block Arc 6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9" name="Group 66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0" name="Rounded Rectangle 6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1" name="Block Arc 6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5" name="Group 6504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630" name="Group 66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8" name="Rounded Rectangle 6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9" name="Block Arc 6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1" name="Group 66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6" name="Rounded Rectangle 6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7" name="Block Arc 6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2" name="Group 66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4" name="Rounded Rectangle 6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5" name="Block Arc 6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3" name="Group 66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2" name="Rounded Rectangle 6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3" name="Block Arc 6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4" name="Group 66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0" name="Rounded Rectangle 6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1" name="Block Arc 6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5" name="Group 66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8" name="Rounded Rectangle 6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9" name="Block Arc 6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6" name="Group 66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6" name="Rounded Rectangle 6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7" name="Block Arc 6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7" name="Group 66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4" name="Rounded Rectangle 6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5" name="Block Arc 6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8" name="Group 66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2" name="Rounded Rectangle 6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3" name="Block Arc 6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9" name="Group 66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0" name="Rounded Rectangle 66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1" name="Block Arc 6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6" name="Group 6505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600" name="Group 65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8" name="Rounded Rectangle 6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9" name="Block Arc 6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1" name="Group 66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6" name="Rounded Rectangle 6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7" name="Block Arc 6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2" name="Group 66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4" name="Rounded Rectangle 6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5" name="Block Arc 6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3" name="Group 66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2" name="Rounded Rectangle 6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3" name="Block Arc 6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4" name="Group 66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0" name="Rounded Rectangle 6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1" name="Block Arc 6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5" name="Group 66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8" name="Rounded Rectangle 6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9" name="Block Arc 6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6" name="Group 66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6" name="Rounded Rectangle 6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7" name="Block Arc 6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7" name="Group 66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4" name="Rounded Rectangle 6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5" name="Block Arc 6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8" name="Group 66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2" name="Rounded Rectangle 6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3" name="Block Arc 6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9" name="Group 66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0" name="Rounded Rectangle 6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1" name="Block Arc 6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7" name="Group 6506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570" name="Group 65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8" name="Rounded Rectangle 65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9" name="Block Arc 65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1" name="Group 65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6" name="Rounded Rectangle 65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7" name="Block Arc 65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2" name="Group 65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4" name="Rounded Rectangle 65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5" name="Block Arc 65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3" name="Group 65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2" name="Rounded Rectangle 65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3" name="Block Arc 65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4" name="Group 65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0" name="Rounded Rectangle 65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1" name="Block Arc 65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5" name="Group 65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8" name="Rounded Rectangle 65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9" name="Block Arc 65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6" name="Group 65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6" name="Rounded Rectangle 65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7" name="Block Arc 65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7" name="Group 65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4" name="Rounded Rectangle 65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5" name="Block Arc 65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8" name="Group 65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2" name="Rounded Rectangle 65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3" name="Block Arc 65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9" name="Group 65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0" name="Rounded Rectangle 65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1" name="Block Arc 65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8" name="Group 6507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540" name="Group 65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8" name="Rounded Rectangle 6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9" name="Block Arc 6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1" name="Group 65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6" name="Rounded Rectangle 6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7" name="Block Arc 6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2" name="Group 65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4" name="Rounded Rectangle 6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5" name="Block Arc 6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3" name="Group 65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2" name="Rounded Rectangle 6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3" name="Block Arc 6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4" name="Group 65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0" name="Rounded Rectangle 6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1" name="Block Arc 6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5" name="Group 65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8" name="Rounded Rectangle 6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9" name="Block Arc 6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6" name="Group 65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6" name="Rounded Rectangle 6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7" name="Block Arc 6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7" name="Group 65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4" name="Rounded Rectangle 6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5" name="Block Arc 6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8" name="Group 65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2" name="Rounded Rectangle 6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3" name="Block Arc 6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9" name="Group 65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0" name="Rounded Rectangle 65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1" name="Block Arc 6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9" name="Group 6508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510" name="Group 65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8" name="Rounded Rectangle 6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9" name="Block Arc 6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1" name="Group 65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6" name="Rounded Rectangle 6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7" name="Block Arc 6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2" name="Group 65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4" name="Rounded Rectangle 6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5" name="Block Arc 6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3" name="Group 65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2" name="Rounded Rectangle 6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3" name="Block Arc 6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4" name="Group 65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0" name="Rounded Rectangle 6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1" name="Block Arc 6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5" name="Group 65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8" name="Rounded Rectangle 6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9" name="Block Arc 6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6" name="Group 65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6" name="Rounded Rectangle 6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7" name="Block Arc 6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7" name="Group 65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4" name="Rounded Rectangle 6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5" name="Block Arc 6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8" name="Group 65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2" name="Rounded Rectangle 6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3" name="Block Arc 6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9" name="Group 65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0" name="Rounded Rectangle 6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1" name="Block Arc 6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6" name="Group 5905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6030" name="Group 6029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465" name="Group 646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3" name="Rounded Rectangle 6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4" name="Block Arc 6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1" name="Rounded Rectangle 6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2" name="Block Arc 6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1" name="Group 647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2" name="Group 647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3" name="Group 647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1" name="Group 6030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435" name="Group 643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3" name="Rounded Rectangle 6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4" name="Block Arc 6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1" name="Rounded Rectangle 6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2" name="Block Arc 6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9" name="Rounded Rectangle 6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0" name="Block Arc 6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9" name="Group 643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0" name="Group 643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1" name="Group 644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2" name="Group 644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3" name="Group 644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2" name="Group 6031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405" name="Group 640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3" name="Rounded Rectangle 64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4" name="Block Arc 64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1" name="Rounded Rectangle 64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2" name="Block Arc 64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1" name="Group 641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2" name="Group 641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3" name="Group 641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3" name="Group 6032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375" name="Group 637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3" name="Rounded Rectangle 6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4" name="Block Arc 6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1" name="Rounded Rectangle 6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2" name="Block Arc 6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1" name="Group 638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2" name="Group 638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3" name="Group 638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4" name="Group 6033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345" name="Group 634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3" name="Rounded Rectangle 6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4" name="Block Arc 6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1" name="Rounded Rectangle 6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2" name="Block Arc 6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1" name="Group 635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2" name="Group 635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3" name="Group 635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5" name="Group 6034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315" name="Group 63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6" name="Group 63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1" name="Rounded Rectangle 6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2" name="Block Arc 6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9" name="Rounded Rectangle 6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0" name="Block Arc 6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6" name="Group 6035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285" name="Group 62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6" name="Group 62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1" name="Rounded Rectangle 6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2" name="Block Arc 6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9" name="Rounded Rectangle 6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0" name="Block Arc 6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7" name="Group 6036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255" name="Group 62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6" name="Group 62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1" name="Rounded Rectangle 6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2" name="Block Arc 6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9" name="Rounded Rectangle 62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0" name="Block Arc 62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8" name="Group 6037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225" name="Group 62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6" name="Group 62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1" name="Rounded Rectangle 6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2" name="Block Arc 6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9" name="Rounded Rectangle 6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0" name="Block Arc 6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9" name="Group 6038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195" name="Group 619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6" name="Group 619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1" name="Rounded Rectangle 6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2" name="Block Arc 6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9" name="Rounded Rectangle 6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0" name="Block Arc 6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0" name="Group 6039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165" name="Group 616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6" name="Group 616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1" name="Rounded Rectangle 6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2" name="Block Arc 6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9" name="Rounded Rectangle 6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0" name="Block Arc 6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5" name="Rounded Rectangle 61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6" name="Block Arc 6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1" name="Group 6040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135" name="Group 613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3" name="Rounded Rectangle 6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4" name="Block Arc 6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6" name="Group 613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1" name="Rounded Rectangle 6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2" name="Block Arc 6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9" name="Rounded Rectangle 6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0" name="Block Arc 6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7" name="Rounded Rectangle 6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8" name="Block Arc 6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9" name="Group 613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5" name="Rounded Rectangle 6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6" name="Block Arc 6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0" name="Group 613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3" name="Rounded Rectangle 6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4" name="Block Arc 6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1" name="Group 614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1" name="Rounded Rectangle 6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2" name="Block Arc 6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2" name="Group 614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9" name="Rounded Rectangle 6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0" name="Block Arc 6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3" name="Group 614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7" name="Rounded Rectangle 6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8" name="Block Arc 6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4" name="Group 614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5" name="Rounded Rectangle 6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6" name="Block Arc 6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2" name="Group 6041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105" name="Group 610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3" name="Rounded Rectangle 6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4" name="Block Arc 61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6" name="Group 610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1" name="Rounded Rectangle 6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2" name="Block Arc 61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9" name="Rounded Rectangle 61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0" name="Block Arc 61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7" name="Rounded Rectangle 6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8" name="Block Arc 61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9" name="Group 610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5" name="Rounded Rectangle 6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6" name="Block Arc 6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0" name="Group 610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3" name="Rounded Rectangle 6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4" name="Block Arc 6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1" name="Group 611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1" name="Rounded Rectangle 6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2" name="Block Arc 6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2" name="Group 611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9" name="Rounded Rectangle 6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0" name="Block Arc 6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3" name="Group 611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7" name="Rounded Rectangle 6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8" name="Block Arc 61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4" name="Group 611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5" name="Rounded Rectangle 6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6" name="Block Arc 6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3" name="Group 6042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075" name="Group 607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3" name="Rounded Rectangle 6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4" name="Block Arc 6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6" name="Group 607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1" name="Rounded Rectangle 6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2" name="Block Arc 6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7" name="Group 607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9" name="Rounded Rectangle 6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0" name="Block Arc 6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8" name="Group 607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7" name="Rounded Rectangle 6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8" name="Block Arc 6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9" name="Group 607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5" name="Rounded Rectangle 6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6" name="Block Arc 6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0" name="Group 607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3" name="Rounded Rectangle 6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4" name="Block Arc 6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1" name="Group 608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1" name="Rounded Rectangle 6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2" name="Block Arc 6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2" name="Group 608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9" name="Rounded Rectangle 6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0" name="Block Arc 6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3" name="Group 608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7" name="Rounded Rectangle 6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8" name="Block Arc 6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4" name="Group 608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5" name="Rounded Rectangle 60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6" name="Block Arc 6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4" name="Group 6043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045" name="Group 604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6" name="Group 604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1" name="Rounded Rectangle 6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2" name="Block Arc 6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7" name="Group 604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9" name="Rounded Rectangle 6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0" name="Block Arc 6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8" name="Group 604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7" name="Rounded Rectangle 6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8" name="Block Arc 6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9" name="Group 604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5" name="Rounded Rectangle 6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6" name="Block Arc 6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0" name="Group 604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3" name="Rounded Rectangle 6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4" name="Block Arc 6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1" name="Group 605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2" name="Group 605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9" name="Rounded Rectangle 6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0" name="Block Arc 6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3" name="Group 605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7" name="Rounded Rectangle 6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8" name="Block Arc 6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4" name="Group 605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5" name="Rounded Rectangle 6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6" name="Block Arc 6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7" name="Group 5906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6016" name="Group 601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28" name="Rectangle 602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9" name="Rectangle 602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7" name="Group 601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26" name="Rectangle 602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7" name="Rectangle 602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8" name="Group 601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24" name="Rectangle 602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5" name="Rectangle 602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19" name="Rectangle 601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0" name="Rectangle 601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1" name="Rectangle 602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2" name="Rectangle 602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3" name="Rectangle 602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8" name="Group 5907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6002" name="Group 600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14" name="Rectangle 601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5" name="Rectangle 601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3" name="Group 600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12" name="Rectangle 601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3" name="Rectangle 601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4" name="Group 600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10" name="Rectangle 600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1" name="Rectangle 601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05" name="Rectangle 600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6" name="Rectangle 600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7" name="Rectangle 600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8" name="Rectangle 600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9" name="Rectangle 600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9" name="Group 5908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988" name="Group 598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00" name="Rectangle 599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01" name="Rectangle 600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89" name="Group 598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98" name="Rectangle 599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9" name="Rectangle 599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90" name="Group 598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96" name="Rectangle 599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7" name="Rectangle 599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91" name="Rectangle 599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2" name="Rectangle 599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3" name="Rectangle 599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4" name="Rectangle 599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5" name="Rectangle 599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0" name="Group 5909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5974" name="Group 597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86" name="Rectangle 598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7" name="Rectangle 598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75" name="Group 597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84" name="Rectangle 598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5" name="Rectangle 598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76" name="Group 597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82" name="Rectangle 598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3" name="Rectangle 598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77" name="Rectangle 597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8" name="Rectangle 597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9" name="Rectangle 597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0" name="Rectangle 597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1" name="Rectangle 598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1" name="Group 5910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5960" name="Group 595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72" name="Rectangle 597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3" name="Rectangle 597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1" name="Group 596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70" name="Rectangle 596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1" name="Rectangle 597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2" name="Group 596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68" name="Rectangle 596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69" name="Rectangle 596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63" name="Rectangle 596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4" name="Rectangle 596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5" name="Rectangle 596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6" name="Rectangle 596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7" name="Rectangle 596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2" name="Group 5911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5946" name="Group 594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58" name="Rectangle 595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9" name="Rectangle 595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47" name="Group 594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56" name="Rectangle 595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7" name="Rectangle 595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48" name="Group 594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54" name="Rectangle 595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5" name="Rectangle 595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49" name="Rectangle 594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0" name="Rectangle 594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1" name="Rectangle 595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2" name="Rectangle 595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3" name="Rectangle 595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3" name="Group 5912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5932" name="Group 593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44" name="Rectangle 594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5" name="Rectangle 594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3" name="Group 593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42" name="Rectangle 594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3" name="Rectangle 594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4" name="Group 593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40" name="Rectangle 593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1" name="Rectangle 594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35" name="Rectangle 593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6" name="Rectangle 593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7" name="Rectangle 5936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8" name="Rectangle 593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9" name="Rectangle 593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4" name="Group 5913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5918" name="Group 591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30" name="Rectangle 592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31" name="Rectangle 593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19" name="Group 591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28" name="Rectangle 592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29" name="Rectangle 592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20" name="Group 591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26" name="Rectangle 592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27" name="Rectangle 592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21" name="Rectangle 592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2" name="Rectangle 592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3" name="Rectangle 592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4" name="Rectangle 592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5" name="Rectangle 592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16" name="Rectangle 5915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17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53" name="Group 452"/>
          <p:cNvGrpSpPr/>
          <p:nvPr/>
        </p:nvGrpSpPr>
        <p:grpSpPr>
          <a:xfrm>
            <a:off x="6252128" y="2119799"/>
            <a:ext cx="217489" cy="219075"/>
            <a:chOff x="2067654" y="4497630"/>
            <a:chExt cx="217489" cy="219075"/>
          </a:xfrm>
        </p:grpSpPr>
        <p:sp>
          <p:nvSpPr>
            <p:cNvPr id="4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615492" y="0"/>
            <a:ext cx="352850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US, Canada Lead Platform, NY Leads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/Staff, SLU Leads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4614110" y="-211369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61161" y="686365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03307" y="952239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10800000">
            <a:off x="6811652" y="38022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6" name="Group 1515"/>
          <p:cNvGrpSpPr/>
          <p:nvPr/>
        </p:nvGrpSpPr>
        <p:grpSpPr>
          <a:xfrm>
            <a:off x="7317146" y="3747681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5812324" y="2233886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5927950" y="2178120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3828795" y="193508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5561991" y="1557713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3828795" y="309532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0" name="Group 1539"/>
          <p:cNvGrpSpPr/>
          <p:nvPr/>
        </p:nvGrpSpPr>
        <p:grpSpPr>
          <a:xfrm>
            <a:off x="7097077" y="3686526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6511572" y="3639755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5658245" y="1516942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7608638" y="3598946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7614201" y="3665715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10800000">
            <a:off x="6810740" y="3876192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6262087" y="3750629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9600000">
            <a:off x="5503387" y="341619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4614110" y="-174546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4614110" y="-248192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5400000">
            <a:off x="7718070" y="369917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6124271" y="2199790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8" name="Rectangle 231"/>
          <p:cNvSpPr>
            <a:spLocks noChangeArrowheads="1"/>
          </p:cNvSpPr>
          <p:nvPr/>
        </p:nvSpPr>
        <p:spPr bwMode="auto">
          <a:xfrm>
            <a:off x="6378632" y="2358867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>
            <a:off x="6319356" y="2360975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42" name="Rectangle 123"/>
          <p:cNvSpPr>
            <a:spLocks noChangeArrowheads="1"/>
          </p:cNvSpPr>
          <p:nvPr/>
        </p:nvSpPr>
        <p:spPr bwMode="auto">
          <a:xfrm rot="9600000">
            <a:off x="5466441" y="358032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3" name="Rectangle 123"/>
          <p:cNvSpPr>
            <a:spLocks noChangeArrowheads="1"/>
          </p:cNvSpPr>
          <p:nvPr/>
        </p:nvSpPr>
        <p:spPr bwMode="auto">
          <a:xfrm rot="9600000">
            <a:off x="5429495" y="373397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4" name="Rectangle 123"/>
          <p:cNvSpPr>
            <a:spLocks noChangeArrowheads="1"/>
          </p:cNvSpPr>
          <p:nvPr/>
        </p:nvSpPr>
        <p:spPr bwMode="auto">
          <a:xfrm rot="9600000">
            <a:off x="5392549" y="389181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5" name="Rectangle 123"/>
          <p:cNvSpPr>
            <a:spLocks noChangeArrowheads="1"/>
          </p:cNvSpPr>
          <p:nvPr/>
        </p:nvSpPr>
        <p:spPr bwMode="auto">
          <a:xfrm rot="5400000">
            <a:off x="4614110" y="-137724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6" name="Rectangle 147"/>
          <p:cNvSpPr>
            <a:spLocks noChangeArrowheads="1"/>
          </p:cNvSpPr>
          <p:nvPr/>
        </p:nvSpPr>
        <p:spPr bwMode="auto">
          <a:xfrm rot="20400000">
            <a:off x="5862983" y="17593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7" name="Rectangle 147"/>
          <p:cNvSpPr>
            <a:spLocks noChangeArrowheads="1"/>
          </p:cNvSpPr>
          <p:nvPr/>
        </p:nvSpPr>
        <p:spPr bwMode="auto">
          <a:xfrm rot="20400000">
            <a:off x="5813638" y="1776736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882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34377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83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34377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sp>
        <p:nvSpPr>
          <p:cNvPr id="3850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1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2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3821" name="Group 3820"/>
          <p:cNvGrpSpPr/>
          <p:nvPr/>
        </p:nvGrpSpPr>
        <p:grpSpPr>
          <a:xfrm>
            <a:off x="7097867" y="3805762"/>
            <a:ext cx="217864" cy="219075"/>
            <a:chOff x="2067278" y="4497630"/>
            <a:chExt cx="217864" cy="219075"/>
          </a:xfrm>
        </p:grpSpPr>
        <p:sp>
          <p:nvSpPr>
            <p:cNvPr id="382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3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77" name="Group 3776"/>
          <p:cNvGrpSpPr/>
          <p:nvPr/>
        </p:nvGrpSpPr>
        <p:grpSpPr>
          <a:xfrm>
            <a:off x="6589088" y="3727485"/>
            <a:ext cx="217489" cy="219075"/>
            <a:chOff x="2067654" y="4497630"/>
            <a:chExt cx="217489" cy="219075"/>
          </a:xfrm>
        </p:grpSpPr>
        <p:sp>
          <p:nvSpPr>
            <p:cNvPr id="377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7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80" name="Group 3779"/>
          <p:cNvGrpSpPr/>
          <p:nvPr/>
        </p:nvGrpSpPr>
        <p:grpSpPr>
          <a:xfrm>
            <a:off x="6587342" y="3829987"/>
            <a:ext cx="217489" cy="219075"/>
            <a:chOff x="2067654" y="4497630"/>
            <a:chExt cx="217489" cy="219075"/>
          </a:xfrm>
        </p:grpSpPr>
        <p:sp>
          <p:nvSpPr>
            <p:cNvPr id="37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31785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2330450"/>
            <a:ext cx="7772400" cy="2197100"/>
          </a:xfrm>
        </p:spPr>
        <p:txBody>
          <a:bodyPr/>
          <a:lstStyle/>
          <a:p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Usher &amp; Marshal Positions</a:t>
            </a:r>
            <a:endParaRPr lang="en-US" altLang="en-US" sz="5400" dirty="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8138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49" name="Straight Connector 4048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0" name="Straight Connector 4049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1" name="Straight Connector 4050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2" name="Straight Connector 4051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3" name="Straight Connector 4052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4" name="Straight Connector 405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96" name="Rectangle 7595"/>
          <p:cNvSpPr/>
          <p:nvPr/>
        </p:nvSpPr>
        <p:spPr>
          <a:xfrm>
            <a:off x="5492256" y="2109901"/>
            <a:ext cx="403028" cy="2610767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7" name="Rectangle 7596"/>
          <p:cNvSpPr/>
          <p:nvPr/>
        </p:nvSpPr>
        <p:spPr>
          <a:xfrm>
            <a:off x="8040302" y="599342"/>
            <a:ext cx="539727" cy="5628582"/>
          </a:xfrm>
          <a:prstGeom prst="rect">
            <a:avLst/>
          </a:prstGeom>
          <a:solidFill>
            <a:srgbClr val="E7BFC5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8" name="Block Arc 7597"/>
          <p:cNvSpPr>
            <a:spLocks/>
          </p:cNvSpPr>
          <p:nvPr/>
        </p:nvSpPr>
        <p:spPr>
          <a:xfrm rot="10800000">
            <a:off x="5497145" y="3167464"/>
            <a:ext cx="3084152" cy="3084155"/>
          </a:xfrm>
          <a:prstGeom prst="blockArc">
            <a:avLst>
              <a:gd name="adj1" fmla="val 10800000"/>
              <a:gd name="adj2" fmla="val 21599985"/>
              <a:gd name="adj3" fmla="val 12954"/>
            </a:avLst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99" name="Block Arc 7598"/>
          <p:cNvSpPr>
            <a:spLocks/>
          </p:cNvSpPr>
          <p:nvPr/>
        </p:nvSpPr>
        <p:spPr>
          <a:xfrm flipH="1">
            <a:off x="5497141" y="574954"/>
            <a:ext cx="3084155" cy="3084155"/>
          </a:xfrm>
          <a:prstGeom prst="blockArc">
            <a:avLst>
              <a:gd name="adj1" fmla="val 10800000"/>
              <a:gd name="adj2" fmla="val 21599985"/>
              <a:gd name="adj3" fmla="val 12954"/>
            </a:avLst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7600" name="Straight Connector 7599"/>
          <p:cNvCxnSpPr/>
          <p:nvPr/>
        </p:nvCxnSpPr>
        <p:spPr>
          <a:xfrm rot="5400000">
            <a:off x="5764129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1" name="Straight Connector 7600"/>
          <p:cNvCxnSpPr/>
          <p:nvPr/>
        </p:nvCxnSpPr>
        <p:spPr>
          <a:xfrm rot="5400000">
            <a:off x="5692707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2" name="Straight Connector 7601"/>
          <p:cNvCxnSpPr/>
          <p:nvPr/>
        </p:nvCxnSpPr>
        <p:spPr>
          <a:xfrm rot="5400000">
            <a:off x="5630268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3" name="Straight Connector 7602"/>
          <p:cNvCxnSpPr/>
          <p:nvPr/>
        </p:nvCxnSpPr>
        <p:spPr>
          <a:xfrm rot="5400000">
            <a:off x="5561348" y="3413635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4" name="Straight Connector 7603"/>
          <p:cNvCxnSpPr/>
          <p:nvPr/>
        </p:nvCxnSpPr>
        <p:spPr>
          <a:xfrm rot="5400000">
            <a:off x="5493907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5" name="Straight Connector 7604"/>
          <p:cNvCxnSpPr/>
          <p:nvPr/>
        </p:nvCxnSpPr>
        <p:spPr>
          <a:xfrm rot="5400000">
            <a:off x="5429476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6" name="Straight Connector 7605"/>
          <p:cNvCxnSpPr/>
          <p:nvPr/>
        </p:nvCxnSpPr>
        <p:spPr>
          <a:xfrm rot="5400000">
            <a:off x="5362546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07" name="Rectangle 7606"/>
          <p:cNvSpPr/>
          <p:nvPr/>
        </p:nvSpPr>
        <p:spPr>
          <a:xfrm>
            <a:off x="5409694" y="1085257"/>
            <a:ext cx="84815" cy="3598180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608" name="Straight Connector 7607"/>
          <p:cNvCxnSpPr/>
          <p:nvPr/>
        </p:nvCxnSpPr>
        <p:spPr>
          <a:xfrm rot="5400000">
            <a:off x="5298293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9" name="Straight Connector 7608"/>
          <p:cNvCxnSpPr/>
          <p:nvPr/>
        </p:nvCxnSpPr>
        <p:spPr>
          <a:xfrm rot="5400000">
            <a:off x="5226008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0" name="Straight Connector 7609"/>
          <p:cNvCxnSpPr/>
          <p:nvPr/>
        </p:nvCxnSpPr>
        <p:spPr>
          <a:xfrm rot="5400000">
            <a:off x="3726189" y="2850936"/>
            <a:ext cx="3531357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11" name="Rounded Rectangle 7610"/>
          <p:cNvSpPr>
            <a:spLocks noChangeAspect="1"/>
          </p:cNvSpPr>
          <p:nvPr/>
        </p:nvSpPr>
        <p:spPr>
          <a:xfrm rot="5400000">
            <a:off x="4195906" y="1866032"/>
            <a:ext cx="5678868" cy="3086159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2" name="Rounded Rectangle 7611"/>
          <p:cNvSpPr>
            <a:spLocks noChangeAspect="1"/>
          </p:cNvSpPr>
          <p:nvPr/>
        </p:nvSpPr>
        <p:spPr>
          <a:xfrm rot="5400000">
            <a:off x="4260403" y="1935305"/>
            <a:ext cx="5549873" cy="2947614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3" name="Rounded Rectangle 7612"/>
          <p:cNvSpPr>
            <a:spLocks/>
          </p:cNvSpPr>
          <p:nvPr/>
        </p:nvSpPr>
        <p:spPr>
          <a:xfrm rot="5400000">
            <a:off x="4332690" y="2001566"/>
            <a:ext cx="5405304" cy="2815091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4" name="Rounded Rectangle 7613"/>
          <p:cNvSpPr>
            <a:spLocks/>
          </p:cNvSpPr>
          <p:nvPr/>
        </p:nvSpPr>
        <p:spPr>
          <a:xfrm rot="5400000">
            <a:off x="4395938" y="2068831"/>
            <a:ext cx="5278805" cy="2680562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5" name="Rounded Rectangle 7614"/>
          <p:cNvSpPr>
            <a:spLocks/>
          </p:cNvSpPr>
          <p:nvPr/>
        </p:nvSpPr>
        <p:spPr>
          <a:xfrm rot="5400000">
            <a:off x="4458754" y="2136324"/>
            <a:ext cx="5153173" cy="2545576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6" name="Rounded Rectangle 7615"/>
          <p:cNvSpPr>
            <a:spLocks/>
          </p:cNvSpPr>
          <p:nvPr/>
        </p:nvSpPr>
        <p:spPr>
          <a:xfrm rot="5400000">
            <a:off x="4528496" y="2201354"/>
            <a:ext cx="5013690" cy="2415517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7" name="Rounded Rectangle 7616"/>
          <p:cNvSpPr>
            <a:spLocks/>
          </p:cNvSpPr>
          <p:nvPr/>
        </p:nvSpPr>
        <p:spPr>
          <a:xfrm rot="5400000">
            <a:off x="4597703" y="2276926"/>
            <a:ext cx="4881298" cy="2276971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618" name="Straight Connector 7617"/>
          <p:cNvCxnSpPr/>
          <p:nvPr/>
        </p:nvCxnSpPr>
        <p:spPr>
          <a:xfrm rot="5400000">
            <a:off x="3609319" y="2885634"/>
            <a:ext cx="3600751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19" name="Rectangle 7618"/>
          <p:cNvSpPr/>
          <p:nvPr/>
        </p:nvSpPr>
        <p:spPr>
          <a:xfrm>
            <a:off x="5367769" y="516427"/>
            <a:ext cx="168665" cy="568476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620" name="Group 7619"/>
          <p:cNvGrpSpPr/>
          <p:nvPr/>
        </p:nvGrpSpPr>
        <p:grpSpPr>
          <a:xfrm rot="5400000">
            <a:off x="5166743" y="715343"/>
            <a:ext cx="571645" cy="169630"/>
            <a:chOff x="244468" y="5168552"/>
            <a:chExt cx="677932" cy="201169"/>
          </a:xfrm>
        </p:grpSpPr>
        <p:cxnSp>
          <p:nvCxnSpPr>
            <p:cNvPr id="7622" name="Straight Connector 7621"/>
            <p:cNvCxnSpPr/>
            <p:nvPr/>
          </p:nvCxnSpPr>
          <p:spPr>
            <a:xfrm>
              <a:off x="244468" y="5169694"/>
              <a:ext cx="676656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3" name="Straight Connector 7622"/>
            <p:cNvCxnSpPr/>
            <p:nvPr/>
          </p:nvCxnSpPr>
          <p:spPr>
            <a:xfrm>
              <a:off x="244471" y="5369721"/>
              <a:ext cx="676655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4" name="Straight Connector 7623"/>
            <p:cNvCxnSpPr/>
            <p:nvPr/>
          </p:nvCxnSpPr>
          <p:spPr>
            <a:xfrm rot="5400000">
              <a:off x="149310" y="5269136"/>
              <a:ext cx="201167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5" name="Straight Connector 7624"/>
            <p:cNvCxnSpPr/>
            <p:nvPr/>
          </p:nvCxnSpPr>
          <p:spPr>
            <a:xfrm rot="5400000">
              <a:off x="894968" y="5197124"/>
              <a:ext cx="54864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6" name="Straight Connector 7625"/>
            <p:cNvCxnSpPr/>
            <p:nvPr/>
          </p:nvCxnSpPr>
          <p:spPr>
            <a:xfrm rot="5400000">
              <a:off x="894967" y="5342288"/>
              <a:ext cx="54864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21" name="Straight Connector 7620"/>
          <p:cNvCxnSpPr/>
          <p:nvPr/>
        </p:nvCxnSpPr>
        <p:spPr>
          <a:xfrm rot="5400000">
            <a:off x="5452102" y="4641031"/>
            <a:ext cx="0" cy="84815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6" name="Straight Connector 405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7" name="Straight Connector 405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8" name="Straight Connector 405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9" name="Straight Connector 405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2" name="Straight Connector 7591"/>
          <p:cNvCxnSpPr/>
          <p:nvPr/>
        </p:nvCxnSpPr>
        <p:spPr>
          <a:xfrm rot="4200000" flipV="1">
            <a:off x="5405718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3" name="Straight Connector 7592"/>
          <p:cNvCxnSpPr/>
          <p:nvPr/>
        </p:nvCxnSpPr>
        <p:spPr>
          <a:xfrm rot="6600000">
            <a:off x="529948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4" name="Straight Connector 7593"/>
          <p:cNvCxnSpPr/>
          <p:nvPr/>
        </p:nvCxnSpPr>
        <p:spPr>
          <a:xfrm rot="4200000" flipV="1">
            <a:off x="552965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5" name="Straight Connector 7594"/>
          <p:cNvCxnSpPr/>
          <p:nvPr/>
        </p:nvCxnSpPr>
        <p:spPr>
          <a:xfrm rot="6600000">
            <a:off x="542342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8" name="Straight Connector 7587"/>
          <p:cNvCxnSpPr/>
          <p:nvPr/>
        </p:nvCxnSpPr>
        <p:spPr>
          <a:xfrm rot="4200000" flipV="1">
            <a:off x="5788156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9" name="Straight Connector 7588"/>
          <p:cNvCxnSpPr/>
          <p:nvPr/>
        </p:nvCxnSpPr>
        <p:spPr>
          <a:xfrm rot="6600000">
            <a:off x="568192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0" name="Straight Connector 7589"/>
          <p:cNvCxnSpPr/>
          <p:nvPr/>
        </p:nvCxnSpPr>
        <p:spPr>
          <a:xfrm rot="4200000" flipV="1">
            <a:off x="5912093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1" name="Straight Connector 7590"/>
          <p:cNvCxnSpPr/>
          <p:nvPr/>
        </p:nvCxnSpPr>
        <p:spPr>
          <a:xfrm rot="6600000">
            <a:off x="5805863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2" name="Straight Connector 406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3" name="Straight Connector 406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4" name="Straight Connector 406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4" name="Straight Connector 7583"/>
          <p:cNvCxnSpPr/>
          <p:nvPr/>
        </p:nvCxnSpPr>
        <p:spPr>
          <a:xfrm rot="4200000" flipV="1">
            <a:off x="8061530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5" name="Straight Connector 7584"/>
          <p:cNvCxnSpPr/>
          <p:nvPr/>
        </p:nvCxnSpPr>
        <p:spPr>
          <a:xfrm rot="6600000">
            <a:off x="7955299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6" name="Straight Connector 7585"/>
          <p:cNvCxnSpPr/>
          <p:nvPr/>
        </p:nvCxnSpPr>
        <p:spPr>
          <a:xfrm rot="4200000" flipV="1">
            <a:off x="818546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7" name="Straight Connector 7586"/>
          <p:cNvCxnSpPr/>
          <p:nvPr/>
        </p:nvCxnSpPr>
        <p:spPr>
          <a:xfrm rot="6600000">
            <a:off x="807923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0" name="Straight Connector 7579"/>
          <p:cNvCxnSpPr/>
          <p:nvPr/>
        </p:nvCxnSpPr>
        <p:spPr>
          <a:xfrm rot="4200000" flipV="1">
            <a:off x="844396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1" name="Straight Connector 7580"/>
          <p:cNvCxnSpPr/>
          <p:nvPr/>
        </p:nvCxnSpPr>
        <p:spPr>
          <a:xfrm rot="6600000">
            <a:off x="8337736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2" name="Straight Connector 7581"/>
          <p:cNvCxnSpPr/>
          <p:nvPr/>
        </p:nvCxnSpPr>
        <p:spPr>
          <a:xfrm rot="4200000" flipV="1">
            <a:off x="8567904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3" name="Straight Connector 7582"/>
          <p:cNvCxnSpPr/>
          <p:nvPr/>
        </p:nvCxnSpPr>
        <p:spPr>
          <a:xfrm rot="6600000">
            <a:off x="8461674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7" name="Straight Connector 406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6" name="Straight Connector 7575"/>
          <p:cNvCxnSpPr/>
          <p:nvPr/>
        </p:nvCxnSpPr>
        <p:spPr>
          <a:xfrm rot="20400000" flipV="1">
            <a:off x="5095875" y="1341385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7" name="Straight Connector 7576"/>
          <p:cNvCxnSpPr/>
          <p:nvPr/>
        </p:nvCxnSpPr>
        <p:spPr>
          <a:xfrm rot="1200000">
            <a:off x="5095875" y="1447616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8" name="Straight Connector 7577"/>
          <p:cNvCxnSpPr/>
          <p:nvPr/>
        </p:nvCxnSpPr>
        <p:spPr>
          <a:xfrm rot="20400000" flipV="1">
            <a:off x="5095875" y="1217448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9" name="Straight Connector 7578"/>
          <p:cNvCxnSpPr/>
          <p:nvPr/>
        </p:nvCxnSpPr>
        <p:spPr>
          <a:xfrm rot="1200000">
            <a:off x="5095875" y="1323678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9" name="Straight Connector 406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0" name="Straight Connector 406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71" name="Rectangle 407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072" name="Straight Connector 407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3" name="Straight Connector 407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4" name="Straight Connector 407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5" name="Straight Connector 407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6" name="Straight Connector 407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7" name="Straight Connector 407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8" name="Straight Connector 407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9" name="Straight Connector 407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0" name="Straight Connector 407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1" name="Straight Connector 408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2" name="Straight Connector 408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3" name="Straight Connector 408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5" name="Straight Connector 7554"/>
          <p:cNvCxnSpPr/>
          <p:nvPr/>
        </p:nvCxnSpPr>
        <p:spPr bwMode="auto">
          <a:xfrm rot="5400000">
            <a:off x="4851423" y="2291475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6" name="Straight Connector 7555"/>
          <p:cNvCxnSpPr/>
          <p:nvPr/>
        </p:nvCxnSpPr>
        <p:spPr bwMode="auto">
          <a:xfrm rot="5400000">
            <a:off x="4851423" y="231222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7" name="Straight Connector 7556"/>
          <p:cNvCxnSpPr/>
          <p:nvPr/>
        </p:nvCxnSpPr>
        <p:spPr bwMode="auto">
          <a:xfrm rot="5400000">
            <a:off x="4851423" y="2332968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8" name="Straight Connector 7557"/>
          <p:cNvCxnSpPr/>
          <p:nvPr/>
        </p:nvCxnSpPr>
        <p:spPr bwMode="auto">
          <a:xfrm rot="5400000">
            <a:off x="4851423" y="2355603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9" name="Straight Connector 7558"/>
          <p:cNvCxnSpPr/>
          <p:nvPr/>
        </p:nvCxnSpPr>
        <p:spPr bwMode="auto">
          <a:xfrm rot="5400000">
            <a:off x="4851423" y="2376349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0" name="Straight Connector 7559"/>
          <p:cNvCxnSpPr/>
          <p:nvPr/>
        </p:nvCxnSpPr>
        <p:spPr bwMode="auto">
          <a:xfrm rot="5400000">
            <a:off x="4851423" y="2397096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1" name="Straight Connector 7560"/>
          <p:cNvCxnSpPr/>
          <p:nvPr/>
        </p:nvCxnSpPr>
        <p:spPr bwMode="auto">
          <a:xfrm rot="5400000">
            <a:off x="4851423" y="241973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2" name="Straight Connector 7561"/>
          <p:cNvCxnSpPr/>
          <p:nvPr/>
        </p:nvCxnSpPr>
        <p:spPr bwMode="auto">
          <a:xfrm rot="5400000">
            <a:off x="4851423" y="2440477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3" name="Straight Connector 7562"/>
          <p:cNvCxnSpPr/>
          <p:nvPr/>
        </p:nvCxnSpPr>
        <p:spPr bwMode="auto">
          <a:xfrm rot="5400000">
            <a:off x="4851423" y="246311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4" name="Straight Connector 7563"/>
          <p:cNvCxnSpPr/>
          <p:nvPr/>
        </p:nvCxnSpPr>
        <p:spPr bwMode="auto">
          <a:xfrm rot="5400000">
            <a:off x="4852285" y="2482995"/>
            <a:ext cx="0" cy="7418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5" name="Straight Connector 7564"/>
          <p:cNvCxnSpPr/>
          <p:nvPr/>
        </p:nvCxnSpPr>
        <p:spPr bwMode="auto">
          <a:xfrm rot="5400000">
            <a:off x="4763436" y="2291475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6" name="Straight Connector 7565"/>
          <p:cNvCxnSpPr/>
          <p:nvPr/>
        </p:nvCxnSpPr>
        <p:spPr bwMode="auto">
          <a:xfrm rot="5400000">
            <a:off x="4763436" y="231222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7" name="Straight Connector 7566"/>
          <p:cNvCxnSpPr/>
          <p:nvPr/>
        </p:nvCxnSpPr>
        <p:spPr bwMode="auto">
          <a:xfrm rot="5400000">
            <a:off x="4763436" y="2332968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8" name="Straight Connector 7567"/>
          <p:cNvCxnSpPr/>
          <p:nvPr/>
        </p:nvCxnSpPr>
        <p:spPr bwMode="auto">
          <a:xfrm rot="5400000">
            <a:off x="4763436" y="2355603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9" name="Straight Connector 7568"/>
          <p:cNvCxnSpPr/>
          <p:nvPr/>
        </p:nvCxnSpPr>
        <p:spPr bwMode="auto">
          <a:xfrm rot="5400000">
            <a:off x="4763436" y="2376349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0" name="Straight Connector 7569"/>
          <p:cNvCxnSpPr/>
          <p:nvPr/>
        </p:nvCxnSpPr>
        <p:spPr bwMode="auto">
          <a:xfrm rot="5400000">
            <a:off x="4763436" y="2397096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1" name="Straight Connector 7570"/>
          <p:cNvCxnSpPr/>
          <p:nvPr/>
        </p:nvCxnSpPr>
        <p:spPr bwMode="auto">
          <a:xfrm rot="5400000">
            <a:off x="4763436" y="241973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2" name="Straight Connector 7571"/>
          <p:cNvCxnSpPr/>
          <p:nvPr/>
        </p:nvCxnSpPr>
        <p:spPr bwMode="auto">
          <a:xfrm rot="5400000">
            <a:off x="4763436" y="2440477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3" name="Straight Connector 7572"/>
          <p:cNvCxnSpPr/>
          <p:nvPr/>
        </p:nvCxnSpPr>
        <p:spPr bwMode="auto">
          <a:xfrm rot="5400000">
            <a:off x="4763436" y="246311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4" name="Straight Connector 7573"/>
          <p:cNvCxnSpPr/>
          <p:nvPr/>
        </p:nvCxnSpPr>
        <p:spPr bwMode="auto">
          <a:xfrm rot="5400000">
            <a:off x="4764296" y="2482997"/>
            <a:ext cx="0" cy="74185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5" name="Straight Connector 7574"/>
          <p:cNvCxnSpPr/>
          <p:nvPr/>
        </p:nvCxnSpPr>
        <p:spPr bwMode="auto">
          <a:xfrm rot="5400000" flipH="1">
            <a:off x="4709350" y="2424921"/>
            <a:ext cx="196156" cy="17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37" name="Group 6"/>
          <p:cNvGrpSpPr>
            <a:grpSpLocks/>
          </p:cNvGrpSpPr>
          <p:nvPr/>
        </p:nvGrpSpPr>
        <p:grpSpPr bwMode="auto">
          <a:xfrm>
            <a:off x="4561344" y="6467324"/>
            <a:ext cx="137160" cy="128875"/>
            <a:chOff x="6610350" y="3232956"/>
            <a:chExt cx="1028700" cy="1108858"/>
          </a:xfrm>
        </p:grpSpPr>
        <p:cxnSp>
          <p:nvCxnSpPr>
            <p:cNvPr id="7546" name="Straight Connector 7545"/>
            <p:cNvCxnSpPr/>
            <p:nvPr/>
          </p:nvCxnSpPr>
          <p:spPr bwMode="auto">
            <a:xfrm>
              <a:off x="6603895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7" name="Straight Connector 7546"/>
            <p:cNvCxnSpPr/>
            <p:nvPr/>
          </p:nvCxnSpPr>
          <p:spPr bwMode="auto">
            <a:xfrm>
              <a:off x="6733289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8" name="Straight Connector 7547"/>
            <p:cNvCxnSpPr/>
            <p:nvPr/>
          </p:nvCxnSpPr>
          <p:spPr bwMode="auto">
            <a:xfrm>
              <a:off x="6862683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9" name="Straight Connector 7548"/>
            <p:cNvCxnSpPr/>
            <p:nvPr/>
          </p:nvCxnSpPr>
          <p:spPr bwMode="auto">
            <a:xfrm>
              <a:off x="6992078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0" name="Straight Connector 7549"/>
            <p:cNvCxnSpPr/>
            <p:nvPr/>
          </p:nvCxnSpPr>
          <p:spPr bwMode="auto">
            <a:xfrm>
              <a:off x="7121472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1" name="Straight Connector 7550"/>
            <p:cNvCxnSpPr/>
            <p:nvPr/>
          </p:nvCxnSpPr>
          <p:spPr bwMode="auto">
            <a:xfrm>
              <a:off x="7250867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2" name="Straight Connector 7551"/>
            <p:cNvCxnSpPr/>
            <p:nvPr/>
          </p:nvCxnSpPr>
          <p:spPr bwMode="auto">
            <a:xfrm>
              <a:off x="7380261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3" name="Straight Connector 7552"/>
            <p:cNvCxnSpPr/>
            <p:nvPr/>
          </p:nvCxnSpPr>
          <p:spPr bwMode="auto">
            <a:xfrm>
              <a:off x="7509656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4" name="Straight Connector 7553"/>
            <p:cNvCxnSpPr/>
            <p:nvPr/>
          </p:nvCxnSpPr>
          <p:spPr bwMode="auto">
            <a:xfrm>
              <a:off x="7639050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38" name="Group 192"/>
          <p:cNvGrpSpPr>
            <a:grpSpLocks/>
          </p:cNvGrpSpPr>
          <p:nvPr/>
        </p:nvGrpSpPr>
        <p:grpSpPr bwMode="auto">
          <a:xfrm>
            <a:off x="4389071" y="6262616"/>
            <a:ext cx="125946" cy="162128"/>
            <a:chOff x="5051147" y="5446060"/>
            <a:chExt cx="123590" cy="153546"/>
          </a:xfrm>
        </p:grpSpPr>
        <p:cxnSp>
          <p:nvCxnSpPr>
            <p:cNvPr id="7539" name="Straight Connector 7538"/>
            <p:cNvCxnSpPr/>
            <p:nvPr/>
          </p:nvCxnSpPr>
          <p:spPr bwMode="auto">
            <a:xfrm>
              <a:off x="5051147" y="5456354"/>
              <a:ext cx="123589" cy="12180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0" name="Straight Connector 7539"/>
            <p:cNvCxnSpPr/>
            <p:nvPr/>
          </p:nvCxnSpPr>
          <p:spPr bwMode="auto">
            <a:xfrm>
              <a:off x="5051147" y="5476941"/>
              <a:ext cx="123589" cy="12180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1" name="Straight Connector 7540"/>
            <p:cNvCxnSpPr/>
            <p:nvPr/>
          </p:nvCxnSpPr>
          <p:spPr bwMode="auto">
            <a:xfrm>
              <a:off x="5062998" y="5446060"/>
              <a:ext cx="111737" cy="11151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2" name="Straight Connector 7541"/>
            <p:cNvCxnSpPr/>
            <p:nvPr/>
          </p:nvCxnSpPr>
          <p:spPr bwMode="auto">
            <a:xfrm>
              <a:off x="5085007" y="5446060"/>
              <a:ext cx="89729" cy="89211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3" name="Straight Connector 7542"/>
            <p:cNvCxnSpPr/>
            <p:nvPr/>
          </p:nvCxnSpPr>
          <p:spPr bwMode="auto">
            <a:xfrm>
              <a:off x="5127332" y="5446060"/>
              <a:ext cx="47404" cy="480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4" name="Straight Connector 7543"/>
            <p:cNvCxnSpPr/>
            <p:nvPr/>
          </p:nvCxnSpPr>
          <p:spPr bwMode="auto">
            <a:xfrm>
              <a:off x="5147648" y="5446060"/>
              <a:ext cx="27088" cy="2573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5" name="Straight Connector 7544"/>
            <p:cNvCxnSpPr/>
            <p:nvPr/>
          </p:nvCxnSpPr>
          <p:spPr bwMode="auto">
            <a:xfrm>
              <a:off x="5107016" y="5446060"/>
              <a:ext cx="67720" cy="686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6" name="Straight Connector 4085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7" name="Straight Connector 4086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8" name="Straight Connector 4087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9" name="Straight Connector 4088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0" name="Straight Connector 4089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1" name="Straight Connector 4090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2" name="Straight Connector 4091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3" name="Straight Connector 4092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4" name="Straight Connector 4093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5" name="Straight Connector 4094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6" name="Straight Connector 4095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7" name="Straight Connector 4096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8" name="Straight Connector 4097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00" name="Rectangle 4099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02" name="Rectangle 4101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04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07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08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110" name="TextBox 4109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111" name="TextBox 4110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112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113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7134" name="Group 7133"/>
          <p:cNvGrpSpPr/>
          <p:nvPr/>
        </p:nvGrpSpPr>
        <p:grpSpPr>
          <a:xfrm rot="16200000">
            <a:off x="5631924" y="2048256"/>
            <a:ext cx="747266" cy="61323"/>
            <a:chOff x="949036" y="762001"/>
            <a:chExt cx="3335180" cy="273698"/>
          </a:xfrm>
        </p:grpSpPr>
        <p:grpSp>
          <p:nvGrpSpPr>
            <p:cNvPr id="7507" name="Group 7506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7535" name="Rounded Rectangle 75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6" name="Block Arc 75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8" name="Group 7507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7533" name="Rounded Rectangle 75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4" name="Block Arc 75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9" name="Group 7508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7531" name="Rounded Rectangle 75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2" name="Block Arc 75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0" name="Group 7509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7529" name="Rounded Rectangle 75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0" name="Block Arc 75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1" name="Group 7510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7527" name="Rounded Rectangle 75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8" name="Block Arc 75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2" name="Group 7511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7525" name="Rounded Rectangle 75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6" name="Block Arc 75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3" name="Group 7512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7523" name="Rounded Rectangle 75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4" name="Block Arc 75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4" name="Group 7513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7521" name="Rounded Rectangle 75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2" name="Block Arc 75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5" name="Group 7514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7519" name="Rounded Rectangle 75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0" name="Block Arc 75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6" name="Group 7515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7517" name="Rounded Rectangle 75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8" name="Block Arc 75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5" name="Group 7134"/>
          <p:cNvGrpSpPr/>
          <p:nvPr/>
        </p:nvGrpSpPr>
        <p:grpSpPr>
          <a:xfrm rot="16200000">
            <a:off x="5726864" y="2048256"/>
            <a:ext cx="747266" cy="61323"/>
            <a:chOff x="949036" y="1185650"/>
            <a:chExt cx="3335180" cy="273698"/>
          </a:xfrm>
        </p:grpSpPr>
        <p:grpSp>
          <p:nvGrpSpPr>
            <p:cNvPr id="7477" name="Group 7476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7505" name="Rounded Rectangle 75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6" name="Block Arc 75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roup 7477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7503" name="Rounded Rectangle 75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4" name="Block Arc 75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9" name="Group 7478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7501" name="Rounded Rectangle 75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2" name="Block Arc 75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0" name="Group 7479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7499" name="Rounded Rectangle 74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0" name="Block Arc 74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1" name="Group 7480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7497" name="Rounded Rectangle 74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8" name="Block Arc 74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2" name="Group 7481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7495" name="Rounded Rectangle 74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6" name="Block Arc 74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3" name="Group 7482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7493" name="Rounded Rectangle 74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4" name="Block Arc 74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4" name="Group 7483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7491" name="Rounded Rectangle 74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2" name="Block Arc 74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5" name="Group 7484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7489" name="Rounded Rectangle 74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0" name="Block Arc 74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6" name="Group 7485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7487" name="Rounded Rectangle 74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8" name="Block Arc 74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6" name="Group 7135"/>
          <p:cNvGrpSpPr/>
          <p:nvPr/>
        </p:nvGrpSpPr>
        <p:grpSpPr>
          <a:xfrm rot="16200000">
            <a:off x="5821806" y="2048256"/>
            <a:ext cx="747266" cy="61323"/>
            <a:chOff x="949036" y="1608981"/>
            <a:chExt cx="3335180" cy="273698"/>
          </a:xfrm>
        </p:grpSpPr>
        <p:grpSp>
          <p:nvGrpSpPr>
            <p:cNvPr id="7447" name="Group 7446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7475" name="Rounded Rectangle 74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6" name="Block Arc 74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48" name="Group 7447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7473" name="Rounded Rectangle 74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4" name="Block Arc 74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49" name="Group 7448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7471" name="Rounded Rectangle 74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2" name="Block Arc 74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0" name="Group 7449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7469" name="Rounded Rectangle 74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0" name="Block Arc 74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1" name="Group 7450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7467" name="Rounded Rectangle 74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8" name="Block Arc 74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2" name="Group 7451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7465" name="Rounded Rectangle 74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6" name="Block Arc 74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3" name="Group 7452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7463" name="Rounded Rectangle 74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4" name="Block Arc 74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4" name="Group 7453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7461" name="Rounded Rectangle 74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2" name="Block Arc 74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5" name="Group 7454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7459" name="Rounded Rectangle 74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0" name="Block Arc 74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6" name="Group 7455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7457" name="Rounded Rectangle 74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8" name="Block Arc 74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7" name="Group 7136"/>
          <p:cNvGrpSpPr/>
          <p:nvPr/>
        </p:nvGrpSpPr>
        <p:grpSpPr>
          <a:xfrm rot="16200000">
            <a:off x="5916747" y="2048256"/>
            <a:ext cx="747266" cy="61323"/>
            <a:chOff x="949036" y="2032630"/>
            <a:chExt cx="3335180" cy="273698"/>
          </a:xfrm>
        </p:grpSpPr>
        <p:grpSp>
          <p:nvGrpSpPr>
            <p:cNvPr id="7417" name="Group 7416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7445" name="Rounded Rectangle 74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6" name="Block Arc 74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18" name="Group 7417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7443" name="Rounded Rectangle 74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4" name="Block Arc 74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19" name="Group 7418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7441" name="Rounded Rectangle 74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2" name="Block Arc 74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0" name="Group 7419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7439" name="Rounded Rectangle 74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0" name="Block Arc 74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1" name="Group 7420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7437" name="Rounded Rectangle 74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8" name="Block Arc 74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2" name="Group 7421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7435" name="Rounded Rectangle 74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6" name="Block Arc 74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3" name="Group 7422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7433" name="Rounded Rectangle 74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4" name="Block Arc 74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4" name="Group 7423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7431" name="Rounded Rectangle 74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2" name="Block Arc 74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5" name="Group 7424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7429" name="Rounded Rectangle 74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0" name="Block Arc 74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6" name="Group 7425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7427" name="Rounded Rectangle 74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8" name="Block Arc 74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8" name="Group 7137"/>
          <p:cNvGrpSpPr/>
          <p:nvPr/>
        </p:nvGrpSpPr>
        <p:grpSpPr>
          <a:xfrm rot="16200000">
            <a:off x="6011688" y="2048256"/>
            <a:ext cx="747266" cy="61323"/>
            <a:chOff x="949033" y="2456700"/>
            <a:chExt cx="3335180" cy="273698"/>
          </a:xfrm>
        </p:grpSpPr>
        <p:grpSp>
          <p:nvGrpSpPr>
            <p:cNvPr id="7387" name="Group 7386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7415" name="Rounded Rectangle 74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6" name="Block Arc 74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88" name="Group 7387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7413" name="Rounded Rectangle 74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4" name="Block Arc 74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89" name="Group 7388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7411" name="Rounded Rectangle 74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2" name="Block Arc 74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0" name="Group 7389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7409" name="Rounded Rectangle 74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0" name="Block Arc 74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1" name="Group 7390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7407" name="Rounded Rectangle 74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8" name="Block Arc 74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2" name="Group 7391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7405" name="Rounded Rectangle 74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6" name="Block Arc 74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3" name="Group 7392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7403" name="Rounded Rectangle 74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4" name="Block Arc 74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4" name="Group 7393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7401" name="Rounded Rectangle 74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2" name="Block Arc 74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5" name="Group 7394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7399" name="Rounded Rectangle 73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0" name="Block Arc 739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6" name="Group 7395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7397" name="Rounded Rectangle 739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8" name="Block Arc 739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9" name="Group 7138"/>
          <p:cNvGrpSpPr/>
          <p:nvPr/>
        </p:nvGrpSpPr>
        <p:grpSpPr>
          <a:xfrm rot="16200000">
            <a:off x="6106629" y="2048256"/>
            <a:ext cx="747266" cy="61323"/>
            <a:chOff x="947832" y="2880954"/>
            <a:chExt cx="3335180" cy="273698"/>
          </a:xfrm>
        </p:grpSpPr>
        <p:grpSp>
          <p:nvGrpSpPr>
            <p:cNvPr id="7357" name="Group 7356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7385" name="Rounded Rectangle 73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6" name="Block Arc 73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58" name="Group 7357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7383" name="Rounded Rectangle 73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4" name="Block Arc 73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59" name="Group 7358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7381" name="Rounded Rectangle 73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2" name="Block Arc 73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0" name="Group 7359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7379" name="Rounded Rectangle 73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0" name="Block Arc 73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1" name="Group 7360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7377" name="Rounded Rectangle 73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8" name="Block Arc 73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2" name="Group 7361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7375" name="Rounded Rectangle 73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6" name="Block Arc 73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3" name="Group 7362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7373" name="Rounded Rectangle 73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4" name="Block Arc 73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4" name="Group 7363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7371" name="Rounded Rectangle 73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2" name="Block Arc 73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5" name="Group 7364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7369" name="Rounded Rectangle 73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0" name="Block Arc 73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6" name="Group 7365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7367" name="Rounded Rectangle 736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8" name="Block Arc 73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0" name="Group 7139"/>
          <p:cNvGrpSpPr/>
          <p:nvPr/>
        </p:nvGrpSpPr>
        <p:grpSpPr>
          <a:xfrm rot="16200000">
            <a:off x="6201570" y="2048256"/>
            <a:ext cx="747266" cy="61323"/>
            <a:chOff x="947832" y="3304603"/>
            <a:chExt cx="3335180" cy="273698"/>
          </a:xfrm>
        </p:grpSpPr>
        <p:grpSp>
          <p:nvGrpSpPr>
            <p:cNvPr id="7327" name="Group 7326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7355" name="Rounded Rectangle 73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6" name="Block Arc 73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28" name="Group 7327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7353" name="Rounded Rectangle 73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4" name="Block Arc 73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29" name="Group 7328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7351" name="Rounded Rectangle 73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2" name="Block Arc 73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0" name="Group 7329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7349" name="Rounded Rectangle 73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0" name="Block Arc 73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1" name="Group 7330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7347" name="Rounded Rectangle 73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8" name="Block Arc 73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2" name="Group 7331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7345" name="Rounded Rectangle 73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6" name="Block Arc 73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3" name="Group 7332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7343" name="Rounded Rectangle 73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4" name="Block Arc 73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4" name="Group 7333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7341" name="Rounded Rectangle 73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2" name="Block Arc 73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5" name="Group 7334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7339" name="Rounded Rectangle 73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0" name="Block Arc 73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6" name="Group 7335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7337" name="Rounded Rectangle 73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38" name="Block Arc 73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1" name="Group 7140"/>
          <p:cNvGrpSpPr/>
          <p:nvPr/>
        </p:nvGrpSpPr>
        <p:grpSpPr>
          <a:xfrm rot="16200000">
            <a:off x="6296511" y="2048256"/>
            <a:ext cx="747266" cy="61323"/>
            <a:chOff x="947832" y="3727934"/>
            <a:chExt cx="3335180" cy="273698"/>
          </a:xfrm>
        </p:grpSpPr>
        <p:grpSp>
          <p:nvGrpSpPr>
            <p:cNvPr id="7297" name="Group 7296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7325" name="Rounded Rectangle 73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6" name="Block Arc 73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98" name="Group 7297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7323" name="Rounded Rectangle 73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4" name="Block Arc 73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99" name="Group 7298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7321" name="Rounded Rectangle 73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2" name="Block Arc 73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0" name="Group 7299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7319" name="Rounded Rectangle 73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0" name="Block Arc 73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1" name="Group 7300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7317" name="Rounded Rectangle 73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8" name="Block Arc 73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2" name="Group 7301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7315" name="Rounded Rectangle 73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6" name="Block Arc 73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3" name="Group 7302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7313" name="Rounded Rectangle 73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4" name="Block Arc 73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4" name="Group 7303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7311" name="Rounded Rectangle 73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2" name="Block Arc 73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5" name="Group 7304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7309" name="Rounded Rectangle 73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0" name="Block Arc 73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6" name="Group 7305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7307" name="Rounded Rectangle 73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8" name="Block Arc 73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2" name="Group 7141"/>
          <p:cNvGrpSpPr/>
          <p:nvPr/>
        </p:nvGrpSpPr>
        <p:grpSpPr>
          <a:xfrm rot="16200000">
            <a:off x="6391453" y="2048256"/>
            <a:ext cx="747266" cy="61323"/>
            <a:chOff x="947832" y="4151583"/>
            <a:chExt cx="3335180" cy="273698"/>
          </a:xfrm>
        </p:grpSpPr>
        <p:grpSp>
          <p:nvGrpSpPr>
            <p:cNvPr id="7267" name="Group 7266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7295" name="Rounded Rectangle 72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6" name="Block Arc 72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68" name="Group 7267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7293" name="Rounded Rectangle 72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4" name="Block Arc 72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69" name="Group 7268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7291" name="Rounded Rectangle 72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2" name="Block Arc 72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0" name="Group 7269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7289" name="Rounded Rectangle 72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0" name="Block Arc 72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1" name="Group 7270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7287" name="Rounded Rectangle 72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8" name="Block Arc 72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2" name="Group 7271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7285" name="Rounded Rectangle 72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6" name="Block Arc 72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3" name="Group 7272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7283" name="Rounded Rectangle 72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4" name="Block Arc 72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4" name="Group 7273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7281" name="Rounded Rectangle 72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2" name="Block Arc 72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5" name="Group 7274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7279" name="Rounded Rectangle 72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0" name="Block Arc 72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6" name="Group 7275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7277" name="Rounded Rectangle 72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8" name="Block Arc 72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3" name="Group 7142"/>
          <p:cNvGrpSpPr/>
          <p:nvPr/>
        </p:nvGrpSpPr>
        <p:grpSpPr>
          <a:xfrm rot="16200000">
            <a:off x="6486393" y="2048256"/>
            <a:ext cx="747266" cy="61323"/>
            <a:chOff x="947829" y="4575653"/>
            <a:chExt cx="3335180" cy="273698"/>
          </a:xfrm>
        </p:grpSpPr>
        <p:grpSp>
          <p:nvGrpSpPr>
            <p:cNvPr id="7237" name="Group 7236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7265" name="Rounded Rectangle 72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6" name="Block Arc 72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38" name="Group 7237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7263" name="Rounded Rectangle 72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4" name="Block Arc 72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39" name="Group 7238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7261" name="Rounded Rectangle 72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2" name="Block Arc 72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0" name="Group 7239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7259" name="Rounded Rectangle 72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0" name="Block Arc 72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1" name="Group 7240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7257" name="Rounded Rectangle 72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8" name="Block Arc 72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2" name="Group 7241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7255" name="Rounded Rectangle 72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6" name="Block Arc 72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3" name="Group 7242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7253" name="Rounded Rectangle 72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4" name="Block Arc 72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4" name="Group 7243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7251" name="Rounded Rectangle 72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2" name="Block Arc 72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5" name="Group 7244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7249" name="Rounded Rectangle 72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0" name="Block Arc 72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6" name="Group 7245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7247" name="Rounded Rectangle 724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48" name="Block Arc 72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4" name="Group 7143"/>
          <p:cNvGrpSpPr/>
          <p:nvPr/>
        </p:nvGrpSpPr>
        <p:grpSpPr>
          <a:xfrm rot="16200000">
            <a:off x="6581859" y="2050798"/>
            <a:ext cx="747266" cy="61323"/>
            <a:chOff x="947832" y="3727934"/>
            <a:chExt cx="3335180" cy="273698"/>
          </a:xfrm>
        </p:grpSpPr>
        <p:grpSp>
          <p:nvGrpSpPr>
            <p:cNvPr id="7207" name="Group 7206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7235" name="Rounded Rectangle 72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6" name="Block Arc 72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08" name="Group 7207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7233" name="Rounded Rectangle 72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4" name="Block Arc 72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09" name="Group 7208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7231" name="Rounded Rectangle 72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2" name="Block Arc 72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0" name="Group 7209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7229" name="Rounded Rectangle 72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0" name="Block Arc 72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1" name="Group 7210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7227" name="Rounded Rectangle 72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8" name="Block Arc 72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2" name="Group 7211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7225" name="Rounded Rectangle 72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6" name="Block Arc 72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3" name="Group 7212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7223" name="Rounded Rectangle 72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4" name="Block Arc 72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4" name="Group 7213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7221" name="Rounded Rectangle 72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2" name="Block Arc 72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5" name="Group 7214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7219" name="Rounded Rectangle 72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0" name="Block Arc 72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6" name="Group 7215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7217" name="Rounded Rectangle 72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8" name="Block Arc 72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5" name="Group 7144"/>
          <p:cNvGrpSpPr/>
          <p:nvPr/>
        </p:nvGrpSpPr>
        <p:grpSpPr>
          <a:xfrm rot="16200000">
            <a:off x="6676801" y="2050798"/>
            <a:ext cx="747266" cy="61323"/>
            <a:chOff x="947832" y="4151583"/>
            <a:chExt cx="3335180" cy="273698"/>
          </a:xfrm>
        </p:grpSpPr>
        <p:grpSp>
          <p:nvGrpSpPr>
            <p:cNvPr id="7177" name="Group 7176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7205" name="Rounded Rectangle 72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6" name="Block Arc 72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78" name="Group 7177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7203" name="Rounded Rectangle 72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4" name="Block Arc 72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79" name="Group 7178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7201" name="Rounded Rectangle 72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2" name="Block Arc 72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0" name="Group 7179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7199" name="Rounded Rectangle 71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0" name="Block Arc 71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1" name="Group 7180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7197" name="Rounded Rectangle 71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8" name="Block Arc 71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2" name="Group 7181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7195" name="Rounded Rectangle 71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6" name="Block Arc 71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3" name="Group 7182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7193" name="Rounded Rectangle 71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4" name="Block Arc 71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4" name="Group 7183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7191" name="Rounded Rectangle 71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2" name="Block Arc 71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5" name="Group 7184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7189" name="Rounded Rectangle 71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0" name="Block Arc 71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6" name="Group 7185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7187" name="Rounded Rectangle 71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8" name="Block Arc 71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6" name="Group 7145"/>
          <p:cNvGrpSpPr/>
          <p:nvPr/>
        </p:nvGrpSpPr>
        <p:grpSpPr>
          <a:xfrm rot="16200000">
            <a:off x="6771741" y="2050798"/>
            <a:ext cx="747266" cy="61323"/>
            <a:chOff x="947829" y="4575653"/>
            <a:chExt cx="3335180" cy="273698"/>
          </a:xfrm>
        </p:grpSpPr>
        <p:grpSp>
          <p:nvGrpSpPr>
            <p:cNvPr id="7147" name="Group 7146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7175" name="Rounded Rectangle 71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6" name="Block Arc 71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48" name="Group 7147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7173" name="Rounded Rectangle 71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4" name="Block Arc 71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49" name="Group 7148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7171" name="Rounded Rectangle 71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2" name="Block Arc 71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0" name="Group 7149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7169" name="Rounded Rectangle 71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0" name="Block Arc 71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1" name="Group 7150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7167" name="Rounded Rectangle 71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8" name="Block Arc 71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2" name="Group 7151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7165" name="Rounded Rectangle 71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6" name="Block Arc 71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3" name="Group 7152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7163" name="Rounded Rectangle 71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4" name="Block Arc 71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4" name="Group 7153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7161" name="Rounded Rectangle 71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2" name="Block Arc 71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5" name="Group 7154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7159" name="Rounded Rectangle 71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0" name="Block Arc 71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6" name="Group 7155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7157" name="Rounded Rectangle 71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8" name="Block Arc 71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6731" name="Group 6730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104" name="Group 71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5" name="Group 71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6" name="Group 71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7" name="Group 71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8" name="Group 71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4" name="Rounded Rectangle 7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5" name="Block Arc 7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9" name="Group 71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2" name="Rounded Rectangle 7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3" name="Block Arc 7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0" name="Group 71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1" name="Group 71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2" name="Group 71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6" name="Rounded Rectangle 7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7" name="Block Arc 7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3" name="Group 71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2" name="Group 6731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7074" name="Group 70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5" name="Group 70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6" name="Group 70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7" name="Group 70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8" name="Group 70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4" name="Rounded Rectangle 7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5" name="Block Arc 7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9" name="Group 70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2" name="Rounded Rectangle 7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3" name="Block Arc 7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0" name="Group 70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1" name="Group 70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2" name="Group 70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6" name="Rounded Rectangle 7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7" name="Block Arc 7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3" name="Group 70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3" name="Group 6732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7044" name="Group 70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5" name="Group 70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6" name="Group 70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7" name="Group 70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8" name="Group 70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4" name="Rounded Rectangle 7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5" name="Block Arc 7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9" name="Group 70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2" name="Rounded Rectangle 7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3" name="Block Arc 7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0" name="Group 70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1" name="Group 70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2" name="Group 70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6" name="Rounded Rectangle 7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7" name="Block Arc 7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3" name="Group 70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4" name="Group 6733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7014" name="Group 70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5" name="Group 70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6" name="Group 70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7" name="Group 70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8" name="Group 70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4" name="Rounded Rectangle 7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5" name="Block Arc 7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9" name="Group 70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2" name="Rounded Rectangle 7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3" name="Block Arc 7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0" name="Group 70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1" name="Group 70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2" name="Group 70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6" name="Rounded Rectangle 7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7" name="Block Arc 7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3" name="Group 70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5" name="Group 6734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6984" name="Group 69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5" name="Group 69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6" name="Group 69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7" name="Group 69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8" name="Group 69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4" name="Rounded Rectangle 7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5" name="Block Arc 7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9" name="Group 69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2" name="Rounded Rectangle 7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3" name="Block Arc 7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0" name="Group 69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1" name="Group 69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2" name="Group 69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6" name="Rounded Rectangle 6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7" name="Block Arc 6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3" name="Group 69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6" name="Group 6735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6954" name="Group 69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5" name="Group 69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6" name="Group 69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7" name="Group 69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8" name="Group 69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4" name="Rounded Rectangle 6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5" name="Block Arc 6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9" name="Group 69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2" name="Rounded Rectangle 6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Block Arc 6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0" name="Group 69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1" name="Group 69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2" name="Group 69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6" name="Rounded Rectangle 6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Block Arc 6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3" name="Group 69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4" name="Rounded Rectangle 6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Block Arc 6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7" name="Group 6736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6924" name="Group 69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5" name="Group 69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6" name="Group 69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7" name="Group 69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8" name="Group 69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9" name="Group 69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0" name="Group 69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6" name="Rounded Rectangle 6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7" name="Block Arc 6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4" name="Rounded Rectangle 6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5" name="Block Arc 6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8" name="Group 6737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6894" name="Group 68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5" name="Group 68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6" name="Group 68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7" name="Group 68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8" name="Group 68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9" name="Group 68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0" name="Group 68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6" name="Rounded Rectangle 6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Block Arc 6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4" name="Rounded Rectangle 69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5" name="Block Arc 6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9" name="Group 6738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6864" name="Group 68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5" name="Group 68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6" name="Group 68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7" name="Group 68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8" name="Group 68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9" name="Group 68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0" name="Group 68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6" name="Rounded Rectangle 6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7" name="Block Arc 6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4" name="Rounded Rectangle 6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5" name="Block Arc 6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0" name="Group 6739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6834" name="Group 68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5" name="Group 68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6" name="Group 68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7" name="Group 68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8" name="Group 68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9" name="Group 68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0" name="Group 68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6" name="Rounded Rectangle 6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7" name="Block Arc 6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4" name="Rounded Rectangle 6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5" name="Block Arc 6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1" name="Group 6740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6804" name="Group 68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5" name="Group 68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6" name="Group 68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7" name="Group 68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8" name="Group 68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9" name="Group 68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0" name="Group 68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6" name="Rounded Rectangle 6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7" name="Block Arc 6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4" name="Rounded Rectangle 6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5" name="Block Arc 6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42" name="Group 6741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6774" name="Group 67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5" name="Group 67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6" name="Group 67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7" name="Group 67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8" name="Group 67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9" name="Group 67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0" name="Group 67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6" name="Rounded Rectangle 6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Block Arc 6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4" name="Rounded Rectangle 6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Block Arc 6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43" name="Group 6742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6744" name="Group 6743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5" name="Group 6744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6" name="Group 6745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7" name="Group 6746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8" name="Group 6747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9" name="Group 6748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0" name="Group 6749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6" name="Rounded Rectangle 6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Block Arc 6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4" name="Rounded Rectangle 6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Block Arc 6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925" name="Group 5924"/>
          <p:cNvGrpSpPr/>
          <p:nvPr/>
        </p:nvGrpSpPr>
        <p:grpSpPr>
          <a:xfrm rot="16200000">
            <a:off x="5605900" y="4773774"/>
            <a:ext cx="747266" cy="61323"/>
            <a:chOff x="949036" y="762001"/>
            <a:chExt cx="3335180" cy="273698"/>
          </a:xfrm>
        </p:grpSpPr>
        <p:grpSp>
          <p:nvGrpSpPr>
            <p:cNvPr id="6298" name="Group 6297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6326" name="Rounded Rectangle 63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7" name="Block Arc 63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99" name="Group 6298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6324" name="Rounded Rectangle 63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5" name="Block Arc 63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0" name="Group 6299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6322" name="Rounded Rectangle 63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3" name="Block Arc 63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1" name="Group 6300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6320" name="Rounded Rectangle 63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1" name="Block Arc 63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2" name="Group 6301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6318" name="Rounded Rectangle 63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9" name="Block Arc 63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3" name="Group 6302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6316" name="Rounded Rectangle 63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7" name="Block Arc 63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4" name="Group 6303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6314" name="Rounded Rectangle 63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5" name="Block Arc 63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5" name="Group 6304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6312" name="Rounded Rectangle 63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3" name="Block Arc 63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6" name="Group 6305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6310" name="Rounded Rectangle 63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1" name="Block Arc 63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7" name="Group 6306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6308" name="Rounded Rectangle 630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9" name="Block Arc 63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6" name="Group 5925"/>
          <p:cNvGrpSpPr/>
          <p:nvPr/>
        </p:nvGrpSpPr>
        <p:grpSpPr>
          <a:xfrm rot="16200000">
            <a:off x="5700840" y="4773774"/>
            <a:ext cx="747266" cy="61323"/>
            <a:chOff x="949036" y="1185650"/>
            <a:chExt cx="3335180" cy="273698"/>
          </a:xfrm>
        </p:grpSpPr>
        <p:grpSp>
          <p:nvGrpSpPr>
            <p:cNvPr id="6268" name="Group 6267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6296" name="Rounded Rectangle 629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7" name="Block Arc 62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69" name="Group 6268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6294" name="Rounded Rectangle 62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5" name="Block Arc 62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0" name="Group 6269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6292" name="Rounded Rectangle 62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3" name="Block Arc 62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1" name="Group 6270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6290" name="Rounded Rectangle 62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1" name="Block Arc 62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2" name="Group 6271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6288" name="Rounded Rectangle 62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9" name="Block Arc 62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3" name="Group 6272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6286" name="Rounded Rectangle 62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7" name="Block Arc 62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4" name="Group 6273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6284" name="Rounded Rectangle 62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5" name="Block Arc 62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5" name="Group 6274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6282" name="Rounded Rectangle 62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3" name="Block Arc 62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6" name="Group 6275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6280" name="Rounded Rectangle 62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1" name="Block Arc 62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7" name="Group 6276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6278" name="Rounded Rectangle 62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9" name="Block Arc 62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7" name="Group 5926"/>
          <p:cNvGrpSpPr/>
          <p:nvPr/>
        </p:nvGrpSpPr>
        <p:grpSpPr>
          <a:xfrm rot="16200000">
            <a:off x="5795782" y="4773774"/>
            <a:ext cx="747266" cy="61323"/>
            <a:chOff x="949036" y="1608981"/>
            <a:chExt cx="3335180" cy="273698"/>
          </a:xfrm>
        </p:grpSpPr>
        <p:grpSp>
          <p:nvGrpSpPr>
            <p:cNvPr id="6238" name="Group 6237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6266" name="Rounded Rectangle 62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7" name="Block Arc 62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39" name="Group 6238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6264" name="Rounded Rectangle 62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5" name="Block Arc 62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0" name="Group 6239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6262" name="Rounded Rectangle 62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3" name="Block Arc 62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1" name="Group 6240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6260" name="Rounded Rectangle 62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1" name="Block Arc 62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2" name="Group 6241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6258" name="Rounded Rectangle 62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9" name="Block Arc 62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3" name="Group 6242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6256" name="Rounded Rectangle 62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7" name="Block Arc 62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4" name="Group 6243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6254" name="Rounded Rectangle 62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5" name="Block Arc 62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5" name="Group 6244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6252" name="Rounded Rectangle 62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3" name="Block Arc 62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6" name="Group 6245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6250" name="Rounded Rectangle 62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1" name="Block Arc 62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7" name="Group 6246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6248" name="Rounded Rectangle 62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9" name="Block Arc 62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8" name="Group 5927"/>
          <p:cNvGrpSpPr/>
          <p:nvPr/>
        </p:nvGrpSpPr>
        <p:grpSpPr>
          <a:xfrm rot="16200000">
            <a:off x="5890723" y="4773774"/>
            <a:ext cx="747266" cy="61323"/>
            <a:chOff x="949036" y="2032630"/>
            <a:chExt cx="3335180" cy="273698"/>
          </a:xfrm>
        </p:grpSpPr>
        <p:grpSp>
          <p:nvGrpSpPr>
            <p:cNvPr id="6208" name="Group 6207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6236" name="Rounded Rectangle 62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7" name="Block Arc 62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09" name="Group 6208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6234" name="Rounded Rectangle 62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5" name="Block Arc 62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0" name="Group 6209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6232" name="Rounded Rectangle 62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3" name="Block Arc 62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1" name="Group 6210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6230" name="Rounded Rectangle 62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1" name="Block Arc 62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2" name="Group 6211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6228" name="Rounded Rectangle 62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9" name="Block Arc 62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3" name="Group 6212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6226" name="Rounded Rectangle 62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7" name="Block Arc 62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4" name="Group 6213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6224" name="Rounded Rectangle 62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5" name="Block Arc 62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5" name="Group 6214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6222" name="Rounded Rectangle 62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3" name="Block Arc 62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6" name="Group 6215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6220" name="Rounded Rectangle 62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1" name="Block Arc 62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7" name="Group 6216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6218" name="Rounded Rectangle 62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9" name="Block Arc 62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9" name="Group 5928"/>
          <p:cNvGrpSpPr/>
          <p:nvPr/>
        </p:nvGrpSpPr>
        <p:grpSpPr>
          <a:xfrm rot="16200000">
            <a:off x="5985664" y="4773774"/>
            <a:ext cx="747266" cy="61323"/>
            <a:chOff x="949033" y="2456700"/>
            <a:chExt cx="3335180" cy="273698"/>
          </a:xfrm>
        </p:grpSpPr>
        <p:grpSp>
          <p:nvGrpSpPr>
            <p:cNvPr id="6178" name="Group 6177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6206" name="Rounded Rectangle 62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7" name="Block Arc 620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79" name="Group 6178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6204" name="Rounded Rectangle 620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5" name="Block Arc 620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0" name="Group 6179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6202" name="Rounded Rectangle 620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3" name="Block Arc 620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1" name="Group 6180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6200" name="Rounded Rectangle 619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1" name="Block Arc 620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2" name="Group 6181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6198" name="Rounded Rectangle 61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9" name="Block Arc 619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3" name="Group 6182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6196" name="Rounded Rectangle 61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7" name="Block Arc 619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4" name="Group 6183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6194" name="Rounded Rectangle 619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5" name="Block Arc 619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5" name="Group 6184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6192" name="Rounded Rectangle 619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3" name="Block Arc 619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6" name="Group 6185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6190" name="Rounded Rectangle 618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1" name="Block Arc 619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7" name="Group 6186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6188" name="Rounded Rectangle 618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9" name="Block Arc 618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0" name="Group 5929"/>
          <p:cNvGrpSpPr/>
          <p:nvPr/>
        </p:nvGrpSpPr>
        <p:grpSpPr>
          <a:xfrm rot="16200000">
            <a:off x="6080605" y="4773774"/>
            <a:ext cx="747266" cy="61323"/>
            <a:chOff x="947832" y="2880954"/>
            <a:chExt cx="3335180" cy="273698"/>
          </a:xfrm>
        </p:grpSpPr>
        <p:grpSp>
          <p:nvGrpSpPr>
            <p:cNvPr id="6148" name="Group 6147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6176" name="Rounded Rectangle 61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7" name="Block Arc 61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49" name="Group 6148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6174" name="Rounded Rectangle 61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5" name="Block Arc 61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0" name="Group 6149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6172" name="Rounded Rectangle 61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3" name="Block Arc 61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1" name="Group 6150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6170" name="Rounded Rectangle 61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1" name="Block Arc 61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2" name="Group 6151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6168" name="Rounded Rectangle 61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9" name="Block Arc 61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3" name="Group 6152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6166" name="Rounded Rectangle 61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7" name="Block Arc 61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4" name="Group 6153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6164" name="Rounded Rectangle 61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5" name="Block Arc 61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5" name="Group 6154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6162" name="Rounded Rectangle 61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3" name="Block Arc 61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6" name="Group 6155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6160" name="Rounded Rectangle 61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1" name="Block Arc 61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7" name="Group 6156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6158" name="Rounded Rectangle 615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9" name="Block Arc 61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1" name="Group 5930"/>
          <p:cNvGrpSpPr/>
          <p:nvPr/>
        </p:nvGrpSpPr>
        <p:grpSpPr>
          <a:xfrm rot="16200000">
            <a:off x="6175546" y="4773774"/>
            <a:ext cx="747266" cy="61323"/>
            <a:chOff x="947832" y="3304603"/>
            <a:chExt cx="3335180" cy="273698"/>
          </a:xfrm>
        </p:grpSpPr>
        <p:grpSp>
          <p:nvGrpSpPr>
            <p:cNvPr id="6118" name="Group 6117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6146" name="Rounded Rectangle 614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7" name="Block Arc 61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19" name="Group 6118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6144" name="Rounded Rectangle 61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5" name="Block Arc 61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0" name="Group 6119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6142" name="Rounded Rectangle 61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3" name="Block Arc 61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1" name="Group 6120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6140" name="Rounded Rectangle 61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1" name="Block Arc 61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2" name="Group 6121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6138" name="Rounded Rectangle 613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9" name="Block Arc 61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3" name="Group 6122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6136" name="Rounded Rectangle 61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7" name="Block Arc 61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4" name="Group 6123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6134" name="Rounded Rectangle 61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5" name="Block Arc 61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5" name="Group 6124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6132" name="Rounded Rectangle 61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3" name="Block Arc 61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6" name="Group 6125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6130" name="Rounded Rectangle 61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1" name="Block Arc 61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7" name="Group 6126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6128" name="Rounded Rectangle 61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9" name="Block Arc 61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2" name="Group 5931"/>
          <p:cNvGrpSpPr/>
          <p:nvPr/>
        </p:nvGrpSpPr>
        <p:grpSpPr>
          <a:xfrm rot="16200000">
            <a:off x="6270487" y="4773774"/>
            <a:ext cx="747266" cy="61323"/>
            <a:chOff x="947832" y="3727934"/>
            <a:chExt cx="3335180" cy="273698"/>
          </a:xfrm>
        </p:grpSpPr>
        <p:grpSp>
          <p:nvGrpSpPr>
            <p:cNvPr id="6088" name="Group 6087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6116" name="Rounded Rectangle 61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7" name="Block Arc 61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89" name="Group 6088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6114" name="Rounded Rectangle 61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5" name="Block Arc 61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0" name="Group 6089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6112" name="Rounded Rectangle 61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3" name="Block Arc 61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1" name="Group 6090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6110" name="Rounded Rectangle 61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1" name="Block Arc 61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2" name="Group 6091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6108" name="Rounded Rectangle 61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9" name="Block Arc 61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3" name="Group 6092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6106" name="Rounded Rectangle 61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7" name="Block Arc 61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4" name="Group 6093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6104" name="Rounded Rectangle 61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5" name="Block Arc 61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5" name="Group 6094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6102" name="Rounded Rectangle 61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3" name="Block Arc 61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6" name="Group 6095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6100" name="Rounded Rectangle 60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1" name="Block Arc 61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7" name="Group 6096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6098" name="Rounded Rectangle 60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9" name="Block Arc 60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3" name="Group 5932"/>
          <p:cNvGrpSpPr/>
          <p:nvPr/>
        </p:nvGrpSpPr>
        <p:grpSpPr>
          <a:xfrm rot="16200000">
            <a:off x="6365429" y="4773774"/>
            <a:ext cx="747266" cy="61323"/>
            <a:chOff x="947832" y="4151583"/>
            <a:chExt cx="3335180" cy="273698"/>
          </a:xfrm>
        </p:grpSpPr>
        <p:grpSp>
          <p:nvGrpSpPr>
            <p:cNvPr id="6058" name="Group 6057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6086" name="Rounded Rectangle 60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7" name="Block Arc 60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59" name="Group 6058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6084" name="Rounded Rectangle 60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5" name="Block Arc 60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0" name="Group 6059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6082" name="Rounded Rectangle 60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3" name="Block Arc 60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1" name="Group 6060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6080" name="Rounded Rectangle 60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1" name="Block Arc 60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2" name="Group 6061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6078" name="Rounded Rectangle 60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9" name="Block Arc 60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3" name="Group 6062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6076" name="Rounded Rectangle 60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7" name="Block Arc 60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4" name="Group 6063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6074" name="Rounded Rectangle 60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5" name="Block Arc 60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5" name="Group 6064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6072" name="Rounded Rectangle 60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3" name="Block Arc 60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6" name="Group 6065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6070" name="Rounded Rectangle 60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1" name="Block Arc 60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7" name="Group 6066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6068" name="Rounded Rectangle 60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9" name="Block Arc 60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4" name="Group 5933"/>
          <p:cNvGrpSpPr/>
          <p:nvPr/>
        </p:nvGrpSpPr>
        <p:grpSpPr>
          <a:xfrm rot="16200000">
            <a:off x="6460369" y="4773774"/>
            <a:ext cx="747266" cy="61323"/>
            <a:chOff x="947829" y="4575653"/>
            <a:chExt cx="3335180" cy="273698"/>
          </a:xfrm>
        </p:grpSpPr>
        <p:grpSp>
          <p:nvGrpSpPr>
            <p:cNvPr id="6028" name="Group 6027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6056" name="Rounded Rectangle 60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7" name="Block Arc 60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29" name="Group 6028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6054" name="Rounded Rectangle 60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5" name="Block Arc 60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0" name="Group 6029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6052" name="Rounded Rectangle 60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3" name="Block Arc 60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1" name="Group 6030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6050" name="Rounded Rectangle 60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1" name="Block Arc 60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2" name="Group 6031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6048" name="Rounded Rectangle 604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9" name="Block Arc 60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3" name="Group 6032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6046" name="Rounded Rectangle 604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7" name="Block Arc 60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4" name="Group 6033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6044" name="Rounded Rectangle 60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5" name="Block Arc 60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5" name="Group 6034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6042" name="Rounded Rectangle 60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3" name="Block Arc 60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6" name="Group 6035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6040" name="Rounded Rectangle 60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1" name="Block Arc 60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7" name="Group 6036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6038" name="Rounded Rectangle 60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9" name="Block Arc 60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5" name="Group 5934"/>
          <p:cNvGrpSpPr/>
          <p:nvPr/>
        </p:nvGrpSpPr>
        <p:grpSpPr>
          <a:xfrm rot="16200000">
            <a:off x="6555835" y="4776316"/>
            <a:ext cx="747266" cy="61323"/>
            <a:chOff x="947832" y="3727934"/>
            <a:chExt cx="3335180" cy="273698"/>
          </a:xfrm>
        </p:grpSpPr>
        <p:grpSp>
          <p:nvGrpSpPr>
            <p:cNvPr id="5998" name="Group 5997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6026" name="Rounded Rectangle 60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7" name="Block Arc 60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99" name="Group 5998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6024" name="Rounded Rectangle 60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5" name="Block Arc 60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0" name="Group 5999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6022" name="Rounded Rectangle 60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3" name="Block Arc 60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1" name="Group 6000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6020" name="Rounded Rectangle 60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1" name="Block Arc 60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2" name="Group 6001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6018" name="Rounded Rectangle 60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9" name="Block Arc 60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3" name="Group 6002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6016" name="Rounded Rectangle 60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7" name="Block Arc 60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4" name="Group 6003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6014" name="Rounded Rectangle 60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5" name="Block Arc 60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5" name="Group 6004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6012" name="Rounded Rectangle 60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3" name="Block Arc 60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6" name="Group 6005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6010" name="Rounded Rectangle 60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1" name="Block Arc 60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7" name="Group 6006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6008" name="Rounded Rectangle 600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9" name="Block Arc 60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6" name="Group 5935"/>
          <p:cNvGrpSpPr/>
          <p:nvPr/>
        </p:nvGrpSpPr>
        <p:grpSpPr>
          <a:xfrm rot="16200000">
            <a:off x="6650777" y="4776316"/>
            <a:ext cx="747266" cy="61323"/>
            <a:chOff x="947832" y="4151583"/>
            <a:chExt cx="3335180" cy="273698"/>
          </a:xfrm>
        </p:grpSpPr>
        <p:grpSp>
          <p:nvGrpSpPr>
            <p:cNvPr id="5968" name="Group 5967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5996" name="Rounded Rectangle 599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7" name="Block Arc 59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69" name="Group 5968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5994" name="Rounded Rectangle 59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5" name="Block Arc 59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0" name="Group 5969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5992" name="Rounded Rectangle 59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3" name="Block Arc 59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1" name="Group 5970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5990" name="Rounded Rectangle 59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1" name="Block Arc 59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2" name="Group 5971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5988" name="Rounded Rectangle 59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9" name="Block Arc 59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3" name="Group 5972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5986" name="Rounded Rectangle 59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7" name="Block Arc 59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4" name="Group 5973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5984" name="Rounded Rectangle 59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5" name="Block Arc 59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5" name="Group 5974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5982" name="Rounded Rectangle 59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3" name="Block Arc 59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6" name="Group 5975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5980" name="Rounded Rectangle 59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1" name="Block Arc 59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7" name="Group 5976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5978" name="Rounded Rectangle 59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9" name="Block Arc 59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7" name="Group 5936"/>
          <p:cNvGrpSpPr/>
          <p:nvPr/>
        </p:nvGrpSpPr>
        <p:grpSpPr>
          <a:xfrm rot="16200000">
            <a:off x="6745717" y="4776316"/>
            <a:ext cx="747266" cy="61323"/>
            <a:chOff x="947829" y="4575653"/>
            <a:chExt cx="3335180" cy="273698"/>
          </a:xfrm>
        </p:grpSpPr>
        <p:grpSp>
          <p:nvGrpSpPr>
            <p:cNvPr id="5938" name="Group 5937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5966" name="Rounded Rectangle 59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7" name="Block Arc 59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39" name="Group 5938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5964" name="Rounded Rectangle 59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5" name="Block Arc 59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0" name="Group 5939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5962" name="Rounded Rectangle 59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3" name="Block Arc 59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1" name="Group 5940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5960" name="Rounded Rectangle 59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1" name="Block Arc 59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2" name="Group 5941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5958" name="Rounded Rectangle 59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9" name="Block Arc 59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3" name="Group 5942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5956" name="Rounded Rectangle 59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7" name="Block Arc 59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4" name="Group 5943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5954" name="Rounded Rectangle 59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5" name="Block Arc 59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5" name="Group 5944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5952" name="Rounded Rectangle 59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3" name="Block Arc 59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6" name="Group 5945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5950" name="Rounded Rectangle 59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1" name="Block Arc 59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7" name="Group 5946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5948" name="Rounded Rectangle 59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9" name="Block Arc 59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39" name="Group 5738"/>
          <p:cNvGrpSpPr/>
          <p:nvPr/>
        </p:nvGrpSpPr>
        <p:grpSpPr>
          <a:xfrm rot="16200000">
            <a:off x="7005227" y="2964071"/>
            <a:ext cx="749808" cy="61532"/>
            <a:chOff x="949036" y="762001"/>
            <a:chExt cx="3335180" cy="273698"/>
          </a:xfrm>
        </p:grpSpPr>
        <p:grpSp>
          <p:nvGrpSpPr>
            <p:cNvPr id="5895" name="Group 5894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5923" name="Rounded Rectangle 59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4" name="Block Arc 59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6" name="Group 5895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5921" name="Rounded Rectangle 59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2" name="Block Arc 59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7" name="Group 5896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5919" name="Rounded Rectangle 59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0" name="Block Arc 59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8" name="Group 5897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5917" name="Rounded Rectangle 59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8" name="Block Arc 59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9" name="Group 5898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5915" name="Rounded Rectangle 59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6" name="Block Arc 59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0" name="Group 5899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5913" name="Rounded Rectangle 59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4" name="Block Arc 59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1" name="Group 5900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5911" name="Rounded Rectangle 59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2" name="Block Arc 59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2" name="Group 5901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5909" name="Rounded Rectangle 59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0" name="Block Arc 59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3" name="Group 5902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5907" name="Rounded Rectangle 59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8" name="Block Arc 59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4" name="Group 5903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5905" name="Rounded Rectangle 59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6" name="Block Arc 59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0" name="Group 5739"/>
          <p:cNvGrpSpPr/>
          <p:nvPr/>
        </p:nvGrpSpPr>
        <p:grpSpPr>
          <a:xfrm rot="16200000">
            <a:off x="7100492" y="2964071"/>
            <a:ext cx="749808" cy="61532"/>
            <a:chOff x="949036" y="1185650"/>
            <a:chExt cx="3335180" cy="273698"/>
          </a:xfrm>
        </p:grpSpPr>
        <p:grpSp>
          <p:nvGrpSpPr>
            <p:cNvPr id="5865" name="Group 5864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893" name="Rounded Rectangle 58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4" name="Block Arc 58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6" name="Group 5865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891" name="Rounded Rectangle 58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2" name="Block Arc 58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7" name="Group 5866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889" name="Rounded Rectangle 58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0" name="Block Arc 58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8" name="Group 5867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887" name="Rounded Rectangle 58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8" name="Block Arc 58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9" name="Group 5868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885" name="Rounded Rectangle 58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6" name="Block Arc 58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0" name="Group 5869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883" name="Rounded Rectangle 58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4" name="Block Arc 58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1" name="Group 5870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881" name="Rounded Rectangle 58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2" name="Block Arc 58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2" name="Group 5871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879" name="Rounded Rectangle 58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0" name="Block Arc 58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3" name="Group 5872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877" name="Rounded Rectangle 58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8" name="Block Arc 58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4" name="Group 5873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875" name="Rounded Rectangle 58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6" name="Block Arc 58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1" name="Group 5740"/>
          <p:cNvGrpSpPr/>
          <p:nvPr/>
        </p:nvGrpSpPr>
        <p:grpSpPr>
          <a:xfrm rot="16200000">
            <a:off x="7195756" y="2964071"/>
            <a:ext cx="749808" cy="61532"/>
            <a:chOff x="949036" y="1608981"/>
            <a:chExt cx="3335180" cy="273698"/>
          </a:xfrm>
        </p:grpSpPr>
        <p:grpSp>
          <p:nvGrpSpPr>
            <p:cNvPr id="5835" name="Group 5834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863" name="Rounded Rectangle 58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4" name="Block Arc 58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6" name="Group 5835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861" name="Rounded Rectangle 58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2" name="Block Arc 58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7" name="Group 5836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859" name="Rounded Rectangle 58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0" name="Block Arc 58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8" name="Group 5837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857" name="Rounded Rectangle 58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8" name="Block Arc 58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9" name="Group 5838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855" name="Rounded Rectangle 58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6" name="Block Arc 58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0" name="Group 5839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853" name="Rounded Rectangle 58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4" name="Block Arc 58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1" name="Group 5840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851" name="Rounded Rectangle 58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2" name="Block Arc 58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2" name="Group 5841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849" name="Rounded Rectangle 58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0" name="Block Arc 58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3" name="Group 5842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847" name="Rounded Rectangle 58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48" name="Block Arc 58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4" name="Group 5843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845" name="Rounded Rectangle 584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46" name="Block Arc 58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5742" name="Group 5741"/>
          <p:cNvGrpSpPr/>
          <p:nvPr/>
        </p:nvGrpSpPr>
        <p:grpSpPr>
          <a:xfrm rot="16200000">
            <a:off x="7291020" y="2964071"/>
            <a:ext cx="749808" cy="61532"/>
            <a:chOff x="949036" y="2032630"/>
            <a:chExt cx="3335180" cy="273698"/>
          </a:xfrm>
        </p:grpSpPr>
        <p:grpSp>
          <p:nvGrpSpPr>
            <p:cNvPr id="5805" name="Group 5804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833" name="Rounded Rectangle 58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4" name="Block Arc 58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6" name="Group 5805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831" name="Rounded Rectangle 58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2" name="Block Arc 58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7" name="Group 5806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829" name="Rounded Rectangle 58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0" name="Block Arc 58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8" name="Group 5807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827" name="Rounded Rectangle 58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8" name="Block Arc 58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9" name="Group 5808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825" name="Rounded Rectangle 58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6" name="Block Arc 58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0" name="Group 5809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823" name="Rounded Rectangle 58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4" name="Block Arc 58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1" name="Group 5810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821" name="Rounded Rectangle 58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2" name="Block Arc 58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2" name="Group 5811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819" name="Rounded Rectangle 58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0" name="Block Arc 58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3" name="Group 5812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817" name="Rounded Rectangle 58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8" name="Block Arc 58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4" name="Group 5813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815" name="Rounded Rectangle 58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6" name="Block Arc 58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3" name="Group 5742"/>
          <p:cNvGrpSpPr/>
          <p:nvPr/>
        </p:nvGrpSpPr>
        <p:grpSpPr>
          <a:xfrm rot="16200000">
            <a:off x="7386284" y="2964071"/>
            <a:ext cx="749808" cy="61532"/>
            <a:chOff x="949033" y="2456700"/>
            <a:chExt cx="3335180" cy="273698"/>
          </a:xfrm>
        </p:grpSpPr>
        <p:grpSp>
          <p:nvGrpSpPr>
            <p:cNvPr id="5775" name="Group 5774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803" name="Rounded Rectangle 58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4" name="Block Arc 58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6" name="Group 5775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801" name="Rounded Rectangle 58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2" name="Block Arc 58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7" name="Group 5776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799" name="Rounded Rectangle 57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0" name="Block Arc 579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8" name="Group 5777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797" name="Rounded Rectangle 579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8" name="Block Arc 579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9" name="Group 5778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795" name="Rounded Rectangle 579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6" name="Block Arc 579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0" name="Group 5779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793" name="Rounded Rectangle 579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4" name="Block Arc 579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1" name="Group 5780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791" name="Rounded Rectangle 579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2" name="Block Arc 579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2" name="Group 5781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789" name="Rounded Rectangle 578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0" name="Block Arc 578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3" name="Group 5782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787" name="Rounded Rectangle 578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8" name="Block Arc 578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4" name="Group 5783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785" name="Rounded Rectangle 578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6" name="Block Arc 578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4" name="Group 5743"/>
          <p:cNvGrpSpPr/>
          <p:nvPr/>
        </p:nvGrpSpPr>
        <p:grpSpPr>
          <a:xfrm rot="16200000">
            <a:off x="7481549" y="2964071"/>
            <a:ext cx="749808" cy="61532"/>
            <a:chOff x="947832" y="2880954"/>
            <a:chExt cx="3335180" cy="273698"/>
          </a:xfrm>
        </p:grpSpPr>
        <p:grpSp>
          <p:nvGrpSpPr>
            <p:cNvPr id="5745" name="Group 5744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773" name="Rounded Rectangle 57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4" name="Block Arc 57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6" name="Group 5745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771" name="Rounded Rectangle 57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2" name="Block Arc 57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7" name="Group 5746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769" name="Rounded Rectangle 57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0" name="Block Arc 57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8" name="Group 5747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767" name="Rounded Rectangle 57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8" name="Block Arc 57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9" name="Group 5748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765" name="Rounded Rectangle 57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6" name="Block Arc 57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0" name="Group 5749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763" name="Rounded Rectangle 57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4" name="Block Arc 57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1" name="Group 5750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761" name="Rounded Rectangle 57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2" name="Block Arc 57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2" name="Group 5751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759" name="Rounded Rectangle 57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0" name="Block Arc 57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3" name="Group 5752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757" name="Rounded Rectangle 57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8" name="Block Arc 57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4" name="Group 5753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755" name="Rounded Rectangle 575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6" name="Block Arc 57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3" name="Group 5552"/>
          <p:cNvGrpSpPr/>
          <p:nvPr/>
        </p:nvGrpSpPr>
        <p:grpSpPr>
          <a:xfrm rot="16200000">
            <a:off x="7005226" y="4774941"/>
            <a:ext cx="749809" cy="61532"/>
            <a:chOff x="949036" y="1185650"/>
            <a:chExt cx="3335180" cy="273698"/>
          </a:xfrm>
        </p:grpSpPr>
        <p:grpSp>
          <p:nvGrpSpPr>
            <p:cNvPr id="5709" name="Group 5708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737" name="Rounded Rectangle 57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8" name="Block Arc 57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0" name="Group 5709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735" name="Rounded Rectangle 57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6" name="Block Arc 57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1" name="Group 5710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733" name="Rounded Rectangle 57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4" name="Block Arc 57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2" name="Group 5711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731" name="Rounded Rectangle 57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2" name="Block Arc 57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3" name="Group 5712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729" name="Rounded Rectangle 57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0" name="Block Arc 57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4" name="Group 5713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727" name="Rounded Rectangle 57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8" name="Block Arc 57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5" name="Group 5714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725" name="Rounded Rectangle 57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6" name="Block Arc 57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6" name="Group 5715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723" name="Rounded Rectangle 57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4" name="Block Arc 57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7" name="Group 5716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721" name="Rounded Rectangle 57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2" name="Block Arc 57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8" name="Group 5717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719" name="Rounded Rectangle 57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0" name="Block Arc 57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4" name="Group 5553"/>
          <p:cNvGrpSpPr/>
          <p:nvPr/>
        </p:nvGrpSpPr>
        <p:grpSpPr>
          <a:xfrm rot="16200000">
            <a:off x="7100490" y="4774941"/>
            <a:ext cx="749809" cy="61532"/>
            <a:chOff x="949036" y="1608981"/>
            <a:chExt cx="3335180" cy="273698"/>
          </a:xfrm>
        </p:grpSpPr>
        <p:grpSp>
          <p:nvGrpSpPr>
            <p:cNvPr id="5679" name="Group 5678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707" name="Rounded Rectangle 57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8" name="Block Arc 57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0" name="Group 5679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705" name="Rounded Rectangle 57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6" name="Block Arc 57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1" name="Group 5680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703" name="Rounded Rectangle 57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4" name="Block Arc 57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2" name="Group 5681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701" name="Rounded Rectangle 57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2" name="Block Arc 57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3" name="Group 5682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699" name="Rounded Rectangle 56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0" name="Block Arc 56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4" name="Group 5683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697" name="Rounded Rectangle 56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8" name="Block Arc 56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5" name="Group 5684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695" name="Rounded Rectangle 56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6" name="Block Arc 56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6" name="Group 5685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693" name="Rounded Rectangle 56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4" name="Block Arc 56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7" name="Group 5686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691" name="Rounded Rectangle 56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2" name="Block Arc 56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8" name="Group 5687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689" name="Rounded Rectangle 568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0" name="Block Arc 56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5" name="Group 5554"/>
          <p:cNvGrpSpPr/>
          <p:nvPr/>
        </p:nvGrpSpPr>
        <p:grpSpPr>
          <a:xfrm rot="16200000">
            <a:off x="7195754" y="4774941"/>
            <a:ext cx="749809" cy="61532"/>
            <a:chOff x="949036" y="2032630"/>
            <a:chExt cx="3335180" cy="273698"/>
          </a:xfrm>
        </p:grpSpPr>
        <p:grpSp>
          <p:nvGrpSpPr>
            <p:cNvPr id="5649" name="Group 5648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677" name="Rounded Rectangle 56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8" name="Block Arc 56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0" name="Group 5649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675" name="Rounded Rectangle 56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6" name="Block Arc 56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1" name="Group 5650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673" name="Rounded Rectangle 56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4" name="Block Arc 56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2" name="Group 5651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671" name="Rounded Rectangle 56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2" name="Block Arc 56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3" name="Group 5652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669" name="Rounded Rectangle 56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0" name="Block Arc 56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4" name="Group 5653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667" name="Rounded Rectangle 56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8" name="Block Arc 56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5" name="Group 5654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665" name="Rounded Rectangle 56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6" name="Block Arc 56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6" name="Group 5655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663" name="Rounded Rectangle 56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4" name="Block Arc 56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7" name="Group 5656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661" name="Rounded Rectangle 56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2" name="Block Arc 56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8" name="Group 5657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659" name="Rounded Rectangle 56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0" name="Block Arc 56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6" name="Group 5555"/>
          <p:cNvGrpSpPr/>
          <p:nvPr/>
        </p:nvGrpSpPr>
        <p:grpSpPr>
          <a:xfrm rot="16200000">
            <a:off x="7291018" y="4774941"/>
            <a:ext cx="749809" cy="61532"/>
            <a:chOff x="949033" y="2456700"/>
            <a:chExt cx="3335180" cy="273698"/>
          </a:xfrm>
        </p:grpSpPr>
        <p:grpSp>
          <p:nvGrpSpPr>
            <p:cNvPr id="5619" name="Group 5618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647" name="Rounded Rectangle 564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8" name="Block Arc 564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0" name="Group 5619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645" name="Rounded Rectangle 564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6" name="Block Arc 564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1" name="Group 5620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643" name="Rounded Rectangle 564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4" name="Block Arc 564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2" name="Group 5621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641" name="Rounded Rectangle 564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2" name="Block Arc 564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3" name="Group 5622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639" name="Rounded Rectangle 563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0" name="Block Arc 563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4" name="Group 5623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637" name="Rounded Rectangle 563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8" name="Block Arc 563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5" name="Group 5624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635" name="Rounded Rectangle 563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6" name="Block Arc 563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6" name="Group 5625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633" name="Rounded Rectangle 563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4" name="Block Arc 563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7" name="Group 5626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631" name="Rounded Rectangle 563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2" name="Block Arc 563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8" name="Group 5627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629" name="Rounded Rectangle 562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0" name="Block Arc 562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7" name="Group 5556"/>
          <p:cNvGrpSpPr/>
          <p:nvPr/>
        </p:nvGrpSpPr>
        <p:grpSpPr>
          <a:xfrm rot="16200000">
            <a:off x="7386282" y="4774941"/>
            <a:ext cx="749809" cy="61532"/>
            <a:chOff x="947832" y="2880954"/>
            <a:chExt cx="3335180" cy="273698"/>
          </a:xfrm>
        </p:grpSpPr>
        <p:grpSp>
          <p:nvGrpSpPr>
            <p:cNvPr id="5589" name="Group 5588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617" name="Rounded Rectangle 56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8" name="Block Arc 56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0" name="Group 5589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615" name="Rounded Rectangle 56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6" name="Block Arc 56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1" name="Group 5590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613" name="Rounded Rectangle 56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4" name="Block Arc 56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2" name="Group 5591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611" name="Rounded Rectangle 56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2" name="Block Arc 56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3" name="Group 5592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609" name="Rounded Rectangle 56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0" name="Block Arc 56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4" name="Group 5593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607" name="Rounded Rectangle 56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8" name="Block Arc 56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5" name="Group 5594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605" name="Rounded Rectangle 56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6" name="Block Arc 56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6" name="Group 5595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603" name="Rounded Rectangle 56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4" name="Block Arc 56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7" name="Group 5596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601" name="Rounded Rectangle 56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2" name="Block Arc 56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8" name="Group 5597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599" name="Rounded Rectangle 55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0" name="Block Arc 55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8" name="Group 5557"/>
          <p:cNvGrpSpPr/>
          <p:nvPr/>
        </p:nvGrpSpPr>
        <p:grpSpPr>
          <a:xfrm rot="16200000">
            <a:off x="7481544" y="4774941"/>
            <a:ext cx="749809" cy="61532"/>
            <a:chOff x="947832" y="3304603"/>
            <a:chExt cx="3335180" cy="273698"/>
          </a:xfrm>
        </p:grpSpPr>
        <p:grpSp>
          <p:nvGrpSpPr>
            <p:cNvPr id="5559" name="Group 5558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5587" name="Rounded Rectangle 55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8" name="Block Arc 55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0" name="Group 5559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5585" name="Rounded Rectangle 55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6" name="Block Arc 55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1" name="Group 5560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5583" name="Rounded Rectangle 55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4" name="Block Arc 55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2" name="Group 5561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5581" name="Rounded Rectangle 55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2" name="Block Arc 55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3" name="Group 5562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5579" name="Rounded Rectangle 55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0" name="Block Arc 55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4" name="Group 5563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5577" name="Rounded Rectangle 55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8" name="Block Arc 55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5" name="Group 5564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5575" name="Rounded Rectangle 55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6" name="Block Arc 55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6" name="Group 5565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5573" name="Rounded Rectangle 55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4" name="Block Arc 55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7" name="Group 5566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5571" name="Rounded Rectangle 55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2" name="Block Arc 55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8" name="Group 5567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5569" name="Rounded Rectangle 55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0" name="Block Arc 55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7" name="Group 5366"/>
          <p:cNvGrpSpPr/>
          <p:nvPr/>
        </p:nvGrpSpPr>
        <p:grpSpPr>
          <a:xfrm rot="16200000">
            <a:off x="7005227" y="3889558"/>
            <a:ext cx="749808" cy="61532"/>
            <a:chOff x="949036" y="762001"/>
            <a:chExt cx="3335180" cy="273698"/>
          </a:xfrm>
        </p:grpSpPr>
        <p:grpSp>
          <p:nvGrpSpPr>
            <p:cNvPr id="5523" name="Group 5522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5551" name="Rounded Rectangle 55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2" name="Block Arc 55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4" name="Group 5523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5549" name="Rounded Rectangle 55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0" name="Block Arc 55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5" name="Group 5524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5547" name="Rounded Rectangle 55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8" name="Block Arc 55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6" name="Group 5525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5545" name="Rounded Rectangle 55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6" name="Block Arc 55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7" name="Group 5526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5543" name="Rounded Rectangle 55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4" name="Block Arc 55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8" name="Group 5527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5541" name="Rounded Rectangle 55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2" name="Block Arc 55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9" name="Group 5528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5539" name="Rounded Rectangle 55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0" name="Block Arc 55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0" name="Group 5529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5537" name="Rounded Rectangle 55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8" name="Block Arc 55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1" name="Group 5530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5535" name="Rounded Rectangle 55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6" name="Block Arc 55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2" name="Group 5531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5533" name="Rounded Rectangle 553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4" name="Block Arc 55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8" name="Group 5367"/>
          <p:cNvGrpSpPr/>
          <p:nvPr/>
        </p:nvGrpSpPr>
        <p:grpSpPr>
          <a:xfrm rot="16200000">
            <a:off x="7100492" y="3889558"/>
            <a:ext cx="749808" cy="61532"/>
            <a:chOff x="949036" y="1185650"/>
            <a:chExt cx="3335180" cy="273698"/>
          </a:xfrm>
        </p:grpSpPr>
        <p:grpSp>
          <p:nvGrpSpPr>
            <p:cNvPr id="5493" name="Group 5492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521" name="Rounded Rectangle 55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2" name="Block Arc 55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4" name="Group 5493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519" name="Rounded Rectangle 55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0" name="Block Arc 55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5" name="Group 5494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517" name="Rounded Rectangle 55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8" name="Block Arc 55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6" name="Group 5495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515" name="Rounded Rectangle 55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6" name="Block Arc 55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7" name="Group 5496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513" name="Rounded Rectangle 55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4" name="Block Arc 55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8" name="Group 5497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511" name="Rounded Rectangle 55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2" name="Block Arc 55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9" name="Group 5498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509" name="Rounded Rectangle 55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0" name="Block Arc 55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0" name="Group 5499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507" name="Rounded Rectangle 55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8" name="Block Arc 55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1" name="Group 5500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505" name="Rounded Rectangle 55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6" name="Block Arc 55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2" name="Group 5501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503" name="Rounded Rectangle 55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4" name="Block Arc 55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9" name="Group 5368"/>
          <p:cNvGrpSpPr/>
          <p:nvPr/>
        </p:nvGrpSpPr>
        <p:grpSpPr>
          <a:xfrm rot="16200000">
            <a:off x="7195756" y="3889558"/>
            <a:ext cx="749808" cy="61532"/>
            <a:chOff x="949036" y="1608981"/>
            <a:chExt cx="3335180" cy="273698"/>
          </a:xfrm>
        </p:grpSpPr>
        <p:grpSp>
          <p:nvGrpSpPr>
            <p:cNvPr id="5463" name="Group 5462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491" name="Rounded Rectangle 54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92" name="Block Arc 54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4" name="Group 5463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489" name="Rounded Rectangle 54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90" name="Block Arc 54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5" name="Group 5464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487" name="Rounded Rectangle 54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8" name="Block Arc 54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6" name="Group 5465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485" name="Rounded Rectangle 54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6" name="Block Arc 54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7" name="Group 5466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483" name="Rounded Rectangle 54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4" name="Block Arc 54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8" name="Group 5467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481" name="Rounded Rectangle 54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2" name="Block Arc 54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9" name="Group 5468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479" name="Rounded Rectangle 54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0" name="Block Arc 54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0" name="Group 5469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477" name="Rounded Rectangle 54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8" name="Block Arc 54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1" name="Group 5470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475" name="Rounded Rectangle 54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6" name="Block Arc 54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2" name="Group 5471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473" name="Rounded Rectangle 547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4" name="Block Arc 54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5370" name="Group 5369"/>
          <p:cNvGrpSpPr/>
          <p:nvPr/>
        </p:nvGrpSpPr>
        <p:grpSpPr>
          <a:xfrm rot="16200000">
            <a:off x="7291020" y="3889558"/>
            <a:ext cx="749808" cy="61532"/>
            <a:chOff x="949036" y="2032630"/>
            <a:chExt cx="3335180" cy="273698"/>
          </a:xfrm>
        </p:grpSpPr>
        <p:grpSp>
          <p:nvGrpSpPr>
            <p:cNvPr id="5433" name="Group 5432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461" name="Rounded Rectangle 54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2" name="Block Arc 54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4" name="Group 5433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459" name="Rounded Rectangle 54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0" name="Block Arc 54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5" name="Group 5434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457" name="Rounded Rectangle 54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8" name="Block Arc 54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6" name="Group 5435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455" name="Rounded Rectangle 54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6" name="Block Arc 54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7" name="Group 5436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453" name="Rounded Rectangle 54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4" name="Block Arc 54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8" name="Group 5437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451" name="Rounded Rectangle 54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2" name="Block Arc 54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9" name="Group 5438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449" name="Rounded Rectangle 54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0" name="Block Arc 54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0" name="Group 5439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447" name="Rounded Rectangle 54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8" name="Block Arc 54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1" name="Group 5440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445" name="Rounded Rectangle 54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6" name="Block Arc 54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2" name="Group 5441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443" name="Rounded Rectangle 54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4" name="Block Arc 54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71" name="Group 5370"/>
          <p:cNvGrpSpPr/>
          <p:nvPr/>
        </p:nvGrpSpPr>
        <p:grpSpPr>
          <a:xfrm rot="16200000">
            <a:off x="7386284" y="3889558"/>
            <a:ext cx="749808" cy="61532"/>
            <a:chOff x="949033" y="2456700"/>
            <a:chExt cx="3335180" cy="273698"/>
          </a:xfrm>
        </p:grpSpPr>
        <p:grpSp>
          <p:nvGrpSpPr>
            <p:cNvPr id="5403" name="Group 5402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431" name="Rounded Rectangle 543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2" name="Block Arc 543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4" name="Group 5403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429" name="Rounded Rectangle 542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0" name="Block Arc 542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5" name="Group 5404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427" name="Rounded Rectangle 542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8" name="Block Arc 542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6" name="Group 5405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425" name="Rounded Rectangle 542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6" name="Block Arc 542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7" name="Group 5406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423" name="Rounded Rectangle 542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4" name="Block Arc 542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8" name="Group 5407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421" name="Rounded Rectangle 542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2" name="Block Arc 542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9" name="Group 5408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419" name="Rounded Rectangle 54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0" name="Block Arc 54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0" name="Group 5409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417" name="Rounded Rectangle 54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8" name="Block Arc 54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1" name="Group 5410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415" name="Rounded Rectangle 54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6" name="Block Arc 54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2" name="Group 5411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413" name="Rounded Rectangle 54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4" name="Block Arc 54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72" name="Group 5371"/>
          <p:cNvGrpSpPr/>
          <p:nvPr/>
        </p:nvGrpSpPr>
        <p:grpSpPr>
          <a:xfrm rot="16200000">
            <a:off x="7481549" y="3889558"/>
            <a:ext cx="749808" cy="61532"/>
            <a:chOff x="947832" y="2880954"/>
            <a:chExt cx="3335180" cy="273698"/>
          </a:xfrm>
        </p:grpSpPr>
        <p:grpSp>
          <p:nvGrpSpPr>
            <p:cNvPr id="5373" name="Group 5372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401" name="Rounded Rectangle 54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2" name="Block Arc 54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4" name="Group 5373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399" name="Rounded Rectangle 53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0" name="Block Arc 53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5" name="Group 5374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397" name="Rounded Rectangle 53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8" name="Block Arc 53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6" name="Group 5375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395" name="Rounded Rectangle 53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6" name="Block Arc 53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7" name="Group 5376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393" name="Rounded Rectangle 53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4" name="Block Arc 53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8" name="Group 5377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391" name="Rounded Rectangle 53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2" name="Block Arc 53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9" name="Group 5378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389" name="Rounded Rectangle 53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0" name="Block Arc 53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0" name="Group 5379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387" name="Rounded Rectangle 53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8" name="Block Arc 53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1" name="Group 5380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385" name="Rounded Rectangle 53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6" name="Block Arc 53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2" name="Group 5381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383" name="Rounded Rectangle 538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4" name="Block Arc 53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5181" name="Group 5180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5337" name="Group 5336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65" name="Rounded Rectangle 5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6" name="Block Arc 5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5363" name="Rounded Rectangle 536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4" name="Block Arc 5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5361" name="Rounded Rectangle 5360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2" name="Block Arc 5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0" name="Group 5339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5359" name="Rounded Rectangle 535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0" name="Block Arc 5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57" name="Rounded Rectangle 5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8" name="Block Arc 5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55" name="Rounded Rectangle 5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Block Arc 5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3" name="Group 5342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5353" name="Rounded Rectangle 535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Block Arc 5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4" name="Group 5343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51" name="Rounded Rectangle 5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Block Arc 5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5" name="Group 5344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49" name="Rounded Rectangle 5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Block Arc 5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6" name="Group 5345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2" name="Group 5181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5307" name="Group 5306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4" name="Group 5183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5247" name="Group 5246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0" name="Group 5249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7" name="Rounded Rectangle 5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8" name="Block Arc 5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65" name="Rounded Rectangle 5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6" name="Block Arc 5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3" name="Rounded Rectangle 5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4" name="Block Arc 5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1" name="Rounded Rectangle 5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2" name="Block Arc 5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59" name="Rounded Rectangle 5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0" name="Block Arc 5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5" name="Group 5184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5217" name="Group 5216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37" name="Rounded Rectangle 5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8" name="Block Arc 5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35" name="Rounded Rectangle 5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6" name="Block Arc 5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33" name="Rounded Rectangle 5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4" name="Block Arc 5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31" name="Rounded Rectangle 5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2" name="Block Arc 5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29" name="Rounded Rectangle 5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0" name="Block Arc 5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6" name="Group 5185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5187" name="Group 5186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124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125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126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4716" name="Group 4715"/>
          <p:cNvGrpSpPr/>
          <p:nvPr/>
        </p:nvGrpSpPr>
        <p:grpSpPr>
          <a:xfrm>
            <a:off x="5943931" y="1109466"/>
            <a:ext cx="749808" cy="61532"/>
            <a:chOff x="949036" y="1608981"/>
            <a:chExt cx="3335180" cy="273698"/>
          </a:xfrm>
        </p:grpSpPr>
        <p:grpSp>
          <p:nvGrpSpPr>
            <p:cNvPr id="5151" name="Group 515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179" name="Rounded Rectangle 51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0" name="Block Arc 51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2" name="Group 515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177" name="Rounded Rectangle 51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8" name="Block Arc 51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3" name="Group 515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175" name="Rounded Rectangle 51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6" name="Block Arc 51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4" name="Group 515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173" name="Rounded Rectangle 51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4" name="Block Arc 51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5" name="Group 515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171" name="Rounded Rectangle 51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2" name="Block Arc 51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6" name="Group 515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169" name="Rounded Rectangle 51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0" name="Block Arc 51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7" name="Group 515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167" name="Rounded Rectangle 51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8" name="Block Arc 51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8" name="Group 515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165" name="Rounded Rectangle 51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6" name="Block Arc 51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9" name="Group 515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163" name="Rounded Rectangle 51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4" name="Block Arc 51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60" name="Group 515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161" name="Rounded Rectangle 51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2" name="Block Arc 51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7" name="Group 4716"/>
          <p:cNvGrpSpPr/>
          <p:nvPr/>
        </p:nvGrpSpPr>
        <p:grpSpPr>
          <a:xfrm>
            <a:off x="5943931" y="1204731"/>
            <a:ext cx="749808" cy="61532"/>
            <a:chOff x="949036" y="2032630"/>
            <a:chExt cx="3335180" cy="273698"/>
          </a:xfrm>
        </p:grpSpPr>
        <p:grpSp>
          <p:nvGrpSpPr>
            <p:cNvPr id="5121" name="Group 512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149" name="Rounded Rectangle 51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0" name="Block Arc 51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2" name="Group 512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147" name="Rounded Rectangle 51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8" name="Block Arc 51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3" name="Group 512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145" name="Rounded Rectangle 51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6" name="Block Arc 51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4" name="Group 512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143" name="Rounded Rectangle 51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4" name="Block Arc 51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5" name="Group 512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141" name="Rounded Rectangle 51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2" name="Block Arc 51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6" name="Group 512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139" name="Rounded Rectangle 51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0" name="Block Arc 51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7" name="Group 512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137" name="Rounded Rectangle 51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8" name="Block Arc 51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8" name="Group 512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135" name="Rounded Rectangle 51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6" name="Block Arc 51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9" name="Group 512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133" name="Rounded Rectangle 51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4" name="Block Arc 51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30" name="Group 512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131" name="Rounded Rectangle 51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2" name="Block Arc 51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8" name="Group 4717"/>
          <p:cNvGrpSpPr/>
          <p:nvPr/>
        </p:nvGrpSpPr>
        <p:grpSpPr>
          <a:xfrm>
            <a:off x="5943931" y="1299995"/>
            <a:ext cx="749808" cy="61532"/>
            <a:chOff x="949033" y="2456700"/>
            <a:chExt cx="3335180" cy="273698"/>
          </a:xfrm>
        </p:grpSpPr>
        <p:grpSp>
          <p:nvGrpSpPr>
            <p:cNvPr id="5091" name="Group 509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119" name="Rounded Rectangle 51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0" name="Block Arc 51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2" name="Group 509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117" name="Rounded Rectangle 51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8" name="Block Arc 51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3" name="Group 509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115" name="Rounded Rectangle 51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6" name="Block Arc 51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4" name="Group 509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113" name="Rounded Rectangle 51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4" name="Block Arc 51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5" name="Group 509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111" name="Rounded Rectangle 51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2" name="Block Arc 51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6" name="Group 509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109" name="Rounded Rectangle 51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0" name="Block Arc 51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7" name="Group 509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107" name="Rounded Rectangle 51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8" name="Block Arc 51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8" name="Group 509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105" name="Rounded Rectangle 51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6" name="Block Arc 51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9" name="Group 509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103" name="Rounded Rectangle 51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4" name="Block Arc 51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00" name="Group 509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101" name="Rounded Rectangle 51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2" name="Block Arc 51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9" name="Group 4718"/>
          <p:cNvGrpSpPr/>
          <p:nvPr/>
        </p:nvGrpSpPr>
        <p:grpSpPr>
          <a:xfrm>
            <a:off x="5943931" y="1395259"/>
            <a:ext cx="749808" cy="61532"/>
            <a:chOff x="947832" y="2880954"/>
            <a:chExt cx="3335180" cy="273698"/>
          </a:xfrm>
        </p:grpSpPr>
        <p:grpSp>
          <p:nvGrpSpPr>
            <p:cNvPr id="5061" name="Group 506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089" name="Rounded Rectangle 50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0" name="Block Arc 50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2" name="Group 506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087" name="Rounded Rectangle 50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8" name="Block Arc 50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3" name="Group 506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085" name="Rounded Rectangle 50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6" name="Block Arc 50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4" name="Group 506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083" name="Rounded Rectangle 50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4" name="Block Arc 50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5" name="Group 506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081" name="Rounded Rectangle 50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2" name="Block Arc 50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6" name="Group 506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079" name="Rounded Rectangle 50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0" name="Block Arc 50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7" name="Group 506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077" name="Rounded Rectangle 50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8" name="Block Arc 50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8" name="Group 506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075" name="Rounded Rectangle 50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6" name="Block Arc 50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9" name="Group 506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073" name="Rounded Rectangle 50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4" name="Block Arc 50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70" name="Group 506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071" name="Rounded Rectangle 507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2" name="Block Arc 50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0" name="Group 4719"/>
          <p:cNvGrpSpPr/>
          <p:nvPr/>
        </p:nvGrpSpPr>
        <p:grpSpPr>
          <a:xfrm>
            <a:off x="5943931" y="1490521"/>
            <a:ext cx="749808" cy="61532"/>
            <a:chOff x="947832" y="3304603"/>
            <a:chExt cx="3335180" cy="273698"/>
          </a:xfrm>
        </p:grpSpPr>
        <p:grpSp>
          <p:nvGrpSpPr>
            <p:cNvPr id="5031" name="Group 503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5059" name="Rounded Rectangle 50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0" name="Block Arc 50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2" name="Group 503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5057" name="Rounded Rectangle 50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8" name="Block Arc 50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3" name="Group 503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5055" name="Rounded Rectangle 50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6" name="Block Arc 50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4" name="Group 503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5053" name="Rounded Rectangle 50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4" name="Block Arc 50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5" name="Group 503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5051" name="Rounded Rectangle 50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2" name="Block Arc 50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6" name="Group 503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5049" name="Rounded Rectangle 50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0" name="Block Arc 50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7" name="Group 503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5047" name="Rounded Rectangle 50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8" name="Block Arc 50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8" name="Group 503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5045" name="Rounded Rectangle 50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6" name="Block Arc 50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9" name="Group 503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5043" name="Rounded Rectangle 50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4" name="Block Arc 50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40" name="Group 503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5041" name="Rounded Rectangle 50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2" name="Block Arc 50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1" name="Group 4720"/>
          <p:cNvGrpSpPr/>
          <p:nvPr/>
        </p:nvGrpSpPr>
        <p:grpSpPr>
          <a:xfrm>
            <a:off x="6598766" y="1109466"/>
            <a:ext cx="749808" cy="61532"/>
            <a:chOff x="949036" y="1608981"/>
            <a:chExt cx="3335180" cy="273698"/>
          </a:xfrm>
        </p:grpSpPr>
        <p:grpSp>
          <p:nvGrpSpPr>
            <p:cNvPr id="5001" name="Group 500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029" name="Rounded Rectangle 50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0" name="Block Arc 50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2" name="Group 500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027" name="Rounded Rectangle 50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8" name="Block Arc 50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3" name="Group 500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025" name="Rounded Rectangle 50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6" name="Block Arc 50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4" name="Group 500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023" name="Rounded Rectangle 50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4" name="Block Arc 50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5" name="Group 500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021" name="Rounded Rectangle 50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2" name="Block Arc 50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6" name="Group 500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019" name="Rounded Rectangle 50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0" name="Block Arc 50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7" name="Group 500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017" name="Rounded Rectangle 50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8" name="Block Arc 50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8" name="Group 500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015" name="Rounded Rectangle 50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6" name="Block Arc 50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9" name="Group 500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013" name="Rounded Rectangle 50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4" name="Block Arc 50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10" name="Group 500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011" name="Rounded Rectangle 50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2" name="Block Arc 50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2" name="Group 4721"/>
          <p:cNvGrpSpPr/>
          <p:nvPr/>
        </p:nvGrpSpPr>
        <p:grpSpPr>
          <a:xfrm>
            <a:off x="6598766" y="1204731"/>
            <a:ext cx="749808" cy="61532"/>
            <a:chOff x="949036" y="2032630"/>
            <a:chExt cx="3335180" cy="273698"/>
          </a:xfrm>
        </p:grpSpPr>
        <p:grpSp>
          <p:nvGrpSpPr>
            <p:cNvPr id="4971" name="Group 497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999" name="Rounded Rectangle 49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0" name="Block Arc 49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2" name="Group 497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997" name="Rounded Rectangle 49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8" name="Block Arc 49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3" name="Group 497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995" name="Rounded Rectangle 49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6" name="Block Arc 49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4" name="Group 497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993" name="Rounded Rectangle 49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4" name="Block Arc 49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5" name="Group 497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991" name="Rounded Rectangle 49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2" name="Block Arc 49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6" name="Group 497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989" name="Rounded Rectangle 49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0" name="Block Arc 49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7" name="Group 497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987" name="Rounded Rectangle 49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8" name="Block Arc 49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8" name="Group 497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985" name="Rounded Rectangle 49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6" name="Block Arc 49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9" name="Group 497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983" name="Rounded Rectangle 49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4" name="Block Arc 49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80" name="Group 497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981" name="Rounded Rectangle 49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2" name="Block Arc 49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3" name="Group 4722"/>
          <p:cNvGrpSpPr/>
          <p:nvPr/>
        </p:nvGrpSpPr>
        <p:grpSpPr>
          <a:xfrm>
            <a:off x="6598766" y="1299995"/>
            <a:ext cx="749808" cy="61532"/>
            <a:chOff x="949033" y="2456700"/>
            <a:chExt cx="3335180" cy="273698"/>
          </a:xfrm>
        </p:grpSpPr>
        <p:grpSp>
          <p:nvGrpSpPr>
            <p:cNvPr id="4941" name="Group 494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969" name="Rounded Rectangle 496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0" name="Block Arc 496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2" name="Group 494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967" name="Rounded Rectangle 496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8" name="Block Arc 496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3" name="Group 494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965" name="Rounded Rectangle 496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6" name="Block Arc 496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4" name="Group 494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963" name="Rounded Rectangle 496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4" name="Block Arc 496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5" name="Group 494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961" name="Rounded Rectangle 49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2" name="Block Arc 496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6" name="Group 494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959" name="Rounded Rectangle 495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0" name="Block Arc 495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7" name="Group 494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957" name="Rounded Rectangle 49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8" name="Block Arc 495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8" name="Group 494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955" name="Rounded Rectangle 495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6" name="Block Arc 495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9" name="Group 494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953" name="Rounded Rectangle 495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4" name="Block Arc 495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50" name="Group 494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951" name="Rounded Rectangle 495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2" name="Block Arc 495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4" name="Group 4723"/>
          <p:cNvGrpSpPr/>
          <p:nvPr/>
        </p:nvGrpSpPr>
        <p:grpSpPr>
          <a:xfrm>
            <a:off x="6598766" y="1395259"/>
            <a:ext cx="749808" cy="61532"/>
            <a:chOff x="947832" y="2880954"/>
            <a:chExt cx="3335180" cy="273698"/>
          </a:xfrm>
        </p:grpSpPr>
        <p:grpSp>
          <p:nvGrpSpPr>
            <p:cNvPr id="4911" name="Group 491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939" name="Rounded Rectangle 49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0" name="Block Arc 49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2" name="Group 491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937" name="Rounded Rectangle 49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8" name="Block Arc 49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3" name="Group 491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935" name="Rounded Rectangle 49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6" name="Block Arc 49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4" name="Group 491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933" name="Rounded Rectangle 49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4" name="Block Arc 49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5" name="Group 491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931" name="Rounded Rectangle 49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2" name="Block Arc 49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6" name="Group 491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929" name="Rounded Rectangle 49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0" name="Block Arc 49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7" name="Group 491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927" name="Rounded Rectangle 49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8" name="Block Arc 49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8" name="Group 491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925" name="Rounded Rectangle 49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6" name="Block Arc 49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9" name="Group 491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923" name="Rounded Rectangle 49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4" name="Block Arc 49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20" name="Group 491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921" name="Rounded Rectangle 492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2" name="Block Arc 49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5" name="Group 4724"/>
          <p:cNvGrpSpPr/>
          <p:nvPr/>
        </p:nvGrpSpPr>
        <p:grpSpPr>
          <a:xfrm>
            <a:off x="6598766" y="1490521"/>
            <a:ext cx="749808" cy="61532"/>
            <a:chOff x="947832" y="3304603"/>
            <a:chExt cx="3335180" cy="273698"/>
          </a:xfrm>
        </p:grpSpPr>
        <p:grpSp>
          <p:nvGrpSpPr>
            <p:cNvPr id="4881" name="Group 488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909" name="Rounded Rectangle 49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0" name="Block Arc 49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2" name="Group 488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907" name="Rounded Rectangle 49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8" name="Block Arc 49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3" name="Group 488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905" name="Rounded Rectangle 49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6" name="Block Arc 49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4" name="Group 488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903" name="Rounded Rectangle 49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4" name="Block Arc 49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5" name="Group 488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901" name="Rounded Rectangle 49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2" name="Block Arc 49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6" name="Group 488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899" name="Rounded Rectangle 48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0" name="Block Arc 48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7" name="Group 488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897" name="Rounded Rectangle 48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98" name="Block Arc 48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8" name="Group 488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895" name="Rounded Rectangle 48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6" name="Block Arc 48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9" name="Group 488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893" name="Rounded Rectangle 48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4" name="Block Arc 48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90" name="Group 488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891" name="Rounded Rectangle 48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2" name="Block Arc 48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6" name="Group 4725"/>
          <p:cNvGrpSpPr/>
          <p:nvPr/>
        </p:nvGrpSpPr>
        <p:grpSpPr>
          <a:xfrm>
            <a:off x="7180091" y="1109466"/>
            <a:ext cx="749808" cy="61532"/>
            <a:chOff x="949036" y="1608981"/>
            <a:chExt cx="3335180" cy="273698"/>
          </a:xfrm>
        </p:grpSpPr>
        <p:grpSp>
          <p:nvGrpSpPr>
            <p:cNvPr id="4851" name="Group 485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879" name="Rounded Rectangle 48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0" name="Block Arc 48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2" name="Group 485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877" name="Rounded Rectangle 48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8" name="Block Arc 48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3" name="Group 485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875" name="Rounded Rectangle 48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6" name="Block Arc 48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4" name="Group 485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873" name="Rounded Rectangle 48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4" name="Block Arc 48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5" name="Group 485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871" name="Rounded Rectangle 48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2" name="Block Arc 48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6" name="Group 485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869" name="Rounded Rectangle 48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0" name="Block Arc 48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7" name="Group 485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867" name="Rounded Rectangle 48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8" name="Block Arc 48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8" name="Group 485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865" name="Rounded Rectangle 48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6" name="Block Arc 48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9" name="Group 485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863" name="Rounded Rectangle 48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4" name="Block Arc 48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60" name="Group 485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861" name="Rounded Rectangle 48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2" name="Block Arc 48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7" name="Group 4726"/>
          <p:cNvGrpSpPr/>
          <p:nvPr/>
        </p:nvGrpSpPr>
        <p:grpSpPr>
          <a:xfrm>
            <a:off x="7180091" y="1204731"/>
            <a:ext cx="749808" cy="61532"/>
            <a:chOff x="949036" y="2032630"/>
            <a:chExt cx="3335180" cy="273698"/>
          </a:xfrm>
        </p:grpSpPr>
        <p:grpSp>
          <p:nvGrpSpPr>
            <p:cNvPr id="4821" name="Group 482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849" name="Rounded Rectangle 48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0" name="Block Arc 48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2" name="Group 482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847" name="Rounded Rectangle 48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8" name="Block Arc 48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3" name="Group 482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845" name="Rounded Rectangle 48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6" name="Block Arc 48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4" name="Group 482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843" name="Rounded Rectangle 48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4" name="Block Arc 48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5" name="Group 482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841" name="Rounded Rectangle 48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2" name="Block Arc 48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6" name="Group 482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839" name="Rounded Rectangle 48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0" name="Block Arc 48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7" name="Group 482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837" name="Rounded Rectangle 48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8" name="Block Arc 48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8" name="Group 482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835" name="Rounded Rectangle 48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6" name="Block Arc 48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9" name="Group 482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833" name="Rounded Rectangle 48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4" name="Block Arc 48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30" name="Group 482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831" name="Rounded Rectangle 48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2" name="Block Arc 48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8" name="Group 4727"/>
          <p:cNvGrpSpPr/>
          <p:nvPr/>
        </p:nvGrpSpPr>
        <p:grpSpPr>
          <a:xfrm>
            <a:off x="7180091" y="1299995"/>
            <a:ext cx="749808" cy="61532"/>
            <a:chOff x="949033" y="2456700"/>
            <a:chExt cx="3335180" cy="273698"/>
          </a:xfrm>
        </p:grpSpPr>
        <p:grpSp>
          <p:nvGrpSpPr>
            <p:cNvPr id="4791" name="Group 479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819" name="Rounded Rectangle 48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0" name="Block Arc 48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2" name="Group 479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817" name="Rounded Rectangle 48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8" name="Block Arc 48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3" name="Group 479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815" name="Rounded Rectangle 48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6" name="Block Arc 48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4" name="Group 479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813" name="Rounded Rectangle 48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4" name="Block Arc 48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5" name="Group 479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811" name="Rounded Rectangle 48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2" name="Block Arc 48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6" name="Group 479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809" name="Rounded Rectangle 48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0" name="Block Arc 48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7" name="Group 479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807" name="Rounded Rectangle 48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8" name="Block Arc 48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8" name="Group 479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805" name="Rounded Rectangle 48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6" name="Block Arc 48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9" name="Group 479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803" name="Rounded Rectangle 48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4" name="Block Arc 48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00" name="Group 479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801" name="Rounded Rectangle 48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2" name="Block Arc 48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9" name="Group 4728"/>
          <p:cNvGrpSpPr/>
          <p:nvPr/>
        </p:nvGrpSpPr>
        <p:grpSpPr>
          <a:xfrm>
            <a:off x="7180091" y="1395259"/>
            <a:ext cx="749808" cy="61532"/>
            <a:chOff x="947832" y="2880954"/>
            <a:chExt cx="3335180" cy="273698"/>
          </a:xfrm>
        </p:grpSpPr>
        <p:grpSp>
          <p:nvGrpSpPr>
            <p:cNvPr id="4761" name="Group 476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789" name="Rounded Rectangle 47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0" name="Block Arc 47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2" name="Group 476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787" name="Rounded Rectangle 47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8" name="Block Arc 47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3" name="Group 476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785" name="Rounded Rectangle 47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6" name="Block Arc 47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4" name="Group 476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783" name="Rounded Rectangle 47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4" name="Block Arc 47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5" name="Group 476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781" name="Rounded Rectangle 47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2" name="Block Arc 47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6" name="Group 476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779" name="Rounded Rectangle 47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0" name="Block Arc 47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7" name="Group 476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777" name="Rounded Rectangle 47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8" name="Block Arc 47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8" name="Group 476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775" name="Rounded Rectangle 47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6" name="Block Arc 47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9" name="Group 476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773" name="Rounded Rectangle 47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4" name="Block Arc 47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70" name="Group 476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771" name="Rounded Rectangle 477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2" name="Block Arc 47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30" name="Group 4729"/>
          <p:cNvGrpSpPr/>
          <p:nvPr/>
        </p:nvGrpSpPr>
        <p:grpSpPr>
          <a:xfrm>
            <a:off x="7180091" y="1490521"/>
            <a:ext cx="749808" cy="61532"/>
            <a:chOff x="947832" y="3304603"/>
            <a:chExt cx="3335180" cy="273698"/>
          </a:xfrm>
        </p:grpSpPr>
        <p:grpSp>
          <p:nvGrpSpPr>
            <p:cNvPr id="4731" name="Group 473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759" name="Rounded Rectangle 47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0" name="Block Arc 47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2" name="Group 473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757" name="Rounded Rectangle 47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8" name="Block Arc 47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3" name="Group 473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755" name="Rounded Rectangle 47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6" name="Block Arc 47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4" name="Group 473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753" name="Rounded Rectangle 47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4" name="Block Arc 47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5" name="Group 473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751" name="Rounded Rectangle 47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2" name="Block Arc 47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6" name="Group 473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749" name="Rounded Rectangle 47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0" name="Block Arc 47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7" name="Group 473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747" name="Rounded Rectangle 47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8" name="Block Arc 47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8" name="Group 473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745" name="Rounded Rectangle 47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6" name="Block Arc 47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9" name="Group 473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743" name="Rounded Rectangle 47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4" name="Block Arc 47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40" name="Group 473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741" name="Rounded Rectangle 47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2" name="Block Arc 47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1" name="Group 4250"/>
          <p:cNvGrpSpPr/>
          <p:nvPr/>
        </p:nvGrpSpPr>
        <p:grpSpPr>
          <a:xfrm flipV="1">
            <a:off x="5943931" y="5720359"/>
            <a:ext cx="749808" cy="61532"/>
            <a:chOff x="949036" y="1608981"/>
            <a:chExt cx="3335180" cy="273698"/>
          </a:xfrm>
        </p:grpSpPr>
        <p:grpSp>
          <p:nvGrpSpPr>
            <p:cNvPr id="4686" name="Group 468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714" name="Rounded Rectangle 47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5" name="Block Arc 47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7" name="Group 468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712" name="Rounded Rectangle 47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3" name="Block Arc 47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8" name="Group 468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710" name="Rounded Rectangle 47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1" name="Block Arc 47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9" name="Group 468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708" name="Rounded Rectangle 47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9" name="Block Arc 47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0" name="Group 468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706" name="Rounded Rectangle 47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7" name="Block Arc 47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1" name="Group 469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704" name="Rounded Rectangle 47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5" name="Block Arc 47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2" name="Group 469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702" name="Rounded Rectangle 47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3" name="Block Arc 47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3" name="Group 469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700" name="Rounded Rectangle 46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1" name="Block Arc 47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4" name="Group 469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698" name="Rounded Rectangle 469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9" name="Block Arc 46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5" name="Group 469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696" name="Rounded Rectangle 46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7" name="Block Arc 46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2" name="Group 4251"/>
          <p:cNvGrpSpPr/>
          <p:nvPr/>
        </p:nvGrpSpPr>
        <p:grpSpPr>
          <a:xfrm flipV="1">
            <a:off x="5943931" y="5625094"/>
            <a:ext cx="749808" cy="61532"/>
            <a:chOff x="949036" y="2032630"/>
            <a:chExt cx="3335180" cy="273698"/>
          </a:xfrm>
        </p:grpSpPr>
        <p:grpSp>
          <p:nvGrpSpPr>
            <p:cNvPr id="4656" name="Group 465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684" name="Rounded Rectangle 46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5" name="Block Arc 46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7" name="Group 465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682" name="Rounded Rectangle 46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3" name="Block Arc 46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8" name="Group 465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680" name="Rounded Rectangle 46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1" name="Block Arc 46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9" name="Group 465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678" name="Rounded Rectangle 46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9" name="Block Arc 46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0" name="Group 465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676" name="Rounded Rectangle 46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7" name="Block Arc 46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1" name="Group 466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674" name="Rounded Rectangle 46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5" name="Block Arc 46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2" name="Group 466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672" name="Rounded Rectangle 46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3" name="Block Arc 46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3" name="Group 466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670" name="Rounded Rectangle 46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1" name="Block Arc 46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4" name="Group 466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668" name="Rounded Rectangle 46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9" name="Block Arc 46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5" name="Group 466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666" name="Rounded Rectangle 46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7" name="Block Arc 46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3" name="Group 4252"/>
          <p:cNvGrpSpPr/>
          <p:nvPr/>
        </p:nvGrpSpPr>
        <p:grpSpPr>
          <a:xfrm flipV="1">
            <a:off x="5943931" y="5529830"/>
            <a:ext cx="749808" cy="61532"/>
            <a:chOff x="949033" y="2456700"/>
            <a:chExt cx="3335180" cy="273698"/>
          </a:xfrm>
        </p:grpSpPr>
        <p:grpSp>
          <p:nvGrpSpPr>
            <p:cNvPr id="4626" name="Group 462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654" name="Rounded Rectangle 465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5" name="Block Arc 465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7" name="Group 462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652" name="Rounded Rectangle 465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3" name="Block Arc 465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8" name="Group 462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650" name="Rounded Rectangle 464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1" name="Block Arc 465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9" name="Group 462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648" name="Rounded Rectangle 46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9" name="Block Arc 464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0" name="Group 462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646" name="Rounded Rectangle 46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7" name="Block Arc 464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1" name="Group 463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644" name="Rounded Rectangle 464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5" name="Block Arc 464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2" name="Group 463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642" name="Rounded Rectangle 464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3" name="Block Arc 464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3" name="Group 463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640" name="Rounded Rectangle 463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1" name="Block Arc 464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4" name="Group 463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638" name="Rounded Rectangle 46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9" name="Block Arc 463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5" name="Group 463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636" name="Rounded Rectangle 463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7" name="Block Arc 463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4" name="Group 4253"/>
          <p:cNvGrpSpPr/>
          <p:nvPr/>
        </p:nvGrpSpPr>
        <p:grpSpPr>
          <a:xfrm flipV="1">
            <a:off x="5943931" y="5434566"/>
            <a:ext cx="749808" cy="61532"/>
            <a:chOff x="947832" y="2880954"/>
            <a:chExt cx="3335180" cy="273698"/>
          </a:xfrm>
        </p:grpSpPr>
        <p:grpSp>
          <p:nvGrpSpPr>
            <p:cNvPr id="4596" name="Group 459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624" name="Rounded Rectangle 46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5" name="Block Arc 46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7" name="Group 459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622" name="Rounded Rectangle 46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3" name="Block Arc 46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8" name="Group 459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620" name="Rounded Rectangle 46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1" name="Block Arc 46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9" name="Group 459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618" name="Rounded Rectangle 46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9" name="Block Arc 46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0" name="Group 459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616" name="Rounded Rectangle 46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7" name="Block Arc 46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1" name="Group 460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614" name="Rounded Rectangle 46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5" name="Block Arc 46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2" name="Group 460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612" name="Rounded Rectangle 46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3" name="Block Arc 46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3" name="Group 460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610" name="Rounded Rectangle 46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1" name="Block Arc 46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4" name="Group 460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608" name="Rounded Rectangle 46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9" name="Block Arc 46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5" name="Group 460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606" name="Rounded Rectangle 46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7" name="Block Arc 46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5" name="Group 4254"/>
          <p:cNvGrpSpPr/>
          <p:nvPr/>
        </p:nvGrpSpPr>
        <p:grpSpPr>
          <a:xfrm flipV="1">
            <a:off x="5943931" y="5339304"/>
            <a:ext cx="749808" cy="61532"/>
            <a:chOff x="947832" y="3304603"/>
            <a:chExt cx="3335180" cy="273698"/>
          </a:xfrm>
        </p:grpSpPr>
        <p:grpSp>
          <p:nvGrpSpPr>
            <p:cNvPr id="4566" name="Group 456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594" name="Rounded Rectangle 45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5" name="Block Arc 45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7" name="Group 456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592" name="Rounded Rectangle 45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3" name="Block Arc 45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8" name="Group 456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590" name="Rounded Rectangle 45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1" name="Block Arc 45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9" name="Group 456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588" name="Rounded Rectangle 45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9" name="Block Arc 45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0" name="Group 456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586" name="Rounded Rectangle 45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7" name="Block Arc 45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1" name="Group 457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584" name="Rounded Rectangle 45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5" name="Block Arc 45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2" name="Group 457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582" name="Rounded Rectangle 45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3" name="Block Arc 45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3" name="Group 457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580" name="Rounded Rectangle 45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1" name="Block Arc 45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4" name="Group 457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578" name="Rounded Rectangle 45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9" name="Block Arc 45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5" name="Group 457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576" name="Rounded Rectangle 45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7" name="Block Arc 45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6" name="Group 4255"/>
          <p:cNvGrpSpPr/>
          <p:nvPr/>
        </p:nvGrpSpPr>
        <p:grpSpPr>
          <a:xfrm flipV="1">
            <a:off x="6598766" y="5720359"/>
            <a:ext cx="749808" cy="61532"/>
            <a:chOff x="949036" y="1608981"/>
            <a:chExt cx="3335180" cy="273698"/>
          </a:xfrm>
        </p:grpSpPr>
        <p:grpSp>
          <p:nvGrpSpPr>
            <p:cNvPr id="4536" name="Group 453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564" name="Rounded Rectangle 45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5" name="Block Arc 45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7" name="Group 453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562" name="Rounded Rectangle 45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3" name="Block Arc 45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8" name="Group 453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560" name="Rounded Rectangle 45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1" name="Block Arc 45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9" name="Group 453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558" name="Rounded Rectangle 45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9" name="Block Arc 45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0" name="Group 453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556" name="Rounded Rectangle 45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7" name="Block Arc 45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1" name="Group 454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554" name="Rounded Rectangle 45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5" name="Block Arc 45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2" name="Group 454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552" name="Rounded Rectangle 45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3" name="Block Arc 45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3" name="Group 454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550" name="Rounded Rectangle 45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1" name="Block Arc 45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4" name="Group 454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548" name="Rounded Rectangle 454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9" name="Block Arc 45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5" name="Group 454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546" name="Rounded Rectangle 45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7" name="Block Arc 45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7" name="Group 4256"/>
          <p:cNvGrpSpPr/>
          <p:nvPr/>
        </p:nvGrpSpPr>
        <p:grpSpPr>
          <a:xfrm flipV="1">
            <a:off x="6598766" y="5625094"/>
            <a:ext cx="749808" cy="61532"/>
            <a:chOff x="949036" y="2032630"/>
            <a:chExt cx="3335180" cy="273698"/>
          </a:xfrm>
        </p:grpSpPr>
        <p:grpSp>
          <p:nvGrpSpPr>
            <p:cNvPr id="4506" name="Group 450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534" name="Rounded Rectangle 45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5" name="Block Arc 45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7" name="Group 450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532" name="Rounded Rectangle 45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3" name="Block Arc 45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8" name="Group 450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530" name="Rounded Rectangle 45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1" name="Block Arc 45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9" name="Group 450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528" name="Rounded Rectangle 45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9" name="Block Arc 45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0" name="Group 450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526" name="Rounded Rectangle 45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7" name="Block Arc 45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1" name="Group 451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524" name="Rounded Rectangle 45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5" name="Block Arc 45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2" name="Group 451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522" name="Rounded Rectangle 45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3" name="Block Arc 45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3" name="Group 451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520" name="Rounded Rectangle 45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1" name="Block Arc 45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4" name="Group 451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518" name="Rounded Rectangle 45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9" name="Block Arc 45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5" name="Group 451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516" name="Rounded Rectangle 45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7" name="Block Arc 45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8" name="Group 4257"/>
          <p:cNvGrpSpPr/>
          <p:nvPr/>
        </p:nvGrpSpPr>
        <p:grpSpPr>
          <a:xfrm flipV="1">
            <a:off x="6598766" y="5529830"/>
            <a:ext cx="749808" cy="61532"/>
            <a:chOff x="949033" y="2456700"/>
            <a:chExt cx="3335180" cy="273698"/>
          </a:xfrm>
        </p:grpSpPr>
        <p:grpSp>
          <p:nvGrpSpPr>
            <p:cNvPr id="4476" name="Group 447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504" name="Rounded Rectangle 450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5" name="Block Arc 450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7" name="Group 447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502" name="Rounded Rectangle 450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3" name="Block Arc 450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8" name="Group 447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500" name="Rounded Rectangle 449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1" name="Block Arc 450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9" name="Group 447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498" name="Rounded Rectangle 44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9" name="Block Arc 449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0" name="Group 447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496" name="Rounded Rectangle 44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7" name="Block Arc 449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1" name="Group 448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494" name="Rounded Rectangle 449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5" name="Block Arc 449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2" name="Group 448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492" name="Rounded Rectangle 449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3" name="Block Arc 449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3" name="Group 448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490" name="Rounded Rectangle 448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1" name="Block Arc 449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4" name="Group 448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488" name="Rounded Rectangle 448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9" name="Block Arc 448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5" name="Group 448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486" name="Rounded Rectangle 448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7" name="Block Arc 448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9" name="Group 4258"/>
          <p:cNvGrpSpPr/>
          <p:nvPr/>
        </p:nvGrpSpPr>
        <p:grpSpPr>
          <a:xfrm flipV="1">
            <a:off x="6598766" y="5434566"/>
            <a:ext cx="749808" cy="61532"/>
            <a:chOff x="947832" y="2880954"/>
            <a:chExt cx="3335180" cy="273698"/>
          </a:xfrm>
        </p:grpSpPr>
        <p:grpSp>
          <p:nvGrpSpPr>
            <p:cNvPr id="4446" name="Group 444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474" name="Rounded Rectangle 44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5" name="Block Arc 44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7" name="Group 444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472" name="Rounded Rectangle 44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3" name="Block Arc 44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8" name="Group 444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470" name="Rounded Rectangle 44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1" name="Block Arc 44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9" name="Group 444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468" name="Rounded Rectangle 44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9" name="Block Arc 44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0" name="Group 444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466" name="Rounded Rectangle 44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7" name="Block Arc 44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1" name="Group 445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464" name="Rounded Rectangle 44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5" name="Block Arc 44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2" name="Group 445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462" name="Rounded Rectangle 44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3" name="Block Arc 44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3" name="Group 445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460" name="Rounded Rectangle 44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1" name="Block Arc 44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4" name="Group 445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458" name="Rounded Rectangle 44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9" name="Block Arc 44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5" name="Group 445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456" name="Rounded Rectangle 445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7" name="Block Arc 44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0" name="Group 4259"/>
          <p:cNvGrpSpPr/>
          <p:nvPr/>
        </p:nvGrpSpPr>
        <p:grpSpPr>
          <a:xfrm flipV="1">
            <a:off x="6598766" y="5339304"/>
            <a:ext cx="749808" cy="61532"/>
            <a:chOff x="947832" y="3304603"/>
            <a:chExt cx="3335180" cy="273698"/>
          </a:xfrm>
        </p:grpSpPr>
        <p:grpSp>
          <p:nvGrpSpPr>
            <p:cNvPr id="4416" name="Group 441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444" name="Rounded Rectangle 44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5" name="Block Arc 44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7" name="Group 441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442" name="Rounded Rectangle 44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3" name="Block Arc 44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8" name="Group 441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440" name="Rounded Rectangle 44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1" name="Block Arc 44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9" name="Group 441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438" name="Rounded Rectangle 443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9" name="Block Arc 44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0" name="Group 441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436" name="Rounded Rectangle 44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7" name="Block Arc 44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1" name="Group 442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434" name="Rounded Rectangle 44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5" name="Block Arc 44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2" name="Group 442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432" name="Rounded Rectangle 44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3" name="Block Arc 44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3" name="Group 442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430" name="Rounded Rectangle 44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1" name="Block Arc 44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4" name="Group 442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428" name="Rounded Rectangle 44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9" name="Block Arc 44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5" name="Group 442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426" name="Rounded Rectangle 44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7" name="Block Arc 44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1" name="Group 4260"/>
          <p:cNvGrpSpPr/>
          <p:nvPr/>
        </p:nvGrpSpPr>
        <p:grpSpPr>
          <a:xfrm flipV="1">
            <a:off x="7180091" y="5720359"/>
            <a:ext cx="749808" cy="61532"/>
            <a:chOff x="949036" y="1608981"/>
            <a:chExt cx="3335180" cy="273698"/>
          </a:xfrm>
        </p:grpSpPr>
        <p:grpSp>
          <p:nvGrpSpPr>
            <p:cNvPr id="4386" name="Group 438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414" name="Rounded Rectangle 44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5" name="Block Arc 44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7" name="Group 438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412" name="Rounded Rectangle 44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3" name="Block Arc 44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8" name="Group 438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410" name="Rounded Rectangle 44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1" name="Block Arc 44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9" name="Group 438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408" name="Rounded Rectangle 44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9" name="Block Arc 44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0" name="Group 438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406" name="Rounded Rectangle 44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7" name="Block Arc 44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1" name="Group 439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404" name="Rounded Rectangle 44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5" name="Block Arc 44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2" name="Group 439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402" name="Rounded Rectangle 44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3" name="Block Arc 44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3" name="Group 439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400" name="Rounded Rectangle 43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1" name="Block Arc 44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4" name="Group 439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398" name="Rounded Rectangle 439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9" name="Block Arc 43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5" name="Group 439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396" name="Rounded Rectangle 43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7" name="Block Arc 43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2" name="Group 4261"/>
          <p:cNvGrpSpPr/>
          <p:nvPr/>
        </p:nvGrpSpPr>
        <p:grpSpPr>
          <a:xfrm flipV="1">
            <a:off x="7180091" y="5625094"/>
            <a:ext cx="749808" cy="61532"/>
            <a:chOff x="949036" y="2032630"/>
            <a:chExt cx="3335180" cy="273698"/>
          </a:xfrm>
        </p:grpSpPr>
        <p:grpSp>
          <p:nvGrpSpPr>
            <p:cNvPr id="4356" name="Group 435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384" name="Rounded Rectangle 43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5" name="Block Arc 43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7" name="Group 435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382" name="Rounded Rectangle 43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3" name="Block Arc 43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8" name="Group 435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380" name="Rounded Rectangle 43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1" name="Block Arc 43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9" name="Group 435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378" name="Rounded Rectangle 43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9" name="Block Arc 43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0" name="Group 435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376" name="Rounded Rectangle 43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7" name="Block Arc 43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1" name="Group 436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374" name="Rounded Rectangle 43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5" name="Block Arc 43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2" name="Group 436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372" name="Rounded Rectangle 43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3" name="Block Arc 43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3" name="Group 436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370" name="Rounded Rectangle 43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1" name="Block Arc 43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4" name="Group 436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368" name="Rounded Rectangle 43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9" name="Block Arc 43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5" name="Group 436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366" name="Rounded Rectangle 43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7" name="Block Arc 43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3" name="Group 4262"/>
          <p:cNvGrpSpPr/>
          <p:nvPr/>
        </p:nvGrpSpPr>
        <p:grpSpPr>
          <a:xfrm flipV="1">
            <a:off x="7180091" y="5529830"/>
            <a:ext cx="749808" cy="61532"/>
            <a:chOff x="949033" y="2456700"/>
            <a:chExt cx="3335180" cy="273698"/>
          </a:xfrm>
        </p:grpSpPr>
        <p:grpSp>
          <p:nvGrpSpPr>
            <p:cNvPr id="4326" name="Group 432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354" name="Rounded Rectangle 435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5" name="Block Arc 435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7" name="Group 432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352" name="Rounded Rectangle 435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3" name="Block Arc 435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8" name="Group 432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350" name="Rounded Rectangle 434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1" name="Block Arc 435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9" name="Group 432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348" name="Rounded Rectangle 43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9" name="Block Arc 434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0" name="Group 432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346" name="Rounded Rectangle 43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7" name="Block Arc 434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1" name="Group 433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344" name="Rounded Rectangle 434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5" name="Block Arc 434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2" name="Group 433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342" name="Rounded Rectangle 434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3" name="Block Arc 434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3" name="Group 433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340" name="Rounded Rectangle 433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1" name="Block Arc 434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4" name="Group 433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338" name="Rounded Rectangle 43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9" name="Block Arc 433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5" name="Group 433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336" name="Rounded Rectangle 433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7" name="Block Arc 433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4" name="Group 4263"/>
          <p:cNvGrpSpPr/>
          <p:nvPr/>
        </p:nvGrpSpPr>
        <p:grpSpPr>
          <a:xfrm flipV="1">
            <a:off x="7180091" y="5434566"/>
            <a:ext cx="749808" cy="61532"/>
            <a:chOff x="947832" y="2880954"/>
            <a:chExt cx="3335180" cy="273698"/>
          </a:xfrm>
        </p:grpSpPr>
        <p:grpSp>
          <p:nvGrpSpPr>
            <p:cNvPr id="4296" name="Group 429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324" name="Rounded Rectangle 43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5" name="Block Arc 43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7" name="Group 429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322" name="Rounded Rectangle 43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3" name="Block Arc 43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8" name="Group 429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320" name="Rounded Rectangle 43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1" name="Block Arc 43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9" name="Group 429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318" name="Rounded Rectangle 43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9" name="Block Arc 43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0" name="Group 429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316" name="Rounded Rectangle 43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7" name="Block Arc 43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1" name="Group 430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314" name="Rounded Rectangle 43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5" name="Block Arc 43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2" name="Group 430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312" name="Rounded Rectangle 43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3" name="Block Arc 43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3" name="Group 430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310" name="Rounded Rectangle 43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1" name="Block Arc 43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4" name="Group 430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308" name="Rounded Rectangle 43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9" name="Block Arc 43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5" name="Group 430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306" name="Rounded Rectangle 43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7" name="Block Arc 43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5" name="Group 4264"/>
          <p:cNvGrpSpPr/>
          <p:nvPr/>
        </p:nvGrpSpPr>
        <p:grpSpPr>
          <a:xfrm flipV="1">
            <a:off x="7180091" y="5339304"/>
            <a:ext cx="749808" cy="61532"/>
            <a:chOff x="947832" y="3304603"/>
            <a:chExt cx="3335180" cy="273698"/>
          </a:xfrm>
        </p:grpSpPr>
        <p:grpSp>
          <p:nvGrpSpPr>
            <p:cNvPr id="4266" name="Group 426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294" name="Rounded Rectangle 42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5" name="Block Arc 42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7" name="Group 426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292" name="Rounded Rectangle 42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3" name="Block Arc 42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8" name="Group 426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290" name="Rounded Rectangle 42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1" name="Block Arc 42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9" name="Group 426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288" name="Rounded Rectangle 42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9" name="Block Arc 42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0" name="Group 426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286" name="Rounded Rectangle 42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7" name="Block Arc 42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1" name="Group 427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284" name="Rounded Rectangle 42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5" name="Block Arc 42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2" name="Group 427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282" name="Rounded Rectangle 42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3" name="Block Arc 42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3" name="Group 427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280" name="Rounded Rectangle 42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1" name="Block Arc 42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4" name="Group 427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278" name="Rounded Rectangle 42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9" name="Block Arc 42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5" name="Group 427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276" name="Rounded Rectangle 42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7" name="Block Arc 42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129" name="Rectangle 4128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30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37" name="Group 4236"/>
          <p:cNvGrpSpPr/>
          <p:nvPr/>
        </p:nvGrpSpPr>
        <p:grpSpPr>
          <a:xfrm>
            <a:off x="7320279" y="821145"/>
            <a:ext cx="16740" cy="173135"/>
            <a:chOff x="2615125" y="723899"/>
            <a:chExt cx="138587" cy="1433323"/>
          </a:xfrm>
        </p:grpSpPr>
        <p:sp>
          <p:nvSpPr>
            <p:cNvPr id="4249" name="Rectangle 4248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50" name="Rectangle 4249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38" name="Group 4237"/>
          <p:cNvGrpSpPr/>
          <p:nvPr/>
        </p:nvGrpSpPr>
        <p:grpSpPr>
          <a:xfrm>
            <a:off x="7099373" y="821145"/>
            <a:ext cx="16740" cy="173534"/>
            <a:chOff x="786325" y="704849"/>
            <a:chExt cx="138587" cy="1436626"/>
          </a:xfrm>
        </p:grpSpPr>
        <p:sp>
          <p:nvSpPr>
            <p:cNvPr id="4247" name="Rectangle 4246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48" name="Rectangle 4247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39" name="Group 4238"/>
          <p:cNvGrpSpPr/>
          <p:nvPr/>
        </p:nvGrpSpPr>
        <p:grpSpPr>
          <a:xfrm>
            <a:off x="7541185" y="821145"/>
            <a:ext cx="15636" cy="173135"/>
            <a:chOff x="4443926" y="628649"/>
            <a:chExt cx="129444" cy="1433323"/>
          </a:xfrm>
        </p:grpSpPr>
        <p:sp>
          <p:nvSpPr>
            <p:cNvPr id="4245" name="Rectangle 4244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46" name="Rectangle 4245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40" name="Rectangle 4239"/>
          <p:cNvSpPr/>
          <p:nvPr/>
        </p:nvSpPr>
        <p:spPr>
          <a:xfrm>
            <a:off x="7054037" y="82114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1" name="Rectangle 4240"/>
          <p:cNvSpPr/>
          <p:nvPr/>
        </p:nvSpPr>
        <p:spPr>
          <a:xfrm>
            <a:off x="7054037" y="85825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2" name="Rectangle 4241"/>
          <p:cNvSpPr/>
          <p:nvPr/>
        </p:nvSpPr>
        <p:spPr>
          <a:xfrm>
            <a:off x="7054037" y="89478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3" name="Rectangle 4242"/>
          <p:cNvSpPr/>
          <p:nvPr/>
        </p:nvSpPr>
        <p:spPr>
          <a:xfrm>
            <a:off x="7054037" y="93131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4" name="Rectangle 4243"/>
          <p:cNvSpPr/>
          <p:nvPr/>
        </p:nvSpPr>
        <p:spPr>
          <a:xfrm>
            <a:off x="7054037" y="96784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23" name="Group 4222"/>
          <p:cNvGrpSpPr/>
          <p:nvPr/>
        </p:nvGrpSpPr>
        <p:grpSpPr>
          <a:xfrm>
            <a:off x="6547646" y="824689"/>
            <a:ext cx="16740" cy="173135"/>
            <a:chOff x="2615125" y="723899"/>
            <a:chExt cx="138587" cy="1433323"/>
          </a:xfrm>
        </p:grpSpPr>
        <p:sp>
          <p:nvSpPr>
            <p:cNvPr id="4235" name="Rectangle 4234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6" name="Rectangle 4235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24" name="Group 4223"/>
          <p:cNvGrpSpPr/>
          <p:nvPr/>
        </p:nvGrpSpPr>
        <p:grpSpPr>
          <a:xfrm>
            <a:off x="6326740" y="824689"/>
            <a:ext cx="16740" cy="173534"/>
            <a:chOff x="786325" y="704849"/>
            <a:chExt cx="138587" cy="1436626"/>
          </a:xfrm>
        </p:grpSpPr>
        <p:sp>
          <p:nvSpPr>
            <p:cNvPr id="4233" name="Rectangle 4232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4" name="Rectangle 4233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25" name="Group 4224"/>
          <p:cNvGrpSpPr/>
          <p:nvPr/>
        </p:nvGrpSpPr>
        <p:grpSpPr>
          <a:xfrm>
            <a:off x="6768552" y="824689"/>
            <a:ext cx="15636" cy="173135"/>
            <a:chOff x="4443926" y="628649"/>
            <a:chExt cx="129444" cy="1433323"/>
          </a:xfrm>
        </p:grpSpPr>
        <p:sp>
          <p:nvSpPr>
            <p:cNvPr id="4231" name="Rectangle 4230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2" name="Rectangle 4231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26" name="Rectangle 4225"/>
          <p:cNvSpPr/>
          <p:nvPr/>
        </p:nvSpPr>
        <p:spPr>
          <a:xfrm>
            <a:off x="6281404" y="824689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7" name="Rectangle 4226"/>
          <p:cNvSpPr/>
          <p:nvPr/>
        </p:nvSpPr>
        <p:spPr>
          <a:xfrm>
            <a:off x="6281404" y="86179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8" name="Rectangle 4227"/>
          <p:cNvSpPr/>
          <p:nvPr/>
        </p:nvSpPr>
        <p:spPr>
          <a:xfrm>
            <a:off x="6281404" y="89832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9" name="Rectangle 4228"/>
          <p:cNvSpPr/>
          <p:nvPr/>
        </p:nvSpPr>
        <p:spPr>
          <a:xfrm>
            <a:off x="6281404" y="93485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0" name="Rectangle 4229"/>
          <p:cNvSpPr/>
          <p:nvPr/>
        </p:nvSpPr>
        <p:spPr>
          <a:xfrm>
            <a:off x="6281404" y="97138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09" name="Group 4208"/>
          <p:cNvGrpSpPr/>
          <p:nvPr/>
        </p:nvGrpSpPr>
        <p:grpSpPr>
          <a:xfrm rot="16200000">
            <a:off x="5752756" y="1993330"/>
            <a:ext cx="16740" cy="173135"/>
            <a:chOff x="2615125" y="723899"/>
            <a:chExt cx="138587" cy="1433323"/>
          </a:xfrm>
        </p:grpSpPr>
        <p:sp>
          <p:nvSpPr>
            <p:cNvPr id="4221" name="Rectangle 4220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22" name="Rectangle 4221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10" name="Group 4209"/>
          <p:cNvGrpSpPr/>
          <p:nvPr/>
        </p:nvGrpSpPr>
        <p:grpSpPr>
          <a:xfrm rot="16200000">
            <a:off x="5752956" y="2214036"/>
            <a:ext cx="16740" cy="173534"/>
            <a:chOff x="786325" y="704849"/>
            <a:chExt cx="138587" cy="1436626"/>
          </a:xfrm>
        </p:grpSpPr>
        <p:sp>
          <p:nvSpPr>
            <p:cNvPr id="4219" name="Rectangle 4218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20" name="Rectangle 4219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 rot="16200000">
            <a:off x="5753308" y="1772976"/>
            <a:ext cx="15636" cy="173135"/>
            <a:chOff x="4443926" y="628649"/>
            <a:chExt cx="129444" cy="1433323"/>
          </a:xfrm>
        </p:grpSpPr>
        <p:sp>
          <p:nvSpPr>
            <p:cNvPr id="4217" name="Rectangle 4216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18" name="Rectangle 4217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12" name="Rectangle 4211"/>
          <p:cNvSpPr/>
          <p:nvPr/>
        </p:nvSpPr>
        <p:spPr>
          <a:xfrm rot="16200000">
            <a:off x="5414161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3" name="Rectangle 4212"/>
          <p:cNvSpPr/>
          <p:nvPr/>
        </p:nvSpPr>
        <p:spPr>
          <a:xfrm rot="16200000">
            <a:off x="5451266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4" name="Rectangle 4213"/>
          <p:cNvSpPr/>
          <p:nvPr/>
        </p:nvSpPr>
        <p:spPr>
          <a:xfrm rot="16200000">
            <a:off x="5487796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5" name="Rectangle 4214"/>
          <p:cNvSpPr/>
          <p:nvPr/>
        </p:nvSpPr>
        <p:spPr>
          <a:xfrm rot="16200000">
            <a:off x="5524325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6" name="Rectangle 4215"/>
          <p:cNvSpPr/>
          <p:nvPr/>
        </p:nvSpPr>
        <p:spPr>
          <a:xfrm rot="16200000">
            <a:off x="5560855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95" name="Group 4194"/>
          <p:cNvGrpSpPr/>
          <p:nvPr/>
        </p:nvGrpSpPr>
        <p:grpSpPr>
          <a:xfrm>
            <a:off x="7320279" y="5896421"/>
            <a:ext cx="16740" cy="173135"/>
            <a:chOff x="2615125" y="723899"/>
            <a:chExt cx="138587" cy="1433323"/>
          </a:xfrm>
        </p:grpSpPr>
        <p:sp>
          <p:nvSpPr>
            <p:cNvPr id="4207" name="Rectangle 4206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8" name="Rectangle 4207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96" name="Group 4195"/>
          <p:cNvGrpSpPr/>
          <p:nvPr/>
        </p:nvGrpSpPr>
        <p:grpSpPr>
          <a:xfrm>
            <a:off x="7099373" y="5896421"/>
            <a:ext cx="16740" cy="173534"/>
            <a:chOff x="786325" y="704849"/>
            <a:chExt cx="138587" cy="1436626"/>
          </a:xfrm>
        </p:grpSpPr>
        <p:sp>
          <p:nvSpPr>
            <p:cNvPr id="4205" name="Rectangle 4204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6" name="Rectangle 4205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97" name="Group 4196"/>
          <p:cNvGrpSpPr/>
          <p:nvPr/>
        </p:nvGrpSpPr>
        <p:grpSpPr>
          <a:xfrm>
            <a:off x="7541185" y="5896421"/>
            <a:ext cx="15636" cy="173135"/>
            <a:chOff x="4443926" y="628649"/>
            <a:chExt cx="129444" cy="1433323"/>
          </a:xfrm>
        </p:grpSpPr>
        <p:sp>
          <p:nvSpPr>
            <p:cNvPr id="4203" name="Rectangle 4202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4" name="Rectangle 4203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98" name="Rectangle 4197"/>
          <p:cNvSpPr/>
          <p:nvPr/>
        </p:nvSpPr>
        <p:spPr>
          <a:xfrm>
            <a:off x="7054037" y="5896421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9" name="Rectangle 4198"/>
          <p:cNvSpPr/>
          <p:nvPr/>
        </p:nvSpPr>
        <p:spPr>
          <a:xfrm>
            <a:off x="7054037" y="593352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0" name="Rectangle 4199"/>
          <p:cNvSpPr/>
          <p:nvPr/>
        </p:nvSpPr>
        <p:spPr>
          <a:xfrm>
            <a:off x="7054037" y="597005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1" name="Rectangle 4200"/>
          <p:cNvSpPr/>
          <p:nvPr/>
        </p:nvSpPr>
        <p:spPr>
          <a:xfrm>
            <a:off x="7054037" y="60065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2" name="Rectangle 4201"/>
          <p:cNvSpPr/>
          <p:nvPr/>
        </p:nvSpPr>
        <p:spPr>
          <a:xfrm>
            <a:off x="7054037" y="604311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81" name="Group 4180"/>
          <p:cNvGrpSpPr/>
          <p:nvPr/>
        </p:nvGrpSpPr>
        <p:grpSpPr>
          <a:xfrm>
            <a:off x="6547646" y="5899965"/>
            <a:ext cx="16740" cy="173135"/>
            <a:chOff x="2615125" y="723899"/>
            <a:chExt cx="138587" cy="1433323"/>
          </a:xfrm>
        </p:grpSpPr>
        <p:sp>
          <p:nvSpPr>
            <p:cNvPr id="4193" name="Rectangle 4192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4" name="Rectangle 4193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82" name="Group 4181"/>
          <p:cNvGrpSpPr/>
          <p:nvPr/>
        </p:nvGrpSpPr>
        <p:grpSpPr>
          <a:xfrm>
            <a:off x="6326740" y="5899965"/>
            <a:ext cx="16740" cy="173534"/>
            <a:chOff x="786325" y="704849"/>
            <a:chExt cx="138587" cy="1436626"/>
          </a:xfrm>
        </p:grpSpPr>
        <p:sp>
          <p:nvSpPr>
            <p:cNvPr id="4191" name="Rectangle 4190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2" name="Rectangle 4191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83" name="Group 4182"/>
          <p:cNvGrpSpPr/>
          <p:nvPr/>
        </p:nvGrpSpPr>
        <p:grpSpPr>
          <a:xfrm>
            <a:off x="6768552" y="5899965"/>
            <a:ext cx="15636" cy="173135"/>
            <a:chOff x="4443926" y="628649"/>
            <a:chExt cx="129444" cy="1433323"/>
          </a:xfrm>
        </p:grpSpPr>
        <p:sp>
          <p:nvSpPr>
            <p:cNvPr id="4189" name="Rectangle 4188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0" name="Rectangle 4189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84" name="Rectangle 4183"/>
          <p:cNvSpPr/>
          <p:nvPr/>
        </p:nvSpPr>
        <p:spPr>
          <a:xfrm>
            <a:off x="6281404" y="589996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5" name="Rectangle 4184"/>
          <p:cNvSpPr/>
          <p:nvPr/>
        </p:nvSpPr>
        <p:spPr>
          <a:xfrm>
            <a:off x="6281404" y="593707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6" name="Rectangle 4185"/>
          <p:cNvSpPr/>
          <p:nvPr/>
        </p:nvSpPr>
        <p:spPr>
          <a:xfrm>
            <a:off x="6281404" y="597360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7" name="Rectangle 4186"/>
          <p:cNvSpPr/>
          <p:nvPr/>
        </p:nvSpPr>
        <p:spPr>
          <a:xfrm>
            <a:off x="6281404" y="601013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8" name="Rectangle 4187"/>
          <p:cNvSpPr/>
          <p:nvPr/>
        </p:nvSpPr>
        <p:spPr>
          <a:xfrm>
            <a:off x="6281404" y="604666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67" name="Group 4166"/>
          <p:cNvGrpSpPr/>
          <p:nvPr/>
        </p:nvGrpSpPr>
        <p:grpSpPr>
          <a:xfrm rot="16200000">
            <a:off x="5752756" y="2907978"/>
            <a:ext cx="16740" cy="173135"/>
            <a:chOff x="2615125" y="723899"/>
            <a:chExt cx="138587" cy="1433323"/>
          </a:xfrm>
        </p:grpSpPr>
        <p:sp>
          <p:nvSpPr>
            <p:cNvPr id="4179" name="Rectangle 4178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80" name="Rectangle 4179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68" name="Group 4167"/>
          <p:cNvGrpSpPr/>
          <p:nvPr/>
        </p:nvGrpSpPr>
        <p:grpSpPr>
          <a:xfrm rot="16200000">
            <a:off x="5752956" y="3128684"/>
            <a:ext cx="16740" cy="173534"/>
            <a:chOff x="786325" y="704849"/>
            <a:chExt cx="138587" cy="1436626"/>
          </a:xfrm>
        </p:grpSpPr>
        <p:sp>
          <p:nvSpPr>
            <p:cNvPr id="4177" name="Rectangle 4176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78" name="Rectangle 4177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69" name="Group 4168"/>
          <p:cNvGrpSpPr/>
          <p:nvPr/>
        </p:nvGrpSpPr>
        <p:grpSpPr>
          <a:xfrm rot="16200000">
            <a:off x="5753308" y="2687624"/>
            <a:ext cx="15636" cy="173135"/>
            <a:chOff x="4443926" y="628649"/>
            <a:chExt cx="129444" cy="1433323"/>
          </a:xfrm>
        </p:grpSpPr>
        <p:sp>
          <p:nvSpPr>
            <p:cNvPr id="4175" name="Rectangle 4174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76" name="Rectangle 4175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70" name="Rectangle 4169"/>
          <p:cNvSpPr/>
          <p:nvPr/>
        </p:nvSpPr>
        <p:spPr>
          <a:xfrm rot="16200000">
            <a:off x="5414161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1" name="Rectangle 4170"/>
          <p:cNvSpPr/>
          <p:nvPr/>
        </p:nvSpPr>
        <p:spPr>
          <a:xfrm rot="16200000">
            <a:off x="5451266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2" name="Rectangle 4171"/>
          <p:cNvSpPr/>
          <p:nvPr/>
        </p:nvSpPr>
        <p:spPr>
          <a:xfrm rot="16200000">
            <a:off x="5487796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3" name="Rectangle 4172"/>
          <p:cNvSpPr/>
          <p:nvPr/>
        </p:nvSpPr>
        <p:spPr>
          <a:xfrm rot="16200000">
            <a:off x="5524325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4" name="Rectangle 4173"/>
          <p:cNvSpPr/>
          <p:nvPr/>
        </p:nvSpPr>
        <p:spPr>
          <a:xfrm rot="16200000">
            <a:off x="5560855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3" name="Group 4152"/>
          <p:cNvGrpSpPr/>
          <p:nvPr/>
        </p:nvGrpSpPr>
        <p:grpSpPr>
          <a:xfrm rot="16200000">
            <a:off x="5752756" y="3833465"/>
            <a:ext cx="16740" cy="173135"/>
            <a:chOff x="2615125" y="723899"/>
            <a:chExt cx="138587" cy="1433323"/>
          </a:xfrm>
        </p:grpSpPr>
        <p:sp>
          <p:nvSpPr>
            <p:cNvPr id="4165" name="Rectangle 4164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6" name="Rectangle 4165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54" name="Group 4153"/>
          <p:cNvGrpSpPr/>
          <p:nvPr/>
        </p:nvGrpSpPr>
        <p:grpSpPr>
          <a:xfrm rot="16200000">
            <a:off x="5752956" y="4054171"/>
            <a:ext cx="16740" cy="173534"/>
            <a:chOff x="786325" y="704849"/>
            <a:chExt cx="138587" cy="1436626"/>
          </a:xfrm>
        </p:grpSpPr>
        <p:sp>
          <p:nvSpPr>
            <p:cNvPr id="4163" name="Rectangle 4162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4" name="Rectangle 4163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55" name="Group 4154"/>
          <p:cNvGrpSpPr/>
          <p:nvPr/>
        </p:nvGrpSpPr>
        <p:grpSpPr>
          <a:xfrm rot="16200000">
            <a:off x="5753308" y="3613112"/>
            <a:ext cx="15636" cy="173135"/>
            <a:chOff x="4443926" y="628649"/>
            <a:chExt cx="129444" cy="1433323"/>
          </a:xfrm>
        </p:grpSpPr>
        <p:sp>
          <p:nvSpPr>
            <p:cNvPr id="4161" name="Rectangle 4160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2" name="Rectangle 4161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56" name="Rectangle 4155"/>
          <p:cNvSpPr/>
          <p:nvPr/>
        </p:nvSpPr>
        <p:spPr>
          <a:xfrm rot="16200000">
            <a:off x="5414161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7" name="Rectangle 4156"/>
          <p:cNvSpPr/>
          <p:nvPr/>
        </p:nvSpPr>
        <p:spPr>
          <a:xfrm rot="16200000">
            <a:off x="545126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8" name="Rectangle 4157"/>
          <p:cNvSpPr/>
          <p:nvPr/>
        </p:nvSpPr>
        <p:spPr>
          <a:xfrm rot="16200000">
            <a:off x="5487797" y="3906402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9" name="Rectangle 4158"/>
          <p:cNvSpPr/>
          <p:nvPr/>
        </p:nvSpPr>
        <p:spPr>
          <a:xfrm rot="16200000">
            <a:off x="552432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0" name="Rectangle 4159"/>
          <p:cNvSpPr/>
          <p:nvPr/>
        </p:nvSpPr>
        <p:spPr>
          <a:xfrm rot="16200000">
            <a:off x="556085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39" name="Group 4138"/>
          <p:cNvGrpSpPr/>
          <p:nvPr/>
        </p:nvGrpSpPr>
        <p:grpSpPr>
          <a:xfrm rot="16200000">
            <a:off x="5752756" y="4718849"/>
            <a:ext cx="16740" cy="173135"/>
            <a:chOff x="2615125" y="723899"/>
            <a:chExt cx="138587" cy="1433323"/>
          </a:xfrm>
        </p:grpSpPr>
        <p:sp>
          <p:nvSpPr>
            <p:cNvPr id="4151" name="Rectangle 4150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52" name="Rectangle 4151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40" name="Group 4139"/>
          <p:cNvGrpSpPr/>
          <p:nvPr/>
        </p:nvGrpSpPr>
        <p:grpSpPr>
          <a:xfrm rot="16200000">
            <a:off x="5752956" y="4939555"/>
            <a:ext cx="16740" cy="173534"/>
            <a:chOff x="786325" y="704849"/>
            <a:chExt cx="138587" cy="1436626"/>
          </a:xfrm>
        </p:grpSpPr>
        <p:sp>
          <p:nvSpPr>
            <p:cNvPr id="4149" name="Rectangle 4148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50" name="Rectangle 4149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41" name="Group 4140"/>
          <p:cNvGrpSpPr/>
          <p:nvPr/>
        </p:nvGrpSpPr>
        <p:grpSpPr>
          <a:xfrm rot="16200000">
            <a:off x="5753308" y="4498495"/>
            <a:ext cx="15636" cy="173135"/>
            <a:chOff x="4443926" y="628649"/>
            <a:chExt cx="129444" cy="1433323"/>
          </a:xfrm>
        </p:grpSpPr>
        <p:sp>
          <p:nvSpPr>
            <p:cNvPr id="4147" name="Rectangle 4146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48" name="Rectangle 4147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42" name="Rectangle 4141"/>
          <p:cNvSpPr/>
          <p:nvPr/>
        </p:nvSpPr>
        <p:spPr>
          <a:xfrm rot="16200000">
            <a:off x="5414161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3" name="Rectangle 4142"/>
          <p:cNvSpPr/>
          <p:nvPr/>
        </p:nvSpPr>
        <p:spPr>
          <a:xfrm rot="16200000">
            <a:off x="5451266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4" name="Rectangle 4143"/>
          <p:cNvSpPr/>
          <p:nvPr/>
        </p:nvSpPr>
        <p:spPr>
          <a:xfrm rot="16200000">
            <a:off x="5487796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5" name="Rectangle 4144"/>
          <p:cNvSpPr/>
          <p:nvPr/>
        </p:nvSpPr>
        <p:spPr>
          <a:xfrm rot="16200000">
            <a:off x="5524325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6" name="Rectangle 4145"/>
          <p:cNvSpPr/>
          <p:nvPr/>
        </p:nvSpPr>
        <p:spPr>
          <a:xfrm rot="16200000">
            <a:off x="5560855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5935055" y="6030843"/>
            <a:ext cx="250343" cy="215444"/>
            <a:chOff x="5654068" y="5306942"/>
            <a:chExt cx="250343" cy="215444"/>
          </a:xfrm>
        </p:grpSpPr>
        <p:sp>
          <p:nvSpPr>
            <p:cNvPr id="442" name="Rectangle 441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sp>
        <p:nvSpPr>
          <p:cNvPr id="589" name="TextBox 588"/>
          <p:cNvSpPr txBox="1"/>
          <p:nvPr/>
        </p:nvSpPr>
        <p:spPr>
          <a:xfrm flipH="1">
            <a:off x="104503" y="588645"/>
            <a:ext cx="4072616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Marshals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Marshal (UM) with Mace </a:t>
            </a:r>
          </a:p>
          <a:p>
            <a:pPr marL="627063" marR="0" lvl="3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Behind Bagpipes &amp; Flags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Leading Faculty with 2 AMs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Associate University Marshal (AUM)</a:t>
            </a:r>
          </a:p>
          <a:p>
            <a:pPr marL="687388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With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Assistant Marshals (AM)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 with Platform Party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with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 with Master’s Candidates</a:t>
            </a:r>
          </a:p>
          <a:p>
            <a:pPr marL="627063" marR="0" lvl="3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with Summa Candidates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2 with A-K Candidates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2 with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L-Z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Candidates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1- 4 with line-up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3" indent="-1682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5-8, 20 Back Left of L-Z Seating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2" indent="-1682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9-10 Back Right of A-K Seating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11-15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Karpus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Atrium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16-21 Field House Floor</a:t>
            </a:r>
          </a:p>
        </p:txBody>
      </p:sp>
      <p:sp>
        <p:nvSpPr>
          <p:cNvPr id="588" name="TextBox 587"/>
          <p:cNvSpPr txBox="1"/>
          <p:nvPr/>
        </p:nvSpPr>
        <p:spPr>
          <a:xfrm>
            <a:off x="1" y="0"/>
            <a:ext cx="2143124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257300" algn="l"/>
              </a:tabLst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Beginning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366" name="Straight Connector 365"/>
          <p:cNvCxnSpPr/>
          <p:nvPr/>
        </p:nvCxnSpPr>
        <p:spPr>
          <a:xfrm>
            <a:off x="4290332" y="194230"/>
            <a:ext cx="0" cy="2381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4313001" y="6446302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8186163" y="2389210"/>
            <a:ext cx="286862" cy="497940"/>
            <a:chOff x="8026675" y="4765586"/>
            <a:chExt cx="286862" cy="497940"/>
          </a:xfrm>
        </p:grpSpPr>
        <p:sp>
          <p:nvSpPr>
            <p:cNvPr id="4099" name="Rectangle 4098"/>
            <p:cNvSpPr/>
            <p:nvPr/>
          </p:nvSpPr>
          <p:spPr>
            <a:xfrm>
              <a:off x="8082781" y="4831431"/>
              <a:ext cx="169302" cy="377405"/>
            </a:xfrm>
            <a:prstGeom prst="rect">
              <a:avLst/>
            </a:prstGeom>
            <a:solidFill>
              <a:srgbClr val="99FF9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Calibri"/>
              </a:endParaRPr>
            </a:p>
          </p:txBody>
        </p:sp>
        <p:sp>
          <p:nvSpPr>
            <p:cNvPr id="4106" name="TextBox 219"/>
            <p:cNvSpPr txBox="1">
              <a:spLocks noChangeArrowheads="1"/>
            </p:cNvSpPr>
            <p:nvPr/>
          </p:nvSpPr>
          <p:spPr bwMode="auto">
            <a:xfrm rot="5400000">
              <a:off x="7929456" y="4879445"/>
              <a:ext cx="49116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600" dirty="0">
                  <a:solidFill>
                    <a:srgbClr val="008000"/>
                  </a:solidFill>
                  <a:cs typeface="Arial" panose="020B0604020202020204" pitchFamily="34" charset="0"/>
                </a:rPr>
                <a:t>Laurentian Singers</a:t>
              </a:r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8072918" y="4824654"/>
              <a:ext cx="169302" cy="377405"/>
            </a:xfrm>
            <a:prstGeom prst="rect">
              <a:avLst/>
            </a:prstGeom>
            <a:solidFill>
              <a:srgbClr val="99FF9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8" name="TextBox 219"/>
            <p:cNvSpPr txBox="1">
              <a:spLocks noChangeArrowheads="1"/>
            </p:cNvSpPr>
            <p:nvPr/>
          </p:nvSpPr>
          <p:spPr bwMode="auto">
            <a:xfrm rot="5400000">
              <a:off x="7919593" y="4872668"/>
              <a:ext cx="49116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Laurentian Singers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>
            <a:off x="4403910" y="1933274"/>
            <a:ext cx="217489" cy="219075"/>
            <a:chOff x="2067654" y="4497630"/>
            <a:chExt cx="217489" cy="219075"/>
          </a:xfrm>
        </p:grpSpPr>
        <p:sp>
          <p:nvSpPr>
            <p:cNvPr id="4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4327898" y="312000"/>
            <a:ext cx="217489" cy="219075"/>
            <a:chOff x="2067654" y="4497630"/>
            <a:chExt cx="217489" cy="219075"/>
          </a:xfrm>
        </p:grpSpPr>
        <p:sp>
          <p:nvSpPr>
            <p:cNvPr id="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41" name="Group 540"/>
          <p:cNvGrpSpPr/>
          <p:nvPr/>
        </p:nvGrpSpPr>
        <p:grpSpPr>
          <a:xfrm>
            <a:off x="4035279" y="312000"/>
            <a:ext cx="217489" cy="219075"/>
            <a:chOff x="2067654" y="4497630"/>
            <a:chExt cx="217489" cy="219075"/>
          </a:xfrm>
        </p:grpSpPr>
        <p:sp>
          <p:nvSpPr>
            <p:cNvPr id="5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4030945" y="70058"/>
            <a:ext cx="217489" cy="219075"/>
            <a:chOff x="2067654" y="4497630"/>
            <a:chExt cx="217489" cy="219075"/>
          </a:xfrm>
        </p:grpSpPr>
        <p:sp>
          <p:nvSpPr>
            <p:cNvPr id="53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2" name="Group 561"/>
          <p:cNvGrpSpPr/>
          <p:nvPr/>
        </p:nvGrpSpPr>
        <p:grpSpPr>
          <a:xfrm>
            <a:off x="2184448" y="312000"/>
            <a:ext cx="217489" cy="219075"/>
            <a:chOff x="2067654" y="4497630"/>
            <a:chExt cx="217489" cy="219075"/>
          </a:xfrm>
        </p:grpSpPr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5" name="Group 564"/>
          <p:cNvGrpSpPr/>
          <p:nvPr/>
        </p:nvGrpSpPr>
        <p:grpSpPr>
          <a:xfrm>
            <a:off x="2177948" y="70058"/>
            <a:ext cx="217489" cy="219075"/>
            <a:chOff x="2067654" y="4497630"/>
            <a:chExt cx="217489" cy="219075"/>
          </a:xfrm>
        </p:grpSpPr>
        <p:sp>
          <p:nvSpPr>
            <p:cNvPr id="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5" name="Group 584"/>
          <p:cNvGrpSpPr/>
          <p:nvPr/>
        </p:nvGrpSpPr>
        <p:grpSpPr>
          <a:xfrm>
            <a:off x="4325730" y="70058"/>
            <a:ext cx="217489" cy="219075"/>
            <a:chOff x="2067654" y="4497630"/>
            <a:chExt cx="217489" cy="219075"/>
          </a:xfrm>
        </p:grpSpPr>
        <p:sp>
          <p:nvSpPr>
            <p:cNvPr id="58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7190949" y="3399052"/>
            <a:ext cx="139541" cy="146304"/>
            <a:chOff x="8367286" y="3351427"/>
            <a:chExt cx="139541" cy="146304"/>
          </a:xfrm>
        </p:grpSpPr>
        <p:sp>
          <p:nvSpPr>
            <p:cNvPr id="23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7540031" y="2300759"/>
            <a:ext cx="139541" cy="146304"/>
            <a:chOff x="8367286" y="3351427"/>
            <a:chExt cx="139541" cy="146304"/>
          </a:xfrm>
        </p:grpSpPr>
        <p:sp>
          <p:nvSpPr>
            <p:cNvPr id="24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7199725" y="2467399"/>
            <a:ext cx="139541" cy="146304"/>
            <a:chOff x="8367286" y="3351427"/>
            <a:chExt cx="139541" cy="146304"/>
          </a:xfrm>
        </p:grpSpPr>
        <p:sp>
          <p:nvSpPr>
            <p:cNvPr id="24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7173734" y="4289913"/>
            <a:ext cx="139541" cy="146304"/>
            <a:chOff x="8369667" y="3351427"/>
            <a:chExt cx="139541" cy="146304"/>
          </a:xfrm>
        </p:grpSpPr>
        <p:sp>
          <p:nvSpPr>
            <p:cNvPr id="24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8553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7198256" y="1716798"/>
            <a:ext cx="137160" cy="146304"/>
            <a:chOff x="8369667" y="3351427"/>
            <a:chExt cx="137160" cy="146304"/>
          </a:xfrm>
        </p:grpSpPr>
        <p:sp>
          <p:nvSpPr>
            <p:cNvPr id="25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Text Box 11"/>
            <p:cNvSpPr txBox="1">
              <a:spLocks noChangeArrowheads="1"/>
            </p:cNvSpPr>
            <p:nvPr/>
          </p:nvSpPr>
          <p:spPr bwMode="auto">
            <a:xfrm rot="21540000">
              <a:off x="8372474" y="3383112"/>
              <a:ext cx="131972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5498809" y="5350089"/>
            <a:ext cx="141129" cy="146304"/>
            <a:chOff x="8369667" y="3351427"/>
            <a:chExt cx="141129" cy="146304"/>
          </a:xfrm>
        </p:grpSpPr>
        <p:sp>
          <p:nvSpPr>
            <p:cNvPr id="25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5498017" y="3324074"/>
            <a:ext cx="141921" cy="146304"/>
            <a:chOff x="8367286" y="3351426"/>
            <a:chExt cx="141921" cy="146304"/>
          </a:xfrm>
        </p:grpSpPr>
        <p:sp>
          <p:nvSpPr>
            <p:cNvPr id="25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5488492" y="2570164"/>
            <a:ext cx="141921" cy="146304"/>
            <a:chOff x="8367286" y="3351426"/>
            <a:chExt cx="141921" cy="146304"/>
          </a:xfrm>
        </p:grpSpPr>
        <p:sp>
          <p:nvSpPr>
            <p:cNvPr id="26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09" name="Oval 380" descr="Royal_Stewart_tartan"/>
          <p:cNvSpPr>
            <a:spLocks noChangeArrowheads="1"/>
          </p:cNvSpPr>
          <p:nvPr/>
        </p:nvSpPr>
        <p:spPr bwMode="auto">
          <a:xfrm rot="5400000">
            <a:off x="3677990" y="121854"/>
            <a:ext cx="187468" cy="328711"/>
          </a:xfrm>
          <a:prstGeom prst="ellipse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0" name="Group 309"/>
          <p:cNvGrpSpPr/>
          <p:nvPr/>
        </p:nvGrpSpPr>
        <p:grpSpPr>
          <a:xfrm>
            <a:off x="2739132" y="181371"/>
            <a:ext cx="217489" cy="219075"/>
            <a:chOff x="2067654" y="4497630"/>
            <a:chExt cx="217489" cy="219075"/>
          </a:xfrm>
        </p:grpSpPr>
        <p:sp>
          <p:nvSpPr>
            <p:cNvPr id="31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2462136" y="70058"/>
            <a:ext cx="217864" cy="219075"/>
            <a:chOff x="2067278" y="4497630"/>
            <a:chExt cx="217864" cy="219075"/>
          </a:xfrm>
        </p:grpSpPr>
        <p:sp>
          <p:nvSpPr>
            <p:cNvPr id="3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3050909" y="128781"/>
            <a:ext cx="182292" cy="314856"/>
            <a:chOff x="1156988" y="44628"/>
            <a:chExt cx="182292" cy="314856"/>
          </a:xfrm>
        </p:grpSpPr>
        <p:grpSp>
          <p:nvGrpSpPr>
            <p:cNvPr id="320" name="Group 319"/>
            <p:cNvGrpSpPr/>
            <p:nvPr/>
          </p:nvGrpSpPr>
          <p:grpSpPr>
            <a:xfrm>
              <a:off x="1156988" y="44628"/>
              <a:ext cx="182292" cy="232252"/>
              <a:chOff x="3948547" y="2867890"/>
              <a:chExt cx="214759" cy="270961"/>
            </a:xfrm>
          </p:grpSpPr>
          <p:grpSp>
            <p:nvGrpSpPr>
              <p:cNvPr id="324" name="Group 323"/>
              <p:cNvGrpSpPr/>
              <p:nvPr/>
            </p:nvGrpSpPr>
            <p:grpSpPr>
              <a:xfrm>
                <a:off x="3958951" y="2867890"/>
                <a:ext cx="204355" cy="129536"/>
                <a:chOff x="6161438" y="3439211"/>
                <a:chExt cx="436563" cy="328612"/>
              </a:xfrm>
            </p:grpSpPr>
            <p:sp>
              <p:nvSpPr>
                <p:cNvPr id="326" name="AutoShape 252"/>
                <p:cNvSpPr>
                  <a:spLocks noChangeArrowheads="1"/>
                </p:cNvSpPr>
                <p:nvPr/>
              </p:nvSpPr>
              <p:spPr bwMode="auto">
                <a:xfrm>
                  <a:off x="6161438" y="3439211"/>
                  <a:ext cx="434975" cy="328612"/>
                </a:xfrm>
                <a:prstGeom prst="wave">
                  <a:avLst>
                    <a:gd name="adj1" fmla="val 13005"/>
                    <a:gd name="adj2" fmla="val 0"/>
                  </a:avLst>
                </a:pr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" name="AutoShape 253"/>
                <p:cNvSpPr>
                  <a:spLocks noChangeArrowheads="1"/>
                </p:cNvSpPr>
                <p:nvPr/>
              </p:nvSpPr>
              <p:spPr bwMode="auto">
                <a:xfrm rot="348004">
                  <a:off x="6166201" y="3542398"/>
                  <a:ext cx="431800" cy="122237"/>
                </a:xfrm>
                <a:prstGeom prst="wave">
                  <a:avLst>
                    <a:gd name="adj1" fmla="val 20644"/>
                    <a:gd name="adj2" fmla="val 0"/>
                  </a:avLst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25" name="Line 254"/>
              <p:cNvSpPr>
                <a:spLocks noChangeShapeType="1"/>
              </p:cNvSpPr>
              <p:nvPr/>
            </p:nvSpPr>
            <p:spPr bwMode="auto">
              <a:xfrm flipH="1">
                <a:off x="3948547" y="2883534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1" name="Group 320"/>
            <p:cNvGrpSpPr/>
            <p:nvPr/>
          </p:nvGrpSpPr>
          <p:grpSpPr>
            <a:xfrm>
              <a:off x="1158881" y="125622"/>
              <a:ext cx="178507" cy="233862"/>
              <a:chOff x="3952668" y="2974658"/>
              <a:chExt cx="210300" cy="272839"/>
            </a:xfrm>
          </p:grpSpPr>
          <p:sp>
            <p:nvSpPr>
              <p:cNvPr id="322" name="AutoShape 241" descr="nyFlag"/>
              <p:cNvSpPr>
                <a:spLocks noChangeArrowheads="1"/>
              </p:cNvSpPr>
              <p:nvPr/>
            </p:nvSpPr>
            <p:spPr bwMode="auto">
              <a:xfrm>
                <a:off x="3957870" y="2974658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4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23" name="Line 242"/>
              <p:cNvSpPr>
                <a:spLocks noChangeShapeType="1"/>
              </p:cNvSpPr>
              <p:nvPr/>
            </p:nvSpPr>
            <p:spPr bwMode="auto">
              <a:xfrm flipH="1">
                <a:off x="3952668" y="2992180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28" name="Group 327"/>
          <p:cNvGrpSpPr/>
          <p:nvPr/>
        </p:nvGrpSpPr>
        <p:grpSpPr>
          <a:xfrm>
            <a:off x="3427327" y="132180"/>
            <a:ext cx="180399" cy="308058"/>
            <a:chOff x="1318801" y="51426"/>
            <a:chExt cx="180399" cy="308058"/>
          </a:xfrm>
        </p:grpSpPr>
        <p:grpSp>
          <p:nvGrpSpPr>
            <p:cNvPr id="329" name="Group 328"/>
            <p:cNvGrpSpPr/>
            <p:nvPr/>
          </p:nvGrpSpPr>
          <p:grpSpPr>
            <a:xfrm>
              <a:off x="1318801" y="51426"/>
              <a:ext cx="180399" cy="232598"/>
              <a:chOff x="1326453" y="0"/>
              <a:chExt cx="180399" cy="232598"/>
            </a:xfrm>
          </p:grpSpPr>
          <p:sp>
            <p:nvSpPr>
              <p:cNvPr id="333" name="AutoShape 378" descr="Canada Flag"/>
              <p:cNvSpPr>
                <a:spLocks noChangeArrowheads="1"/>
              </p:cNvSpPr>
              <p:nvPr/>
            </p:nvSpPr>
            <p:spPr bwMode="auto">
              <a:xfrm>
                <a:off x="1332761" y="0"/>
                <a:ext cx="174091" cy="111031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5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4" name="Line 379"/>
              <p:cNvSpPr>
                <a:spLocks noChangeShapeType="1"/>
              </p:cNvSpPr>
              <p:nvPr/>
            </p:nvSpPr>
            <p:spPr bwMode="auto">
              <a:xfrm flipH="1">
                <a:off x="1326453" y="13142"/>
                <a:ext cx="6308" cy="219456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0" name="Group 329"/>
            <p:cNvGrpSpPr/>
            <p:nvPr/>
          </p:nvGrpSpPr>
          <p:grpSpPr>
            <a:xfrm>
              <a:off x="1319260" y="140829"/>
              <a:ext cx="179480" cy="218655"/>
              <a:chOff x="3955022" y="3202966"/>
              <a:chExt cx="211446" cy="255097"/>
            </a:xfrm>
          </p:grpSpPr>
          <p:sp>
            <p:nvSpPr>
              <p:cNvPr id="331" name="Line 379"/>
              <p:cNvSpPr>
                <a:spLocks noChangeShapeType="1"/>
              </p:cNvSpPr>
              <p:nvPr/>
            </p:nvSpPr>
            <p:spPr bwMode="auto">
              <a:xfrm flipH="1">
                <a:off x="3955022" y="3216983"/>
                <a:ext cx="0" cy="241080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2" name="AutoShape 375" descr="usflag"/>
              <p:cNvSpPr>
                <a:spLocks noChangeArrowheads="1"/>
              </p:cNvSpPr>
              <p:nvPr/>
            </p:nvSpPr>
            <p:spPr bwMode="auto">
              <a:xfrm>
                <a:off x="3961370" y="3202966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6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41" name="Group 340"/>
          <p:cNvGrpSpPr/>
          <p:nvPr/>
        </p:nvGrpSpPr>
        <p:grpSpPr>
          <a:xfrm>
            <a:off x="4138007" y="1933274"/>
            <a:ext cx="217489" cy="219075"/>
            <a:chOff x="2067654" y="4497630"/>
            <a:chExt cx="217489" cy="219075"/>
          </a:xfrm>
        </p:grpSpPr>
        <p:sp>
          <p:nvSpPr>
            <p:cNvPr id="3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4620516" y="312000"/>
            <a:ext cx="217489" cy="219075"/>
            <a:chOff x="2067654" y="4497630"/>
            <a:chExt cx="217489" cy="219075"/>
          </a:xfrm>
        </p:grpSpPr>
        <p:sp>
          <p:nvSpPr>
            <p:cNvPr id="3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4620516" y="70058"/>
            <a:ext cx="217489" cy="219075"/>
            <a:chOff x="2067654" y="4497630"/>
            <a:chExt cx="217489" cy="219075"/>
          </a:xfrm>
        </p:grpSpPr>
        <p:sp>
          <p:nvSpPr>
            <p:cNvPr id="34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7751767" y="3573495"/>
            <a:ext cx="139541" cy="146304"/>
            <a:chOff x="8367286" y="3351427"/>
            <a:chExt cx="139541" cy="146304"/>
          </a:xfrm>
        </p:grpSpPr>
        <p:sp>
          <p:nvSpPr>
            <p:cNvPr id="3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5929520" y="711219"/>
            <a:ext cx="139541" cy="146304"/>
            <a:chOff x="8367286" y="3351427"/>
            <a:chExt cx="139541" cy="146304"/>
          </a:xfrm>
        </p:grpSpPr>
        <p:sp>
          <p:nvSpPr>
            <p:cNvPr id="27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5791213" y="813966"/>
            <a:ext cx="139543" cy="146304"/>
            <a:chOff x="8372047" y="3351426"/>
            <a:chExt cx="139543" cy="146304"/>
          </a:xfrm>
        </p:grpSpPr>
        <p:sp>
          <p:nvSpPr>
            <p:cNvPr id="27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9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498017" y="5166308"/>
            <a:ext cx="141921" cy="146304"/>
            <a:chOff x="8367286" y="3351426"/>
            <a:chExt cx="141921" cy="146304"/>
          </a:xfrm>
        </p:grpSpPr>
        <p:sp>
          <p:nvSpPr>
            <p:cNvPr id="28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4995094" y="5974902"/>
            <a:ext cx="141921" cy="146304"/>
            <a:chOff x="8367286" y="3351426"/>
            <a:chExt cx="141921" cy="146304"/>
          </a:xfrm>
        </p:grpSpPr>
        <p:sp>
          <p:nvSpPr>
            <p:cNvPr id="30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4923636" y="5738623"/>
            <a:ext cx="141921" cy="146304"/>
            <a:chOff x="8367286" y="3351426"/>
            <a:chExt cx="141921" cy="146304"/>
          </a:xfrm>
        </p:grpSpPr>
        <p:sp>
          <p:nvSpPr>
            <p:cNvPr id="31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4769457" y="5738624"/>
            <a:ext cx="141921" cy="146304"/>
            <a:chOff x="8367286" y="3351426"/>
            <a:chExt cx="141921" cy="146304"/>
          </a:xfrm>
        </p:grpSpPr>
        <p:sp>
          <p:nvSpPr>
            <p:cNvPr id="36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708688" y="5985059"/>
            <a:ext cx="141921" cy="146304"/>
            <a:chOff x="8367286" y="3351426"/>
            <a:chExt cx="141921" cy="146304"/>
          </a:xfrm>
        </p:grpSpPr>
        <p:sp>
          <p:nvSpPr>
            <p:cNvPr id="37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5498017" y="3516286"/>
            <a:ext cx="141921" cy="146304"/>
            <a:chOff x="8367286" y="3351426"/>
            <a:chExt cx="141921" cy="146304"/>
          </a:xfrm>
        </p:grpSpPr>
        <p:sp>
          <p:nvSpPr>
            <p:cNvPr id="37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5491665" y="2395824"/>
            <a:ext cx="138748" cy="146304"/>
            <a:chOff x="8369667" y="3351427"/>
            <a:chExt cx="138748" cy="146304"/>
          </a:xfrm>
        </p:grpSpPr>
        <p:sp>
          <p:nvSpPr>
            <p:cNvPr id="26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7666042" y="2651747"/>
            <a:ext cx="139541" cy="146304"/>
            <a:chOff x="8367286" y="3351427"/>
            <a:chExt cx="139541" cy="146304"/>
          </a:xfrm>
        </p:grpSpPr>
        <p:sp>
          <p:nvSpPr>
            <p:cNvPr id="3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42" name="Group 4041"/>
          <p:cNvGrpSpPr/>
          <p:nvPr/>
        </p:nvGrpSpPr>
        <p:grpSpPr>
          <a:xfrm>
            <a:off x="8031530" y="3489539"/>
            <a:ext cx="139541" cy="146304"/>
            <a:chOff x="8367286" y="3351427"/>
            <a:chExt cx="139541" cy="146304"/>
          </a:xfrm>
        </p:grpSpPr>
        <p:sp>
          <p:nvSpPr>
            <p:cNvPr id="404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4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45" name="Group 4044"/>
          <p:cNvGrpSpPr/>
          <p:nvPr/>
        </p:nvGrpSpPr>
        <p:grpSpPr>
          <a:xfrm>
            <a:off x="8031530" y="3308564"/>
            <a:ext cx="139541" cy="146304"/>
            <a:chOff x="8367286" y="3351427"/>
            <a:chExt cx="139541" cy="146304"/>
          </a:xfrm>
        </p:grpSpPr>
        <p:sp>
          <p:nvSpPr>
            <p:cNvPr id="404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4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6328" name="Group 6327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6701" name="Group 67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9" name="Rounded Rectangle 6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Block Arc 6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2" name="Group 67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7" name="Rounded Rectangle 6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Block Arc 6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3" name="Group 67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5" name="Rounded Rectangle 6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6" name="Block Arc 6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4" name="Group 67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3" name="Rounded Rectangle 6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Block Arc 6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5" name="Group 67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1" name="Rounded Rectangle 6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Block Arc 6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6" name="Group 67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9" name="Rounded Rectangle 6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Block Arc 6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7" name="Group 67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8" name="Group 67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9" name="Group 67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3" name="Rounded Rectangle 6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Block Arc 6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0" name="Group 67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1" name="Rounded Rectangle 67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Block Arc 6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29" name="Group 6328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6671" name="Group 66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2" name="Group 66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7" name="Rounded Rectangle 6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Block Arc 6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3" name="Group 66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5" name="Rounded Rectangle 6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6" name="Block Arc 6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4" name="Group 66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3" name="Rounded Rectangle 6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Block Arc 6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5" name="Group 66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1" name="Rounded Rectangle 6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Block Arc 6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6" name="Group 66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9" name="Rounded Rectangle 6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Block Arc 6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7" name="Group 66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8" name="Group 66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9" name="Group 66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3" name="Rounded Rectangle 6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Block Arc 6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0" name="Group 66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1" name="Rounded Rectangle 6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Block Arc 6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0" name="Group 6329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6641" name="Group 66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2" name="Group 66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7" name="Rounded Rectangle 6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8" name="Block Arc 6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3" name="Group 66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5" name="Rounded Rectangle 6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6" name="Block Arc 6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4" name="Group 66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3" name="Rounded Rectangle 6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4" name="Block Arc 6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5" name="Group 66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1" name="Rounded Rectangle 6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2" name="Block Arc 6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6" name="Group 66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9" name="Rounded Rectangle 6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0" name="Block Arc 6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7" name="Group 66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8" name="Group 66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9" name="Group 66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3" name="Rounded Rectangle 6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4" name="Block Arc 6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50" name="Group 66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1" name="Rounded Rectangle 6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2" name="Block Arc 6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1" name="Group 6330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6611" name="Group 66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2" name="Group 66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7" name="Rounded Rectangle 6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Block Arc 6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3" name="Group 66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5" name="Rounded Rectangle 6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6" name="Block Arc 6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4" name="Group 66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3" name="Rounded Rectangle 6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Block Arc 6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5" name="Group 66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1" name="Rounded Rectangle 6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Block Arc 6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6" name="Group 66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9" name="Rounded Rectangle 6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0" name="Block Arc 6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7" name="Group 66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8" name="Group 66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9" name="Group 66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3" name="Rounded Rectangle 6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4" name="Block Arc 6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0" name="Group 66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1" name="Rounded Rectangle 6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2" name="Block Arc 6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2" name="Group 6331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6581" name="Group 65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2" name="Group 65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7" name="Rounded Rectangle 6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8" name="Block Arc 6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3" name="Group 65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5" name="Rounded Rectangle 6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6" name="Block Arc 6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4" name="Group 65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3" name="Rounded Rectangle 6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4" name="Block Arc 6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5" name="Group 65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1" name="Rounded Rectangle 6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2" name="Block Arc 6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6" name="Group 65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9" name="Rounded Rectangle 6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0" name="Block Arc 6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7" name="Group 65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8" name="Group 65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9" name="Group 65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3" name="Rounded Rectangle 6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4" name="Block Arc 6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0" name="Group 65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1" name="Rounded Rectangle 6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2" name="Block Arc 6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3" name="Group 6332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6551" name="Group 65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2" name="Group 65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7" name="Rounded Rectangle 6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8" name="Block Arc 6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3" name="Group 65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5" name="Rounded Rectangle 6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6" name="Block Arc 6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4" name="Group 65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3" name="Rounded Rectangle 6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4" name="Block Arc 6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5" name="Group 65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1" name="Rounded Rectangle 6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2" name="Block Arc 6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6" name="Group 65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9" name="Rounded Rectangle 6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0" name="Block Arc 6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7" name="Group 65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8" name="Group 65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9" name="Group 65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3" name="Rounded Rectangle 6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4" name="Block Arc 6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0" name="Group 65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1" name="Rounded Rectangle 6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2" name="Block Arc 6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4" name="Group 6333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6521" name="Group 65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9" name="Rounded Rectangle 6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0" name="Block Arc 6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2" name="Group 65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7" name="Rounded Rectangle 6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8" name="Block Arc 6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3" name="Group 65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5" name="Rounded Rectangle 6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6" name="Block Arc 6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4" name="Group 65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3" name="Rounded Rectangle 6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4" name="Block Arc 6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5" name="Group 65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1" name="Rounded Rectangle 6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2" name="Block Arc 6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6" name="Group 65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9" name="Rounded Rectangle 6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Block Arc 6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7" name="Group 65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7" name="Rounded Rectangle 6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Block Arc 6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8" name="Group 65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5" name="Rounded Rectangle 6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Block Arc 6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9" name="Group 65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3" name="Rounded Rectangle 6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Block Arc 6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30" name="Group 65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5" name="Group 6334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6491" name="Group 64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9" name="Rounded Rectangle 6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0" name="Block Arc 6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2" name="Group 64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3" name="Group 64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4" name="Group 64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5" name="Group 64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1" name="Rounded Rectangle 6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2" name="Block Arc 6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6" name="Group 64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9" name="Rounded Rectangle 6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0" name="Block Arc 6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7" name="Group 64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7" name="Rounded Rectangle 6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8" name="Block Arc 6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8" name="Group 64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5" name="Rounded Rectangle 6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6" name="Block Arc 6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9" name="Group 64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3" name="Rounded Rectangle 6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4" name="Block Arc 6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0" name="Group 64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6" name="Group 6335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6461" name="Group 64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8" name="Group 633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6401" name="Group 64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9" name="Group 633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6371" name="Group 63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0" name="Group 633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6341" name="Group 634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4" name="Group 634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5" name="Group 634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709" name="TextBox 219"/>
            <p:cNvSpPr txBox="1">
              <a:spLocks noChangeArrowheads="1"/>
            </p:cNvSpPr>
            <p:nvPr/>
          </p:nvSpPr>
          <p:spPr bwMode="auto">
            <a:xfrm rot="16200000">
              <a:off x="6739139" y="3828412"/>
              <a:ext cx="584831" cy="230832"/>
            </a:xfrm>
            <a:prstGeom prst="rect">
              <a:avLst/>
            </a:prstGeom>
            <a:solidFill>
              <a:srgbClr val="CCECFF">
                <a:alpha val="80000"/>
              </a:srgbClr>
            </a:solidFill>
            <a:ln>
              <a:noFill/>
            </a:ln>
            <a:extLst/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Parents’ Committee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6928390" y="4289165"/>
            <a:ext cx="139542" cy="146304"/>
            <a:chOff x="8367285" y="3351427"/>
            <a:chExt cx="139542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Text Box 11"/>
            <p:cNvSpPr txBox="1">
              <a:spLocks noChangeArrowheads="1"/>
            </p:cNvSpPr>
            <p:nvPr/>
          </p:nvSpPr>
          <p:spPr bwMode="auto">
            <a:xfrm rot="21540000">
              <a:off x="8367285" y="3387920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55" name="TextBox 219"/>
          <p:cNvSpPr txBox="1">
            <a:spLocks noChangeArrowheads="1"/>
          </p:cNvSpPr>
          <p:nvPr/>
        </p:nvSpPr>
        <p:spPr bwMode="auto">
          <a:xfrm>
            <a:off x="6718150" y="1581373"/>
            <a:ext cx="781886" cy="128240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56" name="TextBox 219"/>
          <p:cNvSpPr txBox="1">
            <a:spLocks noChangeArrowheads="1"/>
          </p:cNvSpPr>
          <p:nvPr/>
        </p:nvSpPr>
        <p:spPr bwMode="auto">
          <a:xfrm>
            <a:off x="7637482" y="1571624"/>
            <a:ext cx="944543" cy="130036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Presidential Party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622" name="Group 3621"/>
          <p:cNvGrpSpPr/>
          <p:nvPr/>
        </p:nvGrpSpPr>
        <p:grpSpPr>
          <a:xfrm>
            <a:off x="3244538" y="188242"/>
            <a:ext cx="180160" cy="257795"/>
            <a:chOff x="2210000" y="893391"/>
            <a:chExt cx="180160" cy="261432"/>
          </a:xfrm>
        </p:grpSpPr>
        <p:sp>
          <p:nvSpPr>
            <p:cNvPr id="3623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625" name="Group 3624"/>
          <p:cNvGrpSpPr/>
          <p:nvPr/>
        </p:nvGrpSpPr>
        <p:grpSpPr>
          <a:xfrm>
            <a:off x="2462136" y="312000"/>
            <a:ext cx="217864" cy="219075"/>
            <a:chOff x="2067278" y="4497630"/>
            <a:chExt cx="217864" cy="219075"/>
          </a:xfrm>
        </p:grpSpPr>
        <p:sp>
          <p:nvSpPr>
            <p:cNvPr id="36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27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30" name="Rectangle 3629"/>
          <p:cNvSpPr>
            <a:spLocks/>
          </p:cNvSpPr>
          <p:nvPr/>
        </p:nvSpPr>
        <p:spPr>
          <a:xfrm>
            <a:off x="8199301" y="4229567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1" name="TextBox 219"/>
          <p:cNvSpPr txBox="1">
            <a:spLocks noChangeArrowheads="1"/>
          </p:cNvSpPr>
          <p:nvPr/>
        </p:nvSpPr>
        <p:spPr bwMode="auto">
          <a:xfrm>
            <a:off x="8181216" y="4163853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345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4" name="Group 3733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35" name="Group 3734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4147" name="Group 414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5" name="Rounded Rectangle 4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6" name="Block Arc 4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8" name="Group 414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3" name="Rounded Rectangle 4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4" name="Block Arc 4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9" name="Group 414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1" name="Rounded Rectangle 4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2" name="Block Arc 4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0" name="Group 414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9" name="Rounded Rectangle 4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0" name="Block Arc 4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1" name="Group 415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7" name="Rounded Rectangle 4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8" name="Block Arc 4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2" name="Group 415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5" name="Rounded Rectangle 4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6" name="Block Arc 4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3" name="Group 415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3" name="Rounded Rectangle 4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4" name="Block Arc 4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4" name="Group 415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1" name="Rounded Rectangle 4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2" name="Block Arc 4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5" name="Group 415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9" name="Rounded Rectangle 4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0" name="Block Arc 4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6" name="Group 415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7" name="Rounded Rectangle 4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8" name="Block Arc 4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6" name="Group 3735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78" name="Group 407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5" name="Rounded Rectangle 4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6" name="Block Arc 4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9" name="Group 407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3" name="Rounded Rectangle 4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4" name="Block Arc 4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0" name="Group 407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1" name="Rounded Rectangle 4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2" name="Block Arc 4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9" name="Rounded Rectangle 4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0" name="Block Arc 4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6" name="Group 410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7" name="Rounded Rectangle 4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8" name="Block Arc 4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7" name="Group 410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5" name="Rounded Rectangle 4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6" name="Block Arc 4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8" name="Group 410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3" name="Rounded Rectangle 4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4" name="Block Arc 4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4" name="Group 412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1" name="Rounded Rectangle 4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Block Arc 4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5" name="Group 412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9" name="Rounded Rectangle 4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0" name="Block Arc 4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6" name="Group 412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7" name="Rounded Rectangle 4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8" name="Block Arc 4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7" name="Group 3736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48" name="Group 40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9" name="Group 40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0" name="Group 40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8" name="Group 3737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4018" name="Group 40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9" name="Group 40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0" name="Group 40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9" name="Group 3738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88" name="Group 39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9" name="Group 39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0" name="Group 39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0" name="Group 3739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58" name="Group 39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1" name="Group 3740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28" name="Group 39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2" name="Group 3741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98" name="Group 389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3" name="Group 3742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68" name="Group 386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9" name="Group 386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0" name="Group 386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4" name="Group 3743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38" name="Group 383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5" name="Group 3744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808" name="Group 380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9" name="Group 380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0" name="Group 380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6" name="Group 3745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78" name="Group 377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0" name="Group 377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7" name="Group 3746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48" name="Group 3747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9" name="Group 3748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0" name="Group 3749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77" name="Group 4176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4178" name="Group 4177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4303" name="Group 4302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4331" name="Rounded Rectangle 4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2" name="Block Arc 4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4" name="Group 4303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4329" name="Rounded Rectangle 432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0" name="Block Arc 4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5" name="Group 4304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4327" name="Rounded Rectangle 4326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8" name="Block Arc 4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6" name="Group 4305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4325" name="Rounded Rectangle 4324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6" name="Block Arc 4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7" name="Group 4306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23" name="Rounded Rectangle 4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4" name="Block Arc 4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8" name="Group 4307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321" name="Rounded Rectangle 4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2" name="Block Arc 4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9" name="Group 4308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4319" name="Rounded Rectangle 431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0" name="Block Arc 4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0" name="Group 4309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7" name="Rounded Rectangle 4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8" name="Block Arc 4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1" name="Group 4310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5" name="Rounded Rectangle 4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6" name="Block Arc 4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2" name="Group 4311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3" name="Rounded Rectangle 4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4" name="Block Arc 4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79" name="Group 4178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4273" name="Group 4272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301" name="Rounded Rectangle 4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2" name="Block Arc 4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4" name="Group 4273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9" name="Rounded Rectangle 4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0" name="Block Arc 4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5" name="Group 4274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7" name="Rounded Rectangle 4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8" name="Block Arc 4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6" name="Group 4275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5" name="Rounded Rectangle 4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6" name="Block Arc 4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7" name="Group 4276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93" name="Rounded Rectangle 4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4" name="Block Arc 4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8" name="Group 4277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91" name="Rounded Rectangle 4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2" name="Block Arc 4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9" name="Group 4278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9" name="Rounded Rectangle 4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0" name="Block Arc 4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0" name="Group 4279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7" name="Rounded Rectangle 4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8" name="Block Arc 4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1" name="Group 4280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5" name="Rounded Rectangle 4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6" name="Block Arc 4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2" name="Group 4281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3" name="Rounded Rectangle 4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4" name="Block Arc 4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0" name="Group 4179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4243" name="Group 4242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71" name="Rounded Rectangle 4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2" name="Block Arc 4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4" name="Group 4243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9" name="Rounded Rectangle 4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0" name="Block Arc 4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5" name="Group 4244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7" name="Rounded Rectangle 4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8" name="Block Arc 4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6" name="Group 4245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5" name="Rounded Rectangle 4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6" name="Block Arc 4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7" name="Group 4246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63" name="Rounded Rectangle 4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4" name="Block Arc 4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8" name="Group 4247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1" name="Rounded Rectangle 4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2" name="Block Arc 4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9" name="Group 4248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9" name="Rounded Rectangle 4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0" name="Block Arc 4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0" name="Group 4249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7" name="Rounded Rectangle 4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8" name="Block Arc 4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1" name="Group 4250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5" name="Rounded Rectangle 4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6" name="Block Arc 4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2" name="Group 4251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3" name="Rounded Rectangle 4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4" name="Block Arc 4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1" name="Group 4180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4213" name="Group 4212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41" name="Rounded Rectangle 4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2" name="Block Arc 4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4" name="Group 4213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9" name="Rounded Rectangle 4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0" name="Block Arc 4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5" name="Group 4214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7" name="Rounded Rectangle 4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8" name="Block Arc 4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6" name="Group 4215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5" name="Rounded Rectangle 4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6" name="Block Arc 4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7" name="Group 4216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33" name="Rounded Rectangle 4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4" name="Block Arc 4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8" name="Group 4217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31" name="Rounded Rectangle 4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2" name="Block Arc 4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9" name="Group 4218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9" name="Rounded Rectangle 4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0" name="Block Arc 4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0" name="Group 4219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7" name="Rounded Rectangle 4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8" name="Block Arc 4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1" name="Group 4220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5" name="Rounded Rectangle 4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6" name="Block Arc 4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2" name="Group 4221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3" name="Rounded Rectangle 4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4" name="Block Arc 4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2" name="Group 4181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4183" name="Group 4182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4211" name="Rounded Rectangle 4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2" name="Block Arc 4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4" name="Group 4183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9" name="Rounded Rectangle 4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0" name="Block Arc 4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5" name="Group 4184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7" name="Rounded Rectangle 4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8" name="Block Arc 4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6" name="Group 4185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5" name="Rounded Rectangle 4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6" name="Block Arc 4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7" name="Group 4186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3" name="Rounded Rectangle 4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4" name="Block Arc 4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8" name="Group 4187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01" name="Rounded Rectangle 4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2" name="Block Arc 4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9" name="Group 4188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9" name="Rounded Rectangle 4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0" name="Block Arc 4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0" name="Group 4189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7" name="Rounded Rectangle 4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8" name="Block Arc 4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1" name="Group 4190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5" name="Rounded Rectangle 4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6" name="Block Arc 4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2" name="Group 4191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3" name="Rounded Rectangle 4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4" name="Block Arc 4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7701" name="Straight Connector 7700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2" name="Straight Connector 7701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3" name="Straight Connector 7702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4" name="Straight Connector 7703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5" name="Straight Connector 7704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6" name="Straight Connector 7705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07" name="Group 7706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11248" name="Rectangle 11247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9" name="Rectangle 11248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0" name="Block Arc 11249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51" name="Block Arc 11250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1252" name="Straight Connector 11251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3" name="Straight Connector 11252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4" name="Straight Connector 11253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5" name="Straight Connector 11254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6" name="Straight Connector 11255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7" name="Straight Connector 11256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8" name="Straight Connector 11257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59" name="Rectangle 11258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60" name="Straight Connector 11259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1" name="Straight Connector 11260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2" name="Straight Connector 11261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3" name="Rounded Rectangle 11262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4" name="Rounded Rectangle 11263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5" name="Rounded Rectangle 11264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6" name="Rounded Rectangle 11265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7" name="Rounded Rectangle 11266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8" name="Rounded Rectangle 11267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9" name="Rounded Rectangle 11268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0" name="Straight Connector 11269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71" name="Rectangle 11270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72" name="Group 11271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11274" name="Straight Connector 11273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5" name="Straight Connector 11274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6" name="Straight Connector 11275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7" name="Straight Connector 11276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8" name="Straight Connector 11277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73" name="Straight Connector 11272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08" name="Straight Connector 7707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9" name="Straight Connector 7708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0" name="Straight Connector 7709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1" name="Straight Connector 7710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12" name="Group 7711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11244" name="Straight Connector 112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5" name="Straight Connector 112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6" name="Straight Connector 112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7" name="Straight Connector 112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3" name="Group 7712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11240" name="Straight Connector 1123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1" name="Straight Connector 1124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2" name="Straight Connector 1124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3" name="Straight Connector 1124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14" name="Straight Connector 7713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5" name="Straight Connector 7714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6" name="Straight Connector 7715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17" name="Group 7716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11236" name="Straight Connector 1123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7" name="Straight Connector 1123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8" name="Straight Connector 1123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9" name="Straight Connector 1123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8" name="Group 7717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11232" name="Straight Connector 1123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3" name="Straight Connector 1123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4" name="Straight Connector 1123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5" name="Straight Connector 1123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19" name="Straight Connector 7718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20" name="Group 7719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11228" name="Straight Connector 1122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9" name="Straight Connector 1122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0" name="Straight Connector 1122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1" name="Straight Connector 1123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21" name="Straight Connector 7720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2" name="Straight Connector 7721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23" name="Rectangle 7722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24" name="Straight Connector 7723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5" name="Straight Connector 7724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6" name="Straight Connector 7725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7" name="Straight Connector 7726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8" name="Straight Connector 7727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9" name="Straight Connector 7728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0" name="Straight Connector 7729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1" name="Straight Connector 7730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2" name="Straight Connector 7731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3" name="Straight Connector 7732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4" name="Straight Connector 7733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5" name="Straight Connector 7734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36" name="Group 7735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11207" name="Straight Connector 11206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8" name="Straight Connector 11207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9" name="Straight Connector 11208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0" name="Straight Connector 11209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1" name="Straight Connector 11210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2" name="Straight Connector 11211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3" name="Straight Connector 11212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4" name="Straight Connector 11213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5" name="Straight Connector 11214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6" name="Straight Connector 11215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7" name="Straight Connector 11216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8" name="Straight Connector 11217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9" name="Straight Connector 11218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0" name="Straight Connector 11219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1" name="Straight Connector 11220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2" name="Straight Connector 11221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3" name="Straight Connector 11222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4" name="Straight Connector 11223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5" name="Straight Connector 11224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6" name="Straight Connector 11225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7" name="Straight Connector 11226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37" name="Group 7736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11189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11198" name="Straight Connector 11197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9" name="Straight Connector 11198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0" name="Straight Connector 11199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1" name="Straight Connector 11200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2" name="Straight Connector 11201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3" name="Straight Connector 11202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4" name="Straight Connector 11203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5" name="Straight Connector 11204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6" name="Straight Connector 11205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90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11191" name="Straight Connector 11190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2" name="Straight Connector 11191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3" name="Straight Connector 11192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4" name="Straight Connector 11193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5" name="Straight Connector 11194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6" name="Straight Connector 11195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7" name="Straight Connector 11196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738" name="Straight Connector 7737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9" name="Straight Connector 7738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0" name="Straight Connector 7739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1" name="Straight Connector 7740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2" name="Straight Connector 7741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3" name="Straight Connector 7742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4" name="Straight Connector 7743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5" name="Straight Connector 7744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6" name="Straight Connector 7745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7" name="Straight Connector 7746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8" name="Straight Connector 7747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9" name="Straight Connector 7748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0" name="Straight Connector 7749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51" name="Rectangle 7750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2" name="Rectangle 7751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4" name="Rectangle 7753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6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7758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7759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7760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7762" name="TextBox 7761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7763" name="TextBox 7762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7764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7765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7766" name="Group 7765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10786" name="Group 1078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1159" name="Group 111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7" name="Rounded Rectangle 11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8" name="Block Arc 11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0" name="Group 111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5" name="Rounded Rectangle 11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6" name="Block Arc 11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1" name="Group 111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3" name="Rounded Rectangle 11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4" name="Block Arc 11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2" name="Group 111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1" name="Rounded Rectangle 11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2" name="Block Arc 11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3" name="Group 111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9" name="Rounded Rectangle 11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0" name="Block Arc 11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4" name="Group 111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7" name="Rounded Rectangle 11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8" name="Block Arc 11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5" name="Group 111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5" name="Rounded Rectangle 1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6" name="Block Arc 1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6" name="Group 111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3" name="Rounded Rectangle 1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4" name="Block Arc 1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7" name="Group 111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1" name="Rounded Rectangle 1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2" name="Block Arc 1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8" name="Group 111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69" name="Rounded Rectangle 11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0" name="Block Arc 1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7" name="Group 1078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1129" name="Group 111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7" name="Rounded Rectangle 11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8" name="Block Arc 1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0" name="Group 111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5" name="Rounded Rectangle 11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6" name="Block Arc 11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1" name="Group 111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3" name="Rounded Rectangle 11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4" name="Block Arc 11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2" name="Group 111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1" name="Rounded Rectangle 11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2" name="Block Arc 11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3" name="Group 111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9" name="Rounded Rectangle 11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0" name="Block Arc 11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4" name="Group 111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7" name="Rounded Rectangle 11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8" name="Block Arc 11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5" name="Group 111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5" name="Rounded Rectangle 1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6" name="Block Arc 1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6" name="Group 111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3" name="Rounded Rectangle 1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4" name="Block Arc 1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7" name="Group 111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1" name="Rounded Rectangle 1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2" name="Block Arc 1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8" name="Group 111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39" name="Rounded Rectangle 1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0" name="Block Arc 1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8" name="Group 1078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1099" name="Group 110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7" name="Rounded Rectangle 1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8" name="Block Arc 1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0" name="Group 110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5" name="Rounded Rectangle 11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6" name="Block Arc 11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1" name="Group 111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3" name="Rounded Rectangle 11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4" name="Block Arc 11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2" name="Group 111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1" name="Rounded Rectangle 11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2" name="Block Arc 11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3" name="Group 111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9" name="Rounded Rectangle 11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0" name="Block Arc 11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4" name="Group 111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7" name="Rounded Rectangle 11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8" name="Block Arc 11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5" name="Group 111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5" name="Rounded Rectangle 11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6" name="Block Arc 11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6" name="Group 111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3" name="Rounded Rectangle 11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4" name="Block Arc 11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7" name="Group 111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1" name="Rounded Rectangle 11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2" name="Block Arc 11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8" name="Group 111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09" name="Rounded Rectangle 11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0" name="Block Arc 11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9" name="Group 1078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1069" name="Group 110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7" name="Rounded Rectangle 11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8" name="Block Arc 11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0" name="Group 110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5" name="Rounded Rectangle 11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6" name="Block Arc 11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1" name="Group 110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3" name="Rounded Rectangle 11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4" name="Block Arc 11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2" name="Group 110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1" name="Rounded Rectangle 11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2" name="Block Arc 11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3" name="Group 110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9" name="Rounded Rectangle 11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0" name="Block Arc 11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4" name="Group 110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7" name="Rounded Rectangle 11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8" name="Block Arc 11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5" name="Group 110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5" name="Rounded Rectangle 11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6" name="Block Arc 11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6" name="Group 110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3" name="Rounded Rectangle 11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4" name="Block Arc 11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7" name="Group 110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1" name="Rounded Rectangle 11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2" name="Block Arc 11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8" name="Group 110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79" name="Rounded Rectangle 11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0" name="Block Arc 11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0" name="Group 1078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1039" name="Group 110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7" name="Rounded Rectangle 11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8" name="Block Arc 110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0" name="Group 110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5" name="Rounded Rectangle 110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6" name="Block Arc 110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1" name="Group 110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3" name="Rounded Rectangle 110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4" name="Block Arc 110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2" name="Group 110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1" name="Rounded Rectangle 11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2" name="Block Arc 110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3" name="Group 110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9" name="Rounded Rectangle 110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0" name="Block Arc 110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4" name="Group 110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7" name="Rounded Rectangle 110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8" name="Block Arc 110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5" name="Group 110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5" name="Rounded Rectangle 110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6" name="Block Arc 110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6" name="Group 110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3" name="Rounded Rectangle 110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4" name="Block Arc 110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7" name="Group 110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1" name="Rounded Rectangle 110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2" name="Block Arc 110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8" name="Group 110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49" name="Rounded Rectangle 110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0" name="Block Arc 110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1" name="Group 1079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1009" name="Group 110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7" name="Rounded Rectangle 1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8" name="Block Arc 1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0" name="Group 110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5" name="Rounded Rectangle 11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6" name="Block Arc 11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1" name="Group 110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3" name="Rounded Rectangle 11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4" name="Block Arc 11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2" name="Group 110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1" name="Rounded Rectangle 11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2" name="Block Arc 11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3" name="Group 110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9" name="Rounded Rectangle 11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0" name="Block Arc 11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4" name="Group 110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7" name="Rounded Rectangle 11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8" name="Block Arc 11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5" name="Group 110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5" name="Rounded Rectangle 1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6" name="Block Arc 1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6" name="Group 110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3" name="Rounded Rectangle 1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4" name="Block Arc 1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7" name="Group 110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1" name="Rounded Rectangle 1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2" name="Block Arc 1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8" name="Group 110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19" name="Rounded Rectangle 110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0" name="Block Arc 1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2" name="Group 1079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0979" name="Group 109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7" name="Rounded Rectangle 11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8" name="Block Arc 1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0" name="Group 109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5" name="Rounded Rectangle 11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6" name="Block Arc 11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1" name="Group 109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3" name="Rounded Rectangle 11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4" name="Block Arc 11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2" name="Group 109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1" name="Rounded Rectangle 11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2" name="Block Arc 11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3" name="Group 109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9" name="Rounded Rectangle 10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0" name="Block Arc 10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4" name="Group 109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7" name="Rounded Rectangle 10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8" name="Block Arc 10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5" name="Group 109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5" name="Rounded Rectangle 10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6" name="Block Arc 10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6" name="Group 109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3" name="Rounded Rectangle 10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4" name="Block Arc 10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7" name="Group 109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1" name="Rounded Rectangle 10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2" name="Block Arc 10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8" name="Group 109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89" name="Rounded Rectangle 10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0" name="Block Arc 10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3" name="Group 1079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0949" name="Group 109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7" name="Rounded Rectangle 10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8" name="Block Arc 10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0" name="Group 109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5" name="Rounded Rectangle 10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6" name="Block Arc 10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1" name="Group 109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3" name="Rounded Rectangle 10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4" name="Block Arc 10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2" name="Group 109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1" name="Rounded Rectangle 10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2" name="Block Arc 10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3" name="Group 109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9" name="Rounded Rectangle 10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0" name="Block Arc 10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4" name="Group 109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7" name="Rounded Rectangle 10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8" name="Block Arc 10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5" name="Group 109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5" name="Rounded Rectangle 10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6" name="Block Arc 10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6" name="Group 109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3" name="Rounded Rectangle 10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4" name="Block Arc 10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7" name="Group 109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1" name="Rounded Rectangle 10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2" name="Block Arc 10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8" name="Group 109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59" name="Rounded Rectangle 10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0" name="Block Arc 10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4" name="Group 1079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0919" name="Group 109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7" name="Rounded Rectangle 10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8" name="Block Arc 10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0" name="Group 109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5" name="Rounded Rectangle 10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6" name="Block Arc 10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1" name="Group 109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3" name="Rounded Rectangle 10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4" name="Block Arc 10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2" name="Group 109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1" name="Rounded Rectangle 10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2" name="Block Arc 10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3" name="Group 109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9" name="Rounded Rectangle 10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0" name="Block Arc 10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4" name="Group 109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7" name="Rounded Rectangle 10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8" name="Block Arc 10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5" name="Group 109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5" name="Rounded Rectangle 10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6" name="Block Arc 10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6" name="Group 109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3" name="Rounded Rectangle 10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4" name="Block Arc 10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7" name="Group 109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1" name="Rounded Rectangle 10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2" name="Block Arc 1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8" name="Group 109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9" name="Rounded Rectangle 10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0" name="Block Arc 1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5" name="Group 1079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0889" name="Group 108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7" name="Rounded Rectangle 10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8" name="Block Arc 1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0" name="Group 108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5" name="Rounded Rectangle 10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6" name="Block Arc 10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1" name="Group 108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3" name="Rounded Rectangle 10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4" name="Block Arc 10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2" name="Group 108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1" name="Rounded Rectangle 10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2" name="Block Arc 10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3" name="Group 108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9" name="Rounded Rectangle 10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0" name="Block Arc 10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4" name="Group 108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7" name="Rounded Rectangle 10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8" name="Block Arc 10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5" name="Group 108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5" name="Rounded Rectangle 10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6" name="Block Arc 10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6" name="Group 108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3" name="Rounded Rectangle 10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4" name="Block Arc 10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7" name="Group 108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1" name="Rounded Rectangle 1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2" name="Block Arc 1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8" name="Group 108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9" name="Rounded Rectangle 10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0" name="Block Arc 1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6" name="Group 1079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0859" name="Group 108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7" name="Rounded Rectangle 1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8" name="Block Arc 1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0" name="Group 108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5" name="Rounded Rectangle 10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6" name="Block Arc 10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1" name="Group 108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3" name="Rounded Rectangle 10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4" name="Block Arc 10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2" name="Group 108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1" name="Rounded Rectangle 10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2" name="Block Arc 10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3" name="Group 108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9" name="Rounded Rectangle 10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0" name="Block Arc 10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4" name="Group 108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7" name="Rounded Rectangle 10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8" name="Block Arc 10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5" name="Group 108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5" name="Rounded Rectangle 10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6" name="Block Arc 10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6" name="Group 108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3" name="Rounded Rectangle 10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4" name="Block Arc 10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7" name="Group 108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1" name="Rounded Rectangle 1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2" name="Block Arc 1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8" name="Group 108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9" name="Rounded Rectangle 108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0" name="Block Arc 1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7" name="Group 1079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0829" name="Group 108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7" name="Rounded Rectangle 10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8" name="Block Arc 1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0" name="Group 108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5" name="Rounded Rectangle 10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6" name="Block Arc 10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1" name="Group 108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3" name="Rounded Rectangle 10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4" name="Block Arc 10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2" name="Group 108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1" name="Rounded Rectangle 10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2" name="Block Arc 10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3" name="Group 108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9" name="Rounded Rectangle 10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0" name="Block Arc 10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4" name="Group 108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7" name="Rounded Rectangle 10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8" name="Block Arc 10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5" name="Group 108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5" name="Rounded Rectangle 10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6" name="Block Arc 10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6" name="Group 108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3" name="Rounded Rectangle 10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4" name="Block Arc 10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7" name="Group 108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1" name="Rounded Rectangle 10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2" name="Block Arc 10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8" name="Group 108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9" name="Rounded Rectangle 10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0" name="Block Arc 10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8" name="Group 1079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0799" name="Group 1079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7" name="Rounded Rectangle 10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8" name="Block Arc 10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0" name="Group 1079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5" name="Rounded Rectangle 10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6" name="Block Arc 10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1" name="Group 1080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3" name="Rounded Rectangle 10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4" name="Block Arc 10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2" name="Group 1080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1" name="Rounded Rectangle 10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2" name="Block Arc 10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3" name="Group 1080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9" name="Rounded Rectangle 10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0" name="Block Arc 10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4" name="Group 1080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7" name="Rounded Rectangle 10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8" name="Block Arc 10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5" name="Group 1080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5" name="Rounded Rectangle 10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6" name="Block Arc 10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6" name="Group 1080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3" name="Rounded Rectangle 10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4" name="Block Arc 10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7" name="Group 1080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1" name="Rounded Rectangle 10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2" name="Block Arc 10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8" name="Group 1080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9" name="Rounded Rectangle 10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0" name="Block Arc 10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" name="Group 4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9980" name="Group 9979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10353" name="Group 1035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81" name="Rounded Rectangle 1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2" name="Block Arc 1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4" name="Group 1035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9" name="Rounded Rectangle 10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0" name="Block Arc 10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5" name="Group 1035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7" name="Rounded Rectangle 10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8" name="Block Arc 10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6" name="Group 1035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5" name="Rounded Rectangle 10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6" name="Block Arc 10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7" name="Group 1035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3" name="Rounded Rectangle 10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4" name="Block Arc 10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8" name="Group 1035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1" name="Rounded Rectangle 10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2" name="Block Arc 10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9" name="Group 1035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9" name="Rounded Rectangle 1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0" name="Block Arc 1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0" name="Group 1035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7" name="Rounded Rectangle 1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8" name="Block Arc 1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1" name="Group 1036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5" name="Rounded Rectangle 1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6" name="Block Arc 1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2" name="Group 1036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3" name="Rounded Rectangle 103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4" name="Block Arc 1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1" name="Group 9980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10323" name="Group 1032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51" name="Rounded Rectangle 10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52" name="Block Arc 1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4" name="Group 1032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9" name="Rounded Rectangle 10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50" name="Block Arc 10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5" name="Group 1032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7" name="Rounded Rectangle 10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8" name="Block Arc 10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6" name="Group 1032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5" name="Rounded Rectangle 10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6" name="Block Arc 10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7" name="Group 1032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3" name="Rounded Rectangle 10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4" name="Block Arc 10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8" name="Group 1032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1" name="Rounded Rectangle 10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2" name="Block Arc 10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9" name="Group 1032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9" name="Rounded Rectangle 1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0" name="Block Arc 1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0" name="Group 1032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7" name="Rounded Rectangle 1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8" name="Block Arc 1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1" name="Group 1033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5" name="Rounded Rectangle 1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6" name="Block Arc 1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2" name="Group 1033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3" name="Rounded Rectangle 1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4" name="Block Arc 1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2" name="Group 9981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10293" name="Group 1029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1" name="Rounded Rectangle 1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2" name="Block Arc 1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4" name="Group 1029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9" name="Rounded Rectangle 10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0" name="Block Arc 10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5" name="Group 1029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7" name="Rounded Rectangle 10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8" name="Block Arc 10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6" name="Group 1029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5" name="Rounded Rectangle 10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6" name="Block Arc 10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7" name="Group 1029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3" name="Rounded Rectangle 10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4" name="Block Arc 10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8" name="Group 1029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1" name="Rounded Rectangle 10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2" name="Block Arc 10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9" name="Group 1029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9" name="Rounded Rectangle 10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0" name="Block Arc 10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0" name="Group 1029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7" name="Rounded Rectangle 10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8" name="Block Arc 10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1" name="Group 1030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5" name="Rounded Rectangle 10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6" name="Block Arc 10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2" name="Group 1030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3" name="Rounded Rectangle 1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4" name="Block Arc 10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3" name="Group 9982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10263" name="Group 1026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1" name="Rounded Rectangle 10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2" name="Block Arc 10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4" name="Group 1026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9" name="Rounded Rectangle 10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0" name="Block Arc 10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5" name="Group 1026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7" name="Rounded Rectangle 10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8" name="Block Arc 10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6" name="Group 1026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5" name="Rounded Rectangle 10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6" name="Block Arc 10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7" name="Group 1026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3" name="Rounded Rectangle 10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4" name="Block Arc 10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8" name="Group 1026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1" name="Rounded Rectangle 10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2" name="Block Arc 10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9" name="Group 1026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9" name="Rounded Rectangle 1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0" name="Block Arc 1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0" name="Group 1026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7" name="Rounded Rectangle 1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8" name="Block Arc 1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1" name="Group 1027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5" name="Rounded Rectangle 1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6" name="Block Arc 1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2" name="Group 1027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3" name="Rounded Rectangle 1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4" name="Block Arc 1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4" name="Group 9983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10233" name="Group 1023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1" name="Rounded Rectangle 1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2" name="Block Arc 10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4" name="Group 1023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9" name="Rounded Rectangle 10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0" name="Block Arc 10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5" name="Group 1023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7" name="Rounded Rectangle 10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8" name="Block Arc 10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6" name="Group 1023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5" name="Rounded Rectangle 10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6" name="Block Arc 10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7" name="Group 1023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3" name="Rounded Rectangle 10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4" name="Block Arc 10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8" name="Group 1023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1" name="Rounded Rectangle 10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" name="Block Arc 102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9" name="Group 1023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9" name="Rounded Rectangle 102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0" name="Block Arc 102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0" name="Group 1023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7" name="Rounded Rectangle 102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8" name="Block Arc 102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1" name="Group 1024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5" name="Rounded Rectangle 102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6" name="Block Arc 102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2" name="Group 1024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3" name="Rounded Rectangle 10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4" name="Block Arc 10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5" name="Group 9984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10203" name="Group 1020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1" name="Rounded Rectangle 1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2" name="Block Arc 1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4" name="Group 1020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9" name="Rounded Rectangle 1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0" name="Block Arc 1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5" name="Group 1020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7" name="Rounded Rectangle 1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8" name="Block Arc 1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6" name="Group 1020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5" name="Rounded Rectangle 1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6" name="Block Arc 1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7" name="Group 1020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3" name="Rounded Rectangle 10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4" name="Block Arc 10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8" name="Group 1020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1" name="Rounded Rectangle 10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2" name="Block Arc 10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9" name="Group 1020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9" name="Rounded Rectangle 10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0" name="Block Arc 10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0" name="Group 1020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7" name="Rounded Rectangle 10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8" name="Block Arc 10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1" name="Group 1021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5" name="Rounded Rectangle 10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6" name="Block Arc 10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2" name="Group 1021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3" name="Rounded Rectangle 10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4" name="Block Arc 1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6" name="Group 9985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10173" name="Group 1017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1" name="Rounded Rectangle 1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2" name="Block Arc 1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4" name="Group 1017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9" name="Rounded Rectangle 1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0" name="Block Arc 1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5" name="Group 1017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7" name="Rounded Rectangle 1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8" name="Block Arc 1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6" name="Group 1017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5" name="Rounded Rectangle 10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6" name="Block Arc 1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7" name="Group 1017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3" name="Rounded Rectangle 10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4" name="Block Arc 10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8" name="Group 1017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1" name="Rounded Rectangle 10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2" name="Block Arc 10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9" name="Group 1017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9" name="Rounded Rectangle 10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0" name="Block Arc 10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0" name="Group 1017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7" name="Rounded Rectangle 10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8" name="Block Arc 10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1" name="Group 1018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5" name="Rounded Rectangle 10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6" name="Block Arc 10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2" name="Group 1018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3" name="Rounded Rectangle 1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4" name="Block Arc 1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7" name="Group 9986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10143" name="Group 1014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1" name="Rounded Rectangle 1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2" name="Block Arc 1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4" name="Group 1014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9" name="Rounded Rectangle 1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0" name="Block Arc 1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5" name="Group 1014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7" name="Rounded Rectangle 1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8" name="Block Arc 1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6" name="Group 1014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5" name="Rounded Rectangle 1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6" name="Block Arc 1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7" name="Group 1014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3" name="Rounded Rectangle 10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4" name="Block Arc 10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8" name="Group 1014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1" name="Rounded Rectangle 10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2" name="Block Arc 10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9" name="Group 1014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9" name="Rounded Rectangle 10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0" name="Block Arc 10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0" name="Group 1014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7" name="Rounded Rectangle 10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8" name="Block Arc 10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1" name="Group 1015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5" name="Rounded Rectangle 10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6" name="Block Arc 10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2" name="Group 1015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3" name="Rounded Rectangle 1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4" name="Block Arc 10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8" name="Group 9987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10113" name="Group 1011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1" name="Rounded Rectangle 10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2" name="Block Arc 10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4" name="Group 1011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9" name="Rounded Rectangle 10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0" name="Block Arc 10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5" name="Group 1011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7" name="Rounded Rectangle 10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8" name="Block Arc 10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6" name="Group 1011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5" name="Rounded Rectangle 10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6" name="Block Arc 10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7" name="Group 1011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3" name="Rounded Rectangle 10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4" name="Block Arc 10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8" name="Group 1011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1" name="Rounded Rectangle 10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2" name="Block Arc 10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9" name="Group 1011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9" name="Rounded Rectangle 10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0" name="Block Arc 10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0" name="Group 1011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7" name="Rounded Rectangle 10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8" name="Block Arc 10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1" name="Group 1012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5" name="Rounded Rectangle 10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6" name="Block Arc 10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2" name="Group 1012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3" name="Rounded Rectangle 1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4" name="Block Arc 1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0" name="Group 9989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10053" name="Group 100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1" name="Rounded Rectangle 1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2" name="Block Arc 1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4" name="Group 100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9" name="Rounded Rectangle 1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0" name="Block Arc 1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5" name="Group 10054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10077" name="Rounded Rectangle 10076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8" name="Block Arc 1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6" name="Group 10055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10075" name="Rounded Rectangle 10074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6" name="Block Arc 1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7" name="Group 10056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73" name="Rounded Rectangle 1007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4" name="Block Arc 10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8" name="Group 10057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71" name="Rounded Rectangle 1007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2" name="Block Arc 10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9" name="Group 10058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10069" name="Rounded Rectangle 10068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0" name="Block Arc 10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0" name="Group 10059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10067" name="Rounded Rectangle 10066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8" name="Block Arc 10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1" name="Group 10060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65" name="Rounded Rectangle 1006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6" name="Block Arc 10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2" name="Group 10061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63" name="Rounded Rectangle 1006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4" name="Block Arc 10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1" name="Group 9990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10023" name="Group 100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1" name="Rounded Rectangle 1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2" name="Block Arc 1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4" name="Group 100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9" name="Rounded Rectangle 1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0" name="Block Arc 1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5" name="Group 100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7" name="Rounded Rectangle 1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8" name="Block Arc 1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6" name="Group 100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5" name="Rounded Rectangle 1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6" name="Block Arc 1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7" name="Group 100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3" name="Rounded Rectangle 1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4" name="Block Arc 1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8" name="Group 100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1" name="Rounded Rectangle 1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2" name="Block Arc 1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9" name="Group 100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9" name="Rounded Rectangle 10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0" name="Block Arc 1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0" name="Group 100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7" name="Rounded Rectangle 10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8" name="Block Arc 10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1" name="Group 100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5" name="Rounded Rectangle 10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6" name="Block Arc 10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2" name="Group 100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3" name="Rounded Rectangle 10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4" name="Block Arc 10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2" name="Group 9991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9993" name="Group 999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21" name="Rounded Rectangle 1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2" name="Block Arc 1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4" name="Group 999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9" name="Rounded Rectangle 1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0" name="Block Arc 1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5" name="Group 999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7" name="Rounded Rectangle 1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8" name="Block Arc 1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6" name="Group 999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5" name="Rounded Rectangle 1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6" name="Block Arc 1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7" name="Group 999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3" name="Rounded Rectangle 1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4" name="Block Arc 1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8" name="Group 999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1" name="Rounded Rectangle 1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2" name="Block Arc 1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9" name="Group 999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9" name="Rounded Rectangle 1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0" name="Block Arc 1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0" name="Group 999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7" name="Rounded Rectangle 10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8" name="Block Arc 10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1" name="Group 1000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5" name="Rounded Rectangle 10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6" name="Block Arc 10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2" name="Group 1000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3" name="Rounded Rectangle 100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4" name="Block Arc 10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69" name="Group 7768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9577" name="Group 9576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9950" name="Group 994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8" name="Rounded Rectangle 9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9" name="Block Arc 9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1" name="Group 995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6" name="Rounded Rectangle 9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7" name="Block Arc 9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2" name="Group 995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4" name="Rounded Rectangle 9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5" name="Block Arc 9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3" name="Group 995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2" name="Rounded Rectangle 9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3" name="Block Arc 9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4" name="Group 995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0" name="Rounded Rectangle 9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1" name="Block Arc 9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5" name="Group 995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8" name="Rounded Rectangle 9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9" name="Block Arc 9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6" name="Group 995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6" name="Rounded Rectangle 9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7" name="Block Arc 9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7" name="Group 995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4" name="Rounded Rectangle 9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5" name="Block Arc 9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8" name="Group 995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2" name="Rounded Rectangle 9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3" name="Block Arc 9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9" name="Group 995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0" name="Rounded Rectangle 99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1" name="Block Arc 9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78" name="Group 9577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9920" name="Group 991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8" name="Rounded Rectangle 9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9" name="Block Arc 9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1" name="Group 992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6" name="Rounded Rectangle 9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7" name="Block Arc 9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2" name="Group 992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4" name="Rounded Rectangle 9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5" name="Block Arc 9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3" name="Group 992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2" name="Rounded Rectangle 9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3" name="Block Arc 9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4" name="Group 992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0" name="Rounded Rectangle 9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1" name="Block Arc 9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5" name="Group 992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8" name="Rounded Rectangle 9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9" name="Block Arc 9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6" name="Group 992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6" name="Rounded Rectangle 9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7" name="Block Arc 9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7" name="Group 992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4" name="Rounded Rectangle 9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5" name="Block Arc 9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8" name="Group 992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2" name="Rounded Rectangle 9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3" name="Block Arc 9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9" name="Group 992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0" name="Rounded Rectangle 9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1" name="Block Arc 9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79" name="Group 9578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9890" name="Group 988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8" name="Rounded Rectangle 9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9" name="Block Arc 9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1" name="Group 989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6" name="Rounded Rectangle 9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7" name="Block Arc 9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2" name="Group 989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4" name="Rounded Rectangle 9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5" name="Block Arc 9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3" name="Group 989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2" name="Rounded Rectangle 9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3" name="Block Arc 9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4" name="Group 989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0" name="Rounded Rectangle 9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1" name="Block Arc 9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5" name="Group 989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8" name="Rounded Rectangle 9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9" name="Block Arc 9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6" name="Group 989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6" name="Rounded Rectangle 9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7" name="Block Arc 9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7" name="Group 989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4" name="Rounded Rectangle 9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5" name="Block Arc 9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8" name="Group 989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2" name="Rounded Rectangle 9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3" name="Block Arc 9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9" name="Group 989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0" name="Rounded Rectangle 98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1" name="Block Arc 9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0" name="Group 9579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9860" name="Group 985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8" name="Rounded Rectangle 9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9" name="Block Arc 9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1" name="Group 986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6" name="Rounded Rectangle 9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7" name="Block Arc 9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2" name="Group 986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4" name="Rounded Rectangle 9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5" name="Block Arc 9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3" name="Group 986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2" name="Rounded Rectangle 9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3" name="Block Arc 9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4" name="Group 986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0" name="Rounded Rectangle 9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1" name="Block Arc 9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5" name="Group 986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8" name="Rounded Rectangle 9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9" name="Block Arc 9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6" name="Group 986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6" name="Rounded Rectangle 9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7" name="Block Arc 9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7" name="Group 986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4" name="Rounded Rectangle 9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5" name="Block Arc 9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8" name="Group 986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2" name="Rounded Rectangle 9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3" name="Block Arc 9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9" name="Group 986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0" name="Rounded Rectangle 9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1" name="Block Arc 9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1" name="Group 9580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9830" name="Group 982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8" name="Rounded Rectangle 9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9" name="Block Arc 9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1" name="Group 983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6" name="Rounded Rectangle 9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7" name="Block Arc 9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2" name="Group 983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4" name="Rounded Rectangle 9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5" name="Block Arc 9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3" name="Group 983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2" name="Rounded Rectangle 9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3" name="Block Arc 9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4" name="Group 983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0" name="Rounded Rectangle 9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1" name="Block Arc 9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5" name="Group 983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8" name="Rounded Rectangle 9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9" name="Block Arc 9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6" name="Group 983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6" name="Rounded Rectangle 9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7" name="Block Arc 9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7" name="Group 983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4" name="Rounded Rectangle 9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5" name="Block Arc 9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8" name="Group 983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2" name="Rounded Rectangle 9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3" name="Block Arc 9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9" name="Group 983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0" name="Rounded Rectangle 98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1" name="Block Arc 98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2" name="Group 9581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9800" name="Group 979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8" name="Rounded Rectangle 9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9" name="Block Arc 9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1" name="Group 980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6" name="Rounded Rectangle 9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7" name="Block Arc 9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2" name="Group 980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4" name="Rounded Rectangle 9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5" name="Block Arc 9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3" name="Group 980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2" name="Rounded Rectangle 9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3" name="Block Arc 9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4" name="Group 980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0" name="Rounded Rectangle 9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1" name="Block Arc 9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5" name="Group 980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8" name="Rounded Rectangle 9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9" name="Block Arc 9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6" name="Group 980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6" name="Rounded Rectangle 9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7" name="Block Arc 9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7" name="Group 980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4" name="Rounded Rectangle 9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5" name="Block Arc 9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8" name="Group 980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2" name="Rounded Rectangle 9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3" name="Block Arc 9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9" name="Group 980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0" name="Rounded Rectangle 9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1" name="Block Arc 9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3" name="Group 9582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9770" name="Group 976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8" name="Rounded Rectangle 9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9" name="Block Arc 9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1" name="Group 977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6" name="Rounded Rectangle 9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7" name="Block Arc 9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2" name="Group 977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4" name="Rounded Rectangle 9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5" name="Block Arc 9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3" name="Group 977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2" name="Rounded Rectangle 9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3" name="Block Arc 9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4" name="Group 977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0" name="Rounded Rectangle 9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1" name="Block Arc 9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5" name="Group 977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8" name="Rounded Rectangle 9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9" name="Block Arc 9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6" name="Group 977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6" name="Rounded Rectangle 9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7" name="Block Arc 9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7" name="Group 977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4" name="Rounded Rectangle 9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5" name="Block Arc 9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8" name="Group 977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2" name="Rounded Rectangle 9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3" name="Block Arc 9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9" name="Group 977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0" name="Rounded Rectangle 9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1" name="Block Arc 9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4" name="Group 9583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9740" name="Group 973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8" name="Rounded Rectangle 9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9" name="Block Arc 9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1" name="Group 974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6" name="Rounded Rectangle 9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7" name="Block Arc 9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2" name="Group 974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4" name="Rounded Rectangle 9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5" name="Block Arc 9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3" name="Group 974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2" name="Rounded Rectangle 9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3" name="Block Arc 9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4" name="Group 974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0" name="Rounded Rectangle 9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1" name="Block Arc 9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5" name="Group 974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8" name="Rounded Rectangle 9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9" name="Block Arc 9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6" name="Group 974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6" name="Rounded Rectangle 9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7" name="Block Arc 9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7" name="Group 974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4" name="Rounded Rectangle 9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5" name="Block Arc 9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8" name="Group 974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2" name="Rounded Rectangle 9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3" name="Block Arc 9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9" name="Group 974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0" name="Rounded Rectangle 97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1" name="Block Arc 9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5" name="Group 9584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9710" name="Group 970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8" name="Rounded Rectangle 9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9" name="Block Arc 9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1" name="Group 971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6" name="Rounded Rectangle 9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7" name="Block Arc 9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2" name="Group 971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4" name="Rounded Rectangle 9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5" name="Block Arc 9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3" name="Group 971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2" name="Rounded Rectangle 9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3" name="Block Arc 9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4" name="Group 971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0" name="Rounded Rectangle 9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1" name="Block Arc 9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5" name="Group 971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8" name="Rounded Rectangle 9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9" name="Block Arc 9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6" name="Group 971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6" name="Rounded Rectangle 9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7" name="Block Arc 9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7" name="Group 971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4" name="Rounded Rectangle 9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5" name="Block Arc 9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8" name="Group 971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2" name="Rounded Rectangle 97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3" name="Block Arc 9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9" name="Group 971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0" name="Rounded Rectangle 9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1" name="Block Arc 9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6" name="Group 9585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9680" name="Group 967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8" name="Rounded Rectangle 9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9" name="Block Arc 9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1" name="Group 968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6" name="Rounded Rectangle 9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7" name="Block Arc 9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2" name="Group 968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4" name="Rounded Rectangle 9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5" name="Block Arc 9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3" name="Group 968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2" name="Rounded Rectangle 9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3" name="Block Arc 9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4" name="Group 968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0" name="Rounded Rectangle 9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1" name="Block Arc 9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5" name="Group 968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8" name="Rounded Rectangle 9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9" name="Block Arc 9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6" name="Group 968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6" name="Rounded Rectangle 9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7" name="Block Arc 9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7" name="Group 968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4" name="Rounded Rectangle 9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5" name="Block Arc 9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8" name="Group 968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2" name="Rounded Rectangle 9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3" name="Block Arc 9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9" name="Group 968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0" name="Rounded Rectangle 96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1" name="Block Arc 9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7" name="Group 9586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9650" name="Group 964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8" name="Rounded Rectangle 9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9" name="Block Arc 9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1" name="Group 965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6" name="Rounded Rectangle 9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7" name="Block Arc 9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2" name="Group 965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4" name="Rounded Rectangle 9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5" name="Block Arc 9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3" name="Group 965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2" name="Rounded Rectangle 9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3" name="Block Arc 9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4" name="Group 965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0" name="Rounded Rectangle 9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1" name="Block Arc 9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5" name="Group 965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8" name="Rounded Rectangle 9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9" name="Block Arc 9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6" name="Group 965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6" name="Rounded Rectangle 9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7" name="Block Arc 9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7" name="Group 965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4" name="Rounded Rectangle 9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5" name="Block Arc 9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8" name="Group 965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2" name="Rounded Rectangle 9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3" name="Block Arc 9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9" name="Group 965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0" name="Rounded Rectangle 9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1" name="Block Arc 9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8" name="Group 9587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9620" name="Group 961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8" name="Rounded Rectangle 9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9" name="Block Arc 9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1" name="Group 962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6" name="Rounded Rectangle 9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7" name="Block Arc 9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2" name="Group 962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4" name="Rounded Rectangle 9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5" name="Block Arc 9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3" name="Group 962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2" name="Rounded Rectangle 9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3" name="Block Arc 9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4" name="Group 962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0" name="Rounded Rectangle 9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1" name="Block Arc 9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5" name="Group 962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8" name="Rounded Rectangle 9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9" name="Block Arc 9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6" name="Group 962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6" name="Rounded Rectangle 9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7" name="Block Arc 9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7" name="Group 962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4" name="Rounded Rectangle 9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5" name="Block Arc 9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8" name="Group 962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2" name="Rounded Rectangle 9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3" name="Block Arc 9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9" name="Group 962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0" name="Rounded Rectangle 9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1" name="Block Arc 9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9" name="Group 9588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9590" name="Group 958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8" name="Rounded Rectangle 9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9" name="Block Arc 9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1" name="Group 959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6" name="Rounded Rectangle 9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7" name="Block Arc 9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2" name="Group 959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4" name="Rounded Rectangle 9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5" name="Block Arc 9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3" name="Group 959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2" name="Rounded Rectangle 9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3" name="Block Arc 9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4" name="Group 959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0" name="Rounded Rectangle 9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1" name="Block Arc 9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5" name="Group 959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8" name="Rounded Rectangle 9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9" name="Block Arc 9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6" name="Group 959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6" name="Rounded Rectangle 9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7" name="Block Arc 9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7" name="Group 959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4" name="Rounded Rectangle 9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5" name="Block Arc 9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8" name="Group 959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2" name="Rounded Rectangle 9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3" name="Block Arc 9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9" name="Group 959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0" name="Rounded Rectangle 95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1" name="Block Arc 9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0" name="Group 7769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9391" name="Group 9390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9547" name="Group 954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5" name="Rounded Rectangle 9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6" name="Block Arc 9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8" name="Group 954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3" name="Rounded Rectangle 9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4" name="Block Arc 9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9" name="Group 954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1" name="Rounded Rectangle 9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2" name="Block Arc 9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0" name="Group 954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9" name="Rounded Rectangle 9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0" name="Block Arc 9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1" name="Group 955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7" name="Rounded Rectangle 9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8" name="Block Arc 9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2" name="Group 955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5" name="Rounded Rectangle 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6" name="Block Arc 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3" name="Group 955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3" name="Rounded Rectangle 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4" name="Block Arc 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4" name="Group 955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1" name="Rounded Rectangle 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2" name="Block Arc 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5" name="Group 955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9" name="Rounded Rectangle 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0" name="Block Arc 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6" name="Group 955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7" name="Rounded Rectangle 9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8" name="Block Arc 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2" name="Group 9391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9517" name="Group 951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5" name="Rounded Rectangle 9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6" name="Block Arc 9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8" name="Group 951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3" name="Rounded Rectangle 9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4" name="Block Arc 9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9" name="Group 951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1" name="Rounded Rectangle 9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2" name="Block Arc 9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0" name="Group 951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9" name="Rounded Rectangle 9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0" name="Block Arc 9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1" name="Group 952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7" name="Rounded Rectangle 9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8" name="Block Arc 9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2" name="Group 952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5" name="Rounded Rectangle 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6" name="Block Arc 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3" name="Group 952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3" name="Rounded Rectangle 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4" name="Block Arc 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4" name="Group 952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1" name="Rounded Rectangle 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2" name="Block Arc 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5" name="Group 952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9" name="Rounded Rectangle 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0" name="Block Arc 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6" name="Group 952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7" name="Rounded Rectangle 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8" name="Block Arc 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3" name="Group 9392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9487" name="Group 948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5" name="Rounded Rectangle 9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6" name="Block Arc 9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88" name="Group 948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3" name="Rounded Rectangle 9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4" name="Block Arc 9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89" name="Group 948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1" name="Rounded Rectangle 9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2" name="Block Arc 9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0" name="Group 948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9" name="Rounded Rectangle 9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0" name="Block Arc 9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1" name="Group 949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7" name="Rounded Rectangle 9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8" name="Block Arc 9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2" name="Group 949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5" name="Rounded Rectangle 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6" name="Block Arc 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3" name="Group 949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3" name="Rounded Rectangle 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4" name="Block Arc 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4" name="Group 949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1" name="Rounded Rectangle 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2" name="Block Arc 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5" name="Group 949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9" name="Rounded Rectangle 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0" name="Block Arc 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6" name="Group 949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7" name="Rounded Rectangle 94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498" name="Block Arc 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394" name="Group 9393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9457" name="Group 945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5" name="Rounded Rectangle 9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6" name="Block Arc 9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8" name="Group 945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3" name="Rounded Rectangle 9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4" name="Block Arc 9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9" name="Group 945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1" name="Rounded Rectangle 9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2" name="Block Arc 9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0" name="Group 945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9" name="Rounded Rectangle 9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0" name="Block Arc 9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1" name="Group 946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7" name="Rounded Rectangle 9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8" name="Block Arc 9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2" name="Group 946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5" name="Rounded Rectangle 9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6" name="Block Arc 9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3" name="Group 946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3" name="Rounded Rectangle 9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4" name="Block Arc 9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4" name="Group 946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1" name="Rounded Rectangle 9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2" name="Block Arc 9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5" name="Group 946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9" name="Rounded Rectangle 9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0" name="Block Arc 9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6" name="Group 946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7" name="Rounded Rectangle 9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8" name="Block Arc 9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5" name="Group 9394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9427" name="Group 942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5" name="Rounded Rectangle 9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6" name="Block Arc 9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8" name="Group 942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3" name="Rounded Rectangle 9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4" name="Block Arc 9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9" name="Group 942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1" name="Rounded Rectangle 94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2" name="Block Arc 94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0" name="Group 942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9" name="Rounded Rectangle 94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0" name="Block Arc 94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1" name="Group 943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7" name="Rounded Rectangle 94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8" name="Block Arc 94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2" name="Group 943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5" name="Rounded Rectangle 94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6" name="Block Arc 94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3" name="Group 943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3" name="Rounded Rectangle 94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4" name="Block Arc 94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4" name="Group 943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1" name="Rounded Rectangle 9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2" name="Block Arc 9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5" name="Group 943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9" name="Rounded Rectangle 9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0" name="Block Arc 9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6" name="Group 943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7" name="Rounded Rectangle 94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8" name="Block Arc 94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6" name="Group 9395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397" name="Group 939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5" name="Rounded Rectangle 9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6" name="Block Arc 9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8" name="Group 939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3" name="Rounded Rectangle 9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4" name="Block Arc 9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9" name="Group 939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1" name="Rounded Rectangle 9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2" name="Block Arc 9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0" name="Group 939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9" name="Rounded Rectangle 9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0" name="Block Arc 9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1" name="Group 940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7" name="Rounded Rectangle 9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8" name="Block Arc 9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2" name="Group 940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5" name="Rounded Rectangle 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6" name="Block Arc 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3" name="Group 940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3" name="Rounded Rectangle 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4" name="Block Arc 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4" name="Group 940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1" name="Rounded Rectangle 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2" name="Block Arc 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5" name="Group 940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9" name="Rounded Rectangle 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0" name="Block Arc 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6" name="Group 940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7" name="Rounded Rectangle 94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8" name="Block Arc 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1" name="Group 7770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9205" name="Group 9204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9361" name="Group 93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9" name="Rounded Rectangle 9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0" name="Block Arc 9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2" name="Group 93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7" name="Rounded Rectangle 9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8" name="Block Arc 9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3" name="Group 93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5" name="Rounded Rectangle 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6" name="Block Arc 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4" name="Group 93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3" name="Rounded Rectangle 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4" name="Block Arc 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5" name="Group 93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1" name="Rounded Rectangle 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2" name="Block Arc 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6" name="Group 93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9" name="Rounded Rectangle 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0" name="Block Arc 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7" name="Group 93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7" name="Rounded Rectangle 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8" name="Block Arc 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8" name="Group 93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5" name="Rounded Rectangle 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6" name="Block Arc 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9" name="Group 93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3" name="Rounded Rectangle 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4" name="Block Arc 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0" name="Group 93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1" name="Rounded Rectangle 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2" name="Block Arc 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6" name="Group 9205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9331" name="Group 93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9" name="Rounded Rectangle 9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0" name="Block Arc 9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2" name="Group 93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7" name="Rounded Rectangle 9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8" name="Block Arc 9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3" name="Group 93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5" name="Rounded Rectangle 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6" name="Block Arc 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4" name="Group 93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3" name="Rounded Rectangle 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4" name="Block Arc 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5" name="Group 93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1" name="Rounded Rectangle 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2" name="Block Arc 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6" name="Group 93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9" name="Rounded Rectangle 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0" name="Block Arc 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7" name="Group 93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7" name="Rounded Rectangle 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8" name="Block Arc 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8" name="Group 93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5" name="Rounded Rectangle 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6" name="Block Arc 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9" name="Group 93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3" name="Rounded Rectangle 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4" name="Block Arc 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0" name="Group 93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1" name="Rounded Rectangle 93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2" name="Block Arc 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7" name="Group 9206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9301" name="Group 93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9" name="Rounded Rectangle 9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30" name="Block Arc 9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2" name="Group 93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7" name="Rounded Rectangle 9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8" name="Block Arc 9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3" name="Group 93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5" name="Rounded Rectangle 9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6" name="Block Arc 9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4" name="Group 93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3" name="Rounded Rectangle 9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4" name="Block Arc 9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5" name="Group 93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1" name="Rounded Rectangle 9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2" name="Block Arc 9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6" name="Group 93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9" name="Rounded Rectangle 9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0" name="Block Arc 9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7" name="Group 93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7" name="Rounded Rectangle 9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8" name="Block Arc 9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8" name="Group 93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5" name="Rounded Rectangle 9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6" name="Block Arc 9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9" name="Group 93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3" name="Rounded Rectangle 9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4" name="Block Arc 9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10" name="Group 93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1" name="Rounded Rectangle 9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2" name="Block Arc 9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8" name="Group 9207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9271" name="Group 92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9" name="Rounded Rectangle 9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0" name="Block Arc 9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2" name="Group 92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7" name="Rounded Rectangle 9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8" name="Block Arc 9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3" name="Group 92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5" name="Rounded Rectangle 9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6" name="Block Arc 9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4" name="Group 92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3" name="Rounded Rectangle 9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4" name="Block Arc 9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5" name="Group 92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1" name="Rounded Rectangle 9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2" name="Block Arc 9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6" name="Group 92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9" name="Rounded Rectangle 92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0" name="Block Arc 92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7" name="Group 92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7" name="Rounded Rectangle 92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8" name="Block Arc 92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8" name="Group 92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5" name="Rounded Rectangle 9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6" name="Block Arc 92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9" name="Group 92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3" name="Rounded Rectangle 9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4" name="Block Arc 9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80" name="Group 92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1" name="Rounded Rectangle 9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2" name="Block Arc 9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9" name="Group 9208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9241" name="Group 92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9" name="Rounded Rectangle 9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0" name="Block Arc 9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2" name="Group 92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7" name="Rounded Rectangle 9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8" name="Block Arc 9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3" name="Group 92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5" name="Rounded Rectangle 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6" name="Block Arc 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4" name="Group 92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3" name="Rounded Rectangle 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4" name="Block Arc 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5" name="Group 92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1" name="Rounded Rectangle 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2" name="Block Arc 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6" name="Group 92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9" name="Rounded Rectangle 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0" name="Block Arc 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7" name="Group 92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7" name="Rounded Rectangle 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8" name="Block Arc 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8" name="Group 92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5" name="Rounded Rectangle 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6" name="Block Arc 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9" name="Group 92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3" name="Rounded Rectangle 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4" name="Block Arc 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50" name="Group 92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1" name="Rounded Rectangle 9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2" name="Block Arc 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10" name="Group 9209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9211" name="Group 921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9" name="Rounded Rectangle 9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0" name="Block Arc 9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2" name="Group 921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7" name="Rounded Rectangle 9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8" name="Block Arc 9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3" name="Group 921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5" name="Rounded Rectangle 9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6" name="Block Arc 9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4" name="Group 921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3" name="Rounded Rectangle 9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4" name="Block Arc 9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5" name="Group 921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1" name="Rounded Rectangle 9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2" name="Block Arc 9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6" name="Group 921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7" name="Group 921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8" name="Group 921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9" name="Group 921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20" name="Group 921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2" name="Group 7771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9019" name="Group 9018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9175" name="Group 917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3" name="Rounded Rectangle 9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4" name="Block Arc 9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6" name="Group 917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1" name="Rounded Rectangle 9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2" name="Block Arc 9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7" name="Group 917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1" name="Group 918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2" name="Group 918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3" name="Group 918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4" name="Group 918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5" name="Rounded Rectangle 91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6" name="Block Arc 9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0" name="Group 9019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9145" name="Group 914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3" name="Rounded Rectangle 9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4" name="Block Arc 9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6" name="Group 914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1" name="Rounded Rectangle 9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2" name="Block Arc 9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7" name="Group 914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1" name="Group 915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2" name="Group 915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3" name="Group 915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4" name="Group 915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5" name="Rounded Rectangle 9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6" name="Block Arc 9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1" name="Group 9020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9115" name="Group 91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43" name="Rounded Rectangle 9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4" name="Block Arc 9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6" name="Group 91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41" name="Rounded Rectangle 9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2" name="Block Arc 9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7" name="Group 91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1" name="Group 91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2" name="Group 91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3" name="Group 91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4" name="Group 91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5" name="Rounded Rectangle 9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26" name="Block Arc 9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022" name="Group 9021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9085" name="Group 90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3" name="Group 9022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9055" name="Group 90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3" name="Rounded Rectangle 9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4" name="Block Arc 90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1" name="Rounded Rectangle 90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2" name="Block Arc 90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1" name="Group 90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2" name="Group 90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3" name="Group 90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4" name="Group 90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4" name="Group 9023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025" name="Group 90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3" name="Rounded Rectangle 9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4" name="Block Arc 9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1" name="Rounded Rectangle 9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2" name="Block Arc 9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1" name="Group 90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2" name="Group 90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3" name="Group 90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4" name="Group 90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776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7777" name="TextBox 219"/>
          <p:cNvSpPr txBox="1">
            <a:spLocks noChangeArrowheads="1"/>
          </p:cNvSpPr>
          <p:nvPr/>
        </p:nvSpPr>
        <p:spPr bwMode="auto">
          <a:xfrm>
            <a:off x="7420890" y="3733094"/>
            <a:ext cx="394805" cy="37446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1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7778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7779" name="Group 7778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8368" name="Group 8367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803" name="Group 88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4" name="Group 88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5" name="Group 88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6" name="Group 88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7" name="Group 88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3" name="Rounded Rectangle 8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4" name="Block Arc 8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8" name="Group 88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1" name="Rounded Rectangle 8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2" name="Block Arc 8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9" name="Group 88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9" name="Rounded Rectangle 8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0" name="Block Arc 8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0" name="Group 88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7" name="Rounded Rectangle 8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8" name="Block Arc 8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1" name="Group 88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5" name="Rounded Rectangle 8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6" name="Block Arc 8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2" name="Group 88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3" name="Rounded Rectangle 8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4" name="Block Arc 8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69" name="Group 8368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773" name="Group 87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1" name="Rounded Rectangle 8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2" name="Block Arc 8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4" name="Group 87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9" name="Rounded Rectangle 8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0" name="Block Arc 8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5" name="Group 87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7" name="Rounded Rectangle 8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8" name="Block Arc 8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roup 87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5" name="Rounded Rectangle 8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6" name="Block Arc 8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7" name="Group 87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3" name="Rounded Rectangle 8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4" name="Block Arc 8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8" name="Group 87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1" name="Rounded Rectangle 8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2" name="Block Arc 8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9" name="Group 87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9" name="Rounded Rectangle 8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0" name="Block Arc 8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0" name="Group 87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7" name="Rounded Rectangle 8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8" name="Block Arc 8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1" name="Group 87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5" name="Rounded Rectangle 8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6" name="Block Arc 8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2" name="Group 87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3" name="Rounded Rectangle 8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Block Arc 8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0" name="Group 8369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743" name="Group 87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4" name="Group 87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5" name="Group 87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6" name="Group 87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7" name="Group 87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3" name="Rounded Rectangle 8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Block Arc 8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8" name="Group 87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1" name="Rounded Rectangle 8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Block Arc 8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9" name="Group 87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9" name="Rounded Rectangle 8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0" name="Block Arc 8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0" name="Group 87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7" name="Rounded Rectangle 8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8" name="Block Arc 8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1" name="Group 87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5" name="Rounded Rectangle 8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6" name="Block Arc 8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2" name="Group 87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3" name="Rounded Rectangle 8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Block Arc 8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1" name="Group 8370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713" name="Group 87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4" name="Group 87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5" name="Group 87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6" name="Group 87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7" name="Group 87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3" name="Rounded Rectangle 8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Block Arc 8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8" name="Group 87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1" name="Rounded Rectangle 8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Block Arc 8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9" name="Group 87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9" name="Rounded Rectangle 8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0" name="Block Arc 8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0" name="Group 87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7" name="Rounded Rectangle 8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8" name="Block Arc 8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1" name="Group 87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5" name="Rounded Rectangle 8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6" name="Block Arc 8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2" name="Group 87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3" name="Rounded Rectangle 8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4" name="Block Arc 8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2" name="Group 8371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683" name="Group 86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11" name="Rounded Rectangle 8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2" name="Block Arc 8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4" name="Group 86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9" name="Rounded Rectangle 8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0" name="Block Arc 8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5" name="Group 86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7" name="Rounded Rectangle 8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8" name="Block Arc 8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6" name="Group 86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5" name="Rounded Rectangle 8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6" name="Block Arc 8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7" name="Group 86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3" name="Rounded Rectangle 8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4" name="Block Arc 8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8" name="Group 86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1" name="Rounded Rectangle 8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2" name="Block Arc 8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9" name="Group 86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9" name="Rounded Rectangle 8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0" name="Block Arc 8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0" name="Group 86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7" name="Rounded Rectangle 8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8" name="Block Arc 8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1" name="Group 86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5" name="Rounded Rectangle 8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6" name="Block Arc 8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2" name="Group 86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3" name="Rounded Rectangle 8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4" name="Block Arc 8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3" name="Group 8372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8653" name="Group 86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81" name="Rounded Rectangle 8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2" name="Block Arc 8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4" name="Group 86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9" name="Rounded Rectangle 8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0" name="Block Arc 8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5" name="Group 86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7" name="Rounded Rectangle 8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8" name="Block Arc 8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6" name="Group 86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5" name="Rounded Rectangle 8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6" name="Block Arc 8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7" name="Group 86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3" name="Rounded Rectangle 8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4" name="Block Arc 8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8" name="Group 86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1" name="Rounded Rectangle 8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2" name="Block Arc 8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9" name="Group 86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9" name="Rounded Rectangle 8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0" name="Block Arc 8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0" name="Group 86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7" name="Rounded Rectangle 8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Block Arc 8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1" name="Group 86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5" name="Rounded Rectangle 8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Block Arc 8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2" name="Group 86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3" name="Rounded Rectangle 8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Block Arc 8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4" name="Group 8373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8623" name="Group 86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1" name="Rounded Rectangle 8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Block Arc 8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4" name="Group 86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5" name="Group 86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6" name="Group 86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7" name="Group 86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8" name="Group 86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1" name="Rounded Rectangle 8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2" name="Block Arc 8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9" name="Group 86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9" name="Rounded Rectangle 8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0" name="Block Arc 8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0" name="Group 86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7" name="Rounded Rectangle 8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Block Arc 8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1" name="Group 86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5" name="Rounded Rectangle 8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Block Arc 8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2" name="Group 86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3" name="Rounded Rectangle 8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Block Arc 8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5" name="Group 8374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8593" name="Group 85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1" name="Rounded Rectangle 8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Block Arc 8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4" name="Group 85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5" name="Group 85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6" name="Group 85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7" name="Group 85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8" name="Group 85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1" name="Rounded Rectangle 8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2" name="Block Arc 8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9" name="Group 85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9" name="Rounded Rectangle 8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0" name="Block Arc 8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0" name="Group 85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7" name="Rounded Rectangle 8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Block Arc 8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1" name="Group 86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5" name="Rounded Rectangle 8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Block Arc 8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2" name="Group 86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3" name="Rounded Rectangle 8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Block Arc 8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6" name="Group 8375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563" name="Group 85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1" name="Rounded Rectangle 8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Block Arc 8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4" name="Group 85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5" name="Group 85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6" name="Group 85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7" name="Group 85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8" name="Group 85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1" name="Rounded Rectangle 8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2" name="Block Arc 8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9" name="Group 85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9" name="Rounded Rectangle 8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0" name="Block Arc 8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0" name="Group 85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7" name="Rounded Rectangle 8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Block Arc 8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1" name="Group 85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5" name="Rounded Rectangle 8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Block Arc 8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2" name="Group 85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3" name="Rounded Rectangle 8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Block Arc 8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7" name="Group 8376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533" name="Group 85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1" name="Rounded Rectangle 8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Block Arc 8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4" name="Group 85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5" name="Group 85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6" name="Group 85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7" name="Group 85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8" name="Group 85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1" name="Rounded Rectangle 8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2" name="Block Arc 8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9" name="Group 85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9" name="Rounded Rectangle 8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550" name="Block Arc 8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0" name="Group 85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7" name="Rounded Rectangle 8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Block Arc 8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1" name="Group 85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5" name="Rounded Rectangle 8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Block Arc 8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2" name="Group 85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3" name="Rounded Rectangle 8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4" name="Block Arc 8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8" name="Group 8377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503" name="Group 85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1" name="Rounded Rectangle 8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Block Arc 8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4" name="Group 85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9" name="Rounded Rectangle 8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Block Arc 8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5" name="Group 85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7" name="Rounded Rectangle 8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8" name="Block Arc 8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6" name="Group 85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5" name="Rounded Rectangle 8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6" name="Block Arc 8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7" name="Group 85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3" name="Rounded Rectangle 8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4" name="Block Arc 8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8" name="Group 85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1" name="Rounded Rectangle 8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2" name="Block Arc 8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9" name="Group 85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9" name="Rounded Rectangle 8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0" name="Block Arc 8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0" name="Group 85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7" name="Rounded Rectangle 8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8" name="Block Arc 8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1" name="Group 85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5" name="Rounded Rectangle 8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6" name="Block Arc 8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2" name="Group 85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3" name="Rounded Rectangle 8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4" name="Block Arc 8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9" name="Group 8378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473" name="Group 84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01" name="Rounded Rectangle 8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2" name="Block Arc 8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4" name="Group 84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9" name="Rounded Rectangle 8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0" name="Block Arc 8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5" name="Group 84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7" name="Rounded Rectangle 8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8" name="Block Arc 8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6" name="Group 84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5" name="Rounded Rectangle 8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6" name="Block Arc 8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7" name="Group 84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3" name="Rounded Rectangle 8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4" name="Block Arc 8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8" name="Group 84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1" name="Rounded Rectangle 8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2" name="Block Arc 8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9" name="Group 84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9" name="Rounded Rectangle 8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0" name="Block Arc 8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0" name="Group 84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7" name="Rounded Rectangle 8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8" name="Block Arc 8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1" name="Group 84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5" name="Rounded Rectangle 8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6" name="Block Arc 8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2" name="Group 84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3" name="Rounded Rectangle 8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4" name="Block Arc 8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0" name="Group 8379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443" name="Group 84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71" name="Rounded Rectangle 8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2" name="Block Arc 8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4" name="Group 84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9" name="Rounded Rectangle 8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0" name="Block Arc 8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5" name="Group 84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7" name="Rounded Rectangle 8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8" name="Block Arc 8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6" name="Group 84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5" name="Rounded Rectangle 8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6" name="Block Arc 8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7" name="Group 84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3" name="Rounded Rectangle 8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4" name="Block Arc 8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8" name="Group 84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1" name="Rounded Rectangle 8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2" name="Block Arc 8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9" name="Group 84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9" name="Rounded Rectangle 8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0" name="Block Arc 8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0" name="Group 84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7" name="Rounded Rectangle 8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8" name="Block Arc 8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1" name="Group 84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5" name="Rounded Rectangle 8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6" name="Block Arc 8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2" name="Group 84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3" name="Rounded Rectangle 8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4" name="Block Arc 8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1" name="Group 8380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413" name="Group 84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41" name="Rounded Rectangle 8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2" name="Block Arc 8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4" name="Group 84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9" name="Rounded Rectangle 8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0" name="Block Arc 8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5" name="Group 84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7" name="Rounded Rectangle 8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8" name="Block Arc 8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6" name="Group 84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5" name="Rounded Rectangle 8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6" name="Block Arc 8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7" name="Group 84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3" name="Rounded Rectangle 8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4" name="Block Arc 8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8" name="Group 84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1" name="Rounded Rectangle 8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2" name="Block Arc 8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9" name="Group 84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9" name="Rounded Rectangle 8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0" name="Block Arc 8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0" name="Group 84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7" name="Rounded Rectangle 8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8" name="Block Arc 8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1" name="Group 84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5" name="Rounded Rectangle 8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6" name="Block Arc 8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2" name="Group 84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3" name="Rounded Rectangle 8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4" name="Block Arc 8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2" name="Group 8381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383" name="Group 83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11" name="Rounded Rectangle 8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2" name="Block Arc 8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4" name="Group 83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9" name="Rounded Rectangle 8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0" name="Block Arc 8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5" name="Group 83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7" name="Rounded Rectangle 8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8" name="Block Arc 8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6" name="Group 83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5" name="Rounded Rectangle 8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6" name="Block Arc 8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7" name="Group 83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3" name="Rounded Rectangle 8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4" name="Block Arc 8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8" name="Group 83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1" name="Rounded Rectangle 8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2" name="Block Arc 8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9" name="Group 83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9" name="Rounded Rectangle 8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0" name="Block Arc 8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0" name="Group 83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7" name="Rounded Rectangle 8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8" name="Block Arc 8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1" name="Group 83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5" name="Rounded Rectangle 8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6" name="Block Arc 8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2" name="Group 83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3" name="Rounded Rectangle 8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4" name="Block Arc 8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80" name="Group 7779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7903" name="Group 7902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338" name="Group 833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6" name="Rounded Rectangle 8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7" name="Block Arc 8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9" name="Group 833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4" name="Rounded Rectangle 8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5" name="Block Arc 8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0" name="Group 833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2" name="Rounded Rectangle 8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3" name="Block Arc 8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1" name="Group 834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0" name="Rounded Rectangle 8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1" name="Block Arc 8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2" name="Group 834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8" name="Rounded Rectangle 8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9" name="Block Arc 8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3" name="Group 834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6" name="Rounded Rectangle 8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7" name="Block Arc 8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4" name="Group 834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4" name="Rounded Rectangle 8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5" name="Block Arc 8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5" name="Group 834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2" name="Rounded Rectangle 8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3" name="Block Arc 8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6" name="Group 834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0" name="Rounded Rectangle 8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Block Arc 8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7" name="Group 834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8" name="Rounded Rectangle 8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Block Arc 8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4" name="Group 7903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308" name="Group 830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6" name="Rounded Rectangle 8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Block Arc 8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4" name="Rounded Rectangle 8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Block Arc 8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2" name="Rounded Rectangle 8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Block Arc 8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1" name="Group 831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0" name="Rounded Rectangle 8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1" name="Block Arc 8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8" name="Rounded Rectangle 8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9" name="Block Arc 8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6" name="Rounded Rectangle 8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7" name="Block Arc 8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4" name="Rounded Rectangle 8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5" name="Block Arc 8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5" name="Group 831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2" name="Rounded Rectangle 8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Block Arc 8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6" name="Group 831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7" name="Group 831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5" name="Group 7904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278" name="Group 827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2" name="Rounded Rectangle 83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Block Arc 83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1" name="Group 828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0" name="Rounded Rectangle 82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1" name="Block Arc 83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8" name="Rounded Rectangle 8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9" name="Block Arc 8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6" name="Rounded Rectangle 8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7" name="Block Arc 8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4" name="Rounded Rectangle 8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5" name="Block Arc 82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5" name="Group 828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2" name="Rounded Rectangle 8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Block Arc 82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6" name="Group 828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7" name="Group 828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6" name="Group 7905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248" name="Group 824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2" name="Rounded Rectangle 8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Block Arc 8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1" name="Group 825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0" name="Rounded Rectangle 8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1" name="Block Arc 8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8" name="Rounded Rectangle 8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9" name="Block Arc 8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6" name="Rounded Rectangle 8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7" name="Block Arc 8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4" name="Rounded Rectangle 8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5" name="Block Arc 8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5" name="Group 825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2" name="Rounded Rectangle 8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Block Arc 8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6" name="Group 825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7" name="Group 825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7" name="Group 7906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218" name="Group 821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2" name="Rounded Rectangle 8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Block Arc 8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1" name="Group 822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0" name="Rounded Rectangle 8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1" name="Block Arc 8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8" name="Rounded Rectangle 8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9" name="Block Arc 8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6" name="Rounded Rectangle 8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7" name="Block Arc 8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4" name="Rounded Rectangle 8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5" name="Block Arc 8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5" name="Group 822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2" name="Rounded Rectangle 8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Block Arc 8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6" name="Group 822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7" name="Group 822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8" name="Group 7907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8188" name="Group 818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2" name="Rounded Rectangle 8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Block Arc 8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1" name="Group 819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0" name="Rounded Rectangle 8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1" name="Block Arc 8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8" name="Rounded Rectangle 8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9" name="Block Arc 8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6" name="Rounded Rectangle 8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7" name="Block Arc 8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4" name="Rounded Rectangle 8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5" name="Block Arc 8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5" name="Group 819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2" name="Rounded Rectangle 8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Block Arc 8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6" name="Group 819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7" name="Group 819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9" name="Group 7908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8158" name="Group 815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2" name="Rounded Rectangle 8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Block Arc 8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1" name="Group 816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0" name="Rounded Rectangle 8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1" name="Block Arc 8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8" name="Rounded Rectangle 8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9" name="Block Arc 8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6" name="Rounded Rectangle 8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7" name="Block Arc 8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4" name="Rounded Rectangle 8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5" name="Block Arc 8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5" name="Group 816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2" name="Rounded Rectangle 8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Block Arc 8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6" name="Group 816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7" name="Group 816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0" name="Group 7909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8128" name="Group 812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2" name="Rounded Rectangle 8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3" name="Block Arc 8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1" name="Group 813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0" name="Rounded Rectangle 8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1" name="Block Arc 8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8" name="Rounded Rectangle 8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9" name="Block Arc 8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6" name="Rounded Rectangle 8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7" name="Block Arc 8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4" name="Rounded Rectangle 8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5" name="Block Arc 8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5" name="Group 813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2" name="Rounded Rectangle 8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3" name="Block Arc 8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6" name="Group 813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7" name="Group 813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1" name="Group 7910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098" name="Group 809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2" name="Rounded Rectangle 8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3" name="Block Arc 8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1" name="Group 810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0" name="Rounded Rectangle 8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1" name="Block Arc 8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8" name="Rounded Rectangle 8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9" name="Block Arc 8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6" name="Rounded Rectangle 8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7" name="Block Arc 8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4" name="Rounded Rectangle 8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5" name="Block Arc 8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5" name="Group 810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2" name="Rounded Rectangle 8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3" name="Block Arc 8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6" name="Group 810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7" name="Group 810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2" name="Group 7911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068" name="Group 806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2" name="Rounded Rectangle 8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3" name="Block Arc 8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1" name="Group 807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0" name="Rounded Rectangle 8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1" name="Block Arc 8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8" name="Rounded Rectangle 8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9" name="Block Arc 8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6" name="Rounded Rectangle 8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7" name="Block Arc 8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4" name="Rounded Rectangle 8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5" name="Block Arc 8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5" name="Group 807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2" name="Rounded Rectangle 8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3" name="Block Arc 8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6" name="Group 807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7" name="Group 807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3" name="Group 7912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038" name="Group 803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2" name="Rounded Rectangle 8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3" name="Block Arc 8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1" name="Group 804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0" name="Rounded Rectangle 8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1" name="Block Arc 8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8" name="Rounded Rectangle 8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9" name="Block Arc 8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6" name="Rounded Rectangle 8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7" name="Block Arc 8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4" name="Rounded Rectangle 8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5" name="Block Arc 8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5" name="Group 804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2" name="Rounded Rectangle 8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3" name="Block Arc 8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6" name="Group 804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7" name="Group 804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4" name="Group 7913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008" name="Group 800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2" name="Rounded Rectangle 8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3" name="Block Arc 8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1" name="Group 801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0" name="Rounded Rectangle 8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1" name="Block Arc 8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8" name="Rounded Rectangle 8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9" name="Block Arc 8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6" name="Rounded Rectangle 8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7" name="Block Arc 8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4" name="Rounded Rectangle 8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5" name="Block Arc 8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5" name="Group 801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2" name="Rounded Rectangle 8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3" name="Block Arc 8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6" name="Group 801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7" name="Group 801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5" name="Group 7914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7978" name="Group 797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9" name="Group 797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0" name="Group 797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2" name="Rounded Rectangle 8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3" name="Block Arc 8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1" name="Group 798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0" name="Rounded Rectangle 7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1" name="Block Arc 8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2" name="Group 798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8" name="Rounded Rectangle 7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9" name="Block Arc 7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3" name="Group 798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6" name="Rounded Rectangle 7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7" name="Block Arc 7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4" name="Group 798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4" name="Rounded Rectangle 7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5" name="Block Arc 7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5" name="Group 798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2" name="Rounded Rectangle 7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3" name="Block Arc 7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6" name="Group 798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0" name="Rounded Rectangle 7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1" name="Block Arc 7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7" name="Group 798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8" name="Rounded Rectangle 7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9" name="Block Arc 7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6" name="Group 7915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7948" name="Group 794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6" name="Rounded Rectangle 7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7" name="Block Arc 7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4" name="Rounded Rectangle 7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5" name="Block Arc 7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2" name="Rounded Rectangle 7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3" name="Block Arc 7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1" name="Group 795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0" name="Rounded Rectangle 7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1" name="Block Arc 7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2" name="Group 795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8" name="Rounded Rectangle 7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9" name="Block Arc 7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3" name="Group 795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6" name="Rounded Rectangle 7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7" name="Block Arc 7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4" name="Group 795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4" name="Rounded Rectangle 7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5" name="Block Arc 7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5" name="Group 795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2" name="Rounded Rectangle 7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3" name="Block Arc 7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6" name="Group 795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0" name="Rounded Rectangle 7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1" name="Block Arc 7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7" name="Group 795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8" name="Rounded Rectangle 79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9" name="Block Arc 7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7" name="Group 7916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7918" name="Group 791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6" name="Rounded Rectangle 7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7" name="Block Arc 7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9" name="Group 791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4" name="Rounded Rectangle 7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5" name="Block Arc 7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0" name="Group 791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2" name="Rounded Rectangle 7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3" name="Block Arc 7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1" name="Group 792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0" name="Rounded Rectangle 7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1" name="Block Arc 7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2" name="Group 792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8" name="Rounded Rectangle 7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9" name="Block Arc 7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3" name="Group 792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6" name="Rounded Rectangle 7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7" name="Block Arc 7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4" name="Group 792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4" name="Rounded Rectangle 7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5" name="Block Arc 7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5" name="Group 792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2" name="Rounded Rectangle 7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3" name="Block Arc 7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6" name="Group 792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0" name="Rounded Rectangle 7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1" name="Block Arc 7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7" name="Group 792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8" name="Rounded Rectangle 7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9" name="Block Arc 7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781" name="Rectangle 7780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782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7783" name="Group 7782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7889" name="Group 788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901" name="Rectangle 790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902" name="Rectangle 790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90" name="Group 788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99" name="Rectangle 789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900" name="Rectangle 789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91" name="Group 789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97" name="Rectangle 789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98" name="Rectangle 789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92" name="Rectangle 789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3" name="Rectangle 789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4" name="Rectangle 789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5" name="Rectangle 789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6" name="Rectangle 789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4" name="Group 7783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7875" name="Group 787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87" name="Rectangle 788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8" name="Rectangle 788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76" name="Group 787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85" name="Rectangle 788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6" name="Rectangle 788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77" name="Group 787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83" name="Rectangle 788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4" name="Rectangle 788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78" name="Rectangle 787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9" name="Rectangle 787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0" name="Rectangle 787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1" name="Rectangle 788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2" name="Rectangle 788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5" name="Group 7784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7861" name="Group 786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73" name="Rectangle 787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4" name="Rectangle 787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62" name="Group 786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71" name="Rectangle 787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2" name="Rectangle 787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63" name="Group 786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69" name="Rectangle 786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0" name="Rectangle 786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64" name="Rectangle 786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5" name="Rectangle 786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6" name="Rectangle 786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7" name="Rectangle 786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8" name="Rectangle 786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6" name="Group 7785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7847" name="Group 78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59" name="Rectangle 78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60" name="Rectangle 78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48" name="Group 78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57" name="Rectangle 78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58" name="Rectangle 78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49" name="Group 78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55" name="Rectangle 78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56" name="Rectangle 78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50" name="Rectangle 78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1" name="Rectangle 78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2" name="Rectangle 785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3" name="Rectangle 78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4" name="Rectangle 78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7" name="Group 7786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7833" name="Group 78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45" name="Rectangle 78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6" name="Rectangle 78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34" name="Group 78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43" name="Rectangle 78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4" name="Rectangle 78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35" name="Group 78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41" name="Rectangle 78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2" name="Rectangle 78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36" name="Rectangle 78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7" name="Rectangle 78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8" name="Rectangle 78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9" name="Rectangle 78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0" name="Rectangle 78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8" name="Group 7787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7819" name="Group 781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31" name="Rectangle 783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32" name="Rectangle 783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20" name="Group 781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29" name="Rectangle 782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30" name="Rectangle 782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21" name="Group 782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27" name="Rectangle 782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28" name="Rectangle 782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22" name="Rectangle 782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3" name="Rectangle 782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4" name="Rectangle 782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5" name="Rectangle 782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6" name="Rectangle 782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9" name="Group 7788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7805" name="Group 78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17" name="Rectangle 78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8" name="Rectangle 78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06" name="Group 78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15" name="Rectangle 78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6" name="Rectangle 78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07" name="Group 78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13" name="Rectangle 78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4" name="Rectangle 78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08" name="Rectangle 78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9" name="Rectangle 78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0" name="Rectangle 7809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1" name="Rectangle 78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2" name="Rectangle 78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90" name="Group 7789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7791" name="Group 77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03" name="Rectangle 78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4" name="Rectangle 78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792" name="Group 77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01" name="Rectangle 78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2" name="Rectangle 78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793" name="Group 77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799" name="Rectangle 77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0" name="Rectangle 77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794" name="Rectangle 77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5" name="Rectangle 77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6" name="Rectangle 77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7" name="Rectangle 77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8" name="Rectangle 77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8" name="TextBox 587"/>
          <p:cNvSpPr txBox="1"/>
          <p:nvPr/>
        </p:nvSpPr>
        <p:spPr>
          <a:xfrm>
            <a:off x="587964" y="0"/>
            <a:ext cx="2729874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Procession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114" name="Straight Connector 113"/>
          <p:cNvCxnSpPr/>
          <p:nvPr/>
        </p:nvCxnSpPr>
        <p:spPr>
          <a:xfrm>
            <a:off x="4325902" y="6617439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/>
          <p:nvPr/>
        </p:nvCxnSpPr>
        <p:spPr>
          <a:xfrm flipV="1">
            <a:off x="5141875" y="6623080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4328665" y="6603701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5173580" y="1570184"/>
            <a:ext cx="0" cy="2381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3992032" y="4147445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4178969" y="2742818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4171916" y="2749866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4965517" y="274634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4313001" y="6446302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4372962" y="6252312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3" name="Rectangle 442"/>
          <p:cNvSpPr/>
          <p:nvPr/>
        </p:nvSpPr>
        <p:spPr>
          <a:xfrm>
            <a:off x="8113655" y="3048038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Rectangle 449"/>
          <p:cNvSpPr/>
          <p:nvPr/>
        </p:nvSpPr>
        <p:spPr>
          <a:xfrm>
            <a:off x="8196147" y="3046980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" name="TextBox 219"/>
          <p:cNvSpPr txBox="1">
            <a:spLocks noChangeArrowheads="1"/>
          </p:cNvSpPr>
          <p:nvPr/>
        </p:nvSpPr>
        <p:spPr bwMode="auto">
          <a:xfrm rot="5400000">
            <a:off x="8002506" y="3327411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</a:t>
            </a:r>
            <a:endParaRPr kumimoji="0" lang="en-US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0" name="TextBox 219"/>
          <p:cNvSpPr txBox="1">
            <a:spLocks noChangeArrowheads="1"/>
          </p:cNvSpPr>
          <p:nvPr/>
        </p:nvSpPr>
        <p:spPr bwMode="auto">
          <a:xfrm rot="5400000">
            <a:off x="7881535" y="3362030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B66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Ramp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FFB66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7849946" y="3205863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8176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33" name="Group 432"/>
          <p:cNvGrpSpPr/>
          <p:nvPr/>
        </p:nvGrpSpPr>
        <p:grpSpPr>
          <a:xfrm>
            <a:off x="7882242" y="3864859"/>
            <a:ext cx="217489" cy="219075"/>
            <a:chOff x="2067654" y="4497630"/>
            <a:chExt cx="217489" cy="219075"/>
          </a:xfrm>
        </p:grpSpPr>
        <p:sp>
          <p:nvSpPr>
            <p:cNvPr id="4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6" name="Group 3665"/>
          <p:cNvGrpSpPr/>
          <p:nvPr/>
        </p:nvGrpSpPr>
        <p:grpSpPr>
          <a:xfrm>
            <a:off x="8126686" y="3749823"/>
            <a:ext cx="180160" cy="261432"/>
            <a:chOff x="2210000" y="893391"/>
            <a:chExt cx="180160" cy="261432"/>
          </a:xfrm>
        </p:grpSpPr>
        <p:sp>
          <p:nvSpPr>
            <p:cNvPr id="3667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8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48" name="Group 447"/>
          <p:cNvGrpSpPr/>
          <p:nvPr/>
        </p:nvGrpSpPr>
        <p:grpSpPr>
          <a:xfrm>
            <a:off x="7892964" y="2838965"/>
            <a:ext cx="217864" cy="219075"/>
            <a:chOff x="5639091" y="1598354"/>
            <a:chExt cx="217864" cy="219075"/>
          </a:xfrm>
        </p:grpSpPr>
        <p:sp>
          <p:nvSpPr>
            <p:cNvPr id="449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6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8147067" y="2737127"/>
            <a:ext cx="180399" cy="262558"/>
            <a:chOff x="3952330" y="3088572"/>
            <a:chExt cx="212529" cy="306318"/>
          </a:xfrm>
        </p:grpSpPr>
        <p:sp>
          <p:nvSpPr>
            <p:cNvPr id="51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8184447" y="3710525"/>
            <a:ext cx="180160" cy="261432"/>
            <a:chOff x="3954221" y="3202966"/>
            <a:chExt cx="212247" cy="305004"/>
          </a:xfrm>
        </p:grpSpPr>
        <p:sp>
          <p:nvSpPr>
            <p:cNvPr id="51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0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7853628" y="3677168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21" name="Group 520"/>
          <p:cNvGrpSpPr/>
          <p:nvPr/>
        </p:nvGrpSpPr>
        <p:grpSpPr>
          <a:xfrm>
            <a:off x="7754900" y="3228404"/>
            <a:ext cx="178507" cy="233862"/>
            <a:chOff x="3952668" y="2974658"/>
            <a:chExt cx="210300" cy="272839"/>
          </a:xfrm>
        </p:grpSpPr>
        <p:sp>
          <p:nvSpPr>
            <p:cNvPr id="52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6887725" y="3341227"/>
            <a:ext cx="217489" cy="219075"/>
            <a:chOff x="2067654" y="4497630"/>
            <a:chExt cx="217489" cy="219075"/>
          </a:xfrm>
        </p:grpSpPr>
        <p:sp>
          <p:nvSpPr>
            <p:cNvPr id="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8" name="Rectangle 231"/>
          <p:cNvSpPr>
            <a:spLocks noChangeArrowheads="1"/>
          </p:cNvSpPr>
          <p:nvPr/>
        </p:nvSpPr>
        <p:spPr bwMode="auto">
          <a:xfrm rot="5400000">
            <a:off x="7306300" y="3303745"/>
            <a:ext cx="27432" cy="3657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29" name="Group 528"/>
          <p:cNvGrpSpPr/>
          <p:nvPr/>
        </p:nvGrpSpPr>
        <p:grpSpPr>
          <a:xfrm>
            <a:off x="6827891" y="3172553"/>
            <a:ext cx="182292" cy="270961"/>
            <a:chOff x="3948547" y="2867890"/>
            <a:chExt cx="214759" cy="270961"/>
          </a:xfrm>
        </p:grpSpPr>
        <p:grpSp>
          <p:nvGrpSpPr>
            <p:cNvPr id="530" name="Group 529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532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33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31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37" name="Rectangle 231"/>
          <p:cNvSpPr>
            <a:spLocks noChangeArrowheads="1"/>
          </p:cNvSpPr>
          <p:nvPr/>
        </p:nvSpPr>
        <p:spPr bwMode="auto">
          <a:xfrm rot="5400000">
            <a:off x="7306300" y="3256120"/>
            <a:ext cx="27432" cy="3657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41" name="Group 540"/>
          <p:cNvGrpSpPr/>
          <p:nvPr/>
        </p:nvGrpSpPr>
        <p:grpSpPr>
          <a:xfrm>
            <a:off x="6588685" y="3425835"/>
            <a:ext cx="217489" cy="219075"/>
            <a:chOff x="2067654" y="4497630"/>
            <a:chExt cx="217489" cy="219075"/>
          </a:xfrm>
        </p:grpSpPr>
        <p:sp>
          <p:nvSpPr>
            <p:cNvPr id="5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6579282" y="3255540"/>
            <a:ext cx="217489" cy="219075"/>
            <a:chOff x="2067654" y="4497630"/>
            <a:chExt cx="217489" cy="219075"/>
          </a:xfrm>
        </p:grpSpPr>
        <p:sp>
          <p:nvSpPr>
            <p:cNvPr id="53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5455490" y="3379055"/>
            <a:ext cx="457200" cy="143669"/>
            <a:chOff x="5455490" y="3379055"/>
            <a:chExt cx="457200" cy="143669"/>
          </a:xfrm>
        </p:grpSpPr>
        <p:sp>
          <p:nvSpPr>
            <p:cNvPr id="555" name="Rectangle 123"/>
            <p:cNvSpPr>
              <a:spLocks noChangeArrowheads="1"/>
            </p:cNvSpPr>
            <p:nvPr/>
          </p:nvSpPr>
          <p:spPr bwMode="auto">
            <a:xfrm rot="5400000">
              <a:off x="5670596" y="3280630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59" name="Rectangle 123"/>
            <p:cNvSpPr>
              <a:spLocks noChangeArrowheads="1"/>
            </p:cNvSpPr>
            <p:nvPr/>
          </p:nvSpPr>
          <p:spPr bwMode="auto">
            <a:xfrm rot="5400000">
              <a:off x="5670596" y="3202843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0" name="Rectangle 123"/>
            <p:cNvSpPr>
              <a:spLocks noChangeArrowheads="1"/>
            </p:cNvSpPr>
            <p:nvPr/>
          </p:nvSpPr>
          <p:spPr bwMode="auto">
            <a:xfrm rot="5400000">
              <a:off x="5670596" y="3241737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1" name="Rectangle 123"/>
            <p:cNvSpPr>
              <a:spLocks noChangeArrowheads="1"/>
            </p:cNvSpPr>
            <p:nvPr/>
          </p:nvSpPr>
          <p:spPr bwMode="auto">
            <a:xfrm rot="5400000">
              <a:off x="5670596" y="3163949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2" name="Group 561"/>
          <p:cNvGrpSpPr/>
          <p:nvPr/>
        </p:nvGrpSpPr>
        <p:grpSpPr>
          <a:xfrm>
            <a:off x="5972872" y="3255540"/>
            <a:ext cx="217489" cy="219075"/>
            <a:chOff x="2067654" y="4497630"/>
            <a:chExt cx="217489" cy="219075"/>
          </a:xfrm>
        </p:grpSpPr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5318154" y="1813206"/>
            <a:ext cx="143670" cy="1554480"/>
            <a:chOff x="5292385" y="1632231"/>
            <a:chExt cx="143670" cy="1737360"/>
          </a:xfrm>
        </p:grpSpPr>
        <p:sp>
          <p:nvSpPr>
            <p:cNvPr id="571" name="Rectangle 123"/>
            <p:cNvSpPr>
              <a:spLocks noChangeArrowheads="1"/>
            </p:cNvSpPr>
            <p:nvPr/>
          </p:nvSpPr>
          <p:spPr bwMode="auto">
            <a:xfrm>
              <a:off x="5409067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4" name="Rectangle 123"/>
            <p:cNvSpPr>
              <a:spLocks noChangeArrowheads="1"/>
            </p:cNvSpPr>
            <p:nvPr/>
          </p:nvSpPr>
          <p:spPr bwMode="auto">
            <a:xfrm>
              <a:off x="5370173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5" name="Rectangle 123"/>
            <p:cNvSpPr>
              <a:spLocks noChangeArrowheads="1"/>
            </p:cNvSpPr>
            <p:nvPr/>
          </p:nvSpPr>
          <p:spPr bwMode="auto">
            <a:xfrm>
              <a:off x="533127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6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162182" y="1600458"/>
            <a:ext cx="217489" cy="219075"/>
            <a:chOff x="2067654" y="4497630"/>
            <a:chExt cx="217489" cy="219075"/>
          </a:xfrm>
        </p:grpSpPr>
        <p:sp>
          <p:nvSpPr>
            <p:cNvPr id="5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89" name="TextBox 588"/>
          <p:cNvSpPr txBox="1"/>
          <p:nvPr/>
        </p:nvSpPr>
        <p:spPr>
          <a:xfrm flipH="1">
            <a:off x="255265" y="466725"/>
            <a:ext cx="3773809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All turn right to seating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invocation (if able)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L-Z turn left then right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alone in front row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&amp; A-K go straight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alone in front row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When all are at seats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UM goes to seat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stop &amp; leave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Chaplain to podium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1" name="Rectangle 147"/>
          <p:cNvSpPr>
            <a:spLocks noChangeArrowheads="1"/>
          </p:cNvSpPr>
          <p:nvPr/>
        </p:nvSpPr>
        <p:spPr bwMode="auto">
          <a:xfrm rot="5400000">
            <a:off x="6384808" y="3318988"/>
            <a:ext cx="26987" cy="27432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2" name="Rectangle 147"/>
          <p:cNvSpPr>
            <a:spLocks noChangeArrowheads="1"/>
          </p:cNvSpPr>
          <p:nvPr/>
        </p:nvSpPr>
        <p:spPr bwMode="auto">
          <a:xfrm rot="5400000">
            <a:off x="6384808" y="3272169"/>
            <a:ext cx="26987" cy="27432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8031530" y="3489539"/>
            <a:ext cx="139541" cy="146304"/>
            <a:chOff x="8367286" y="3351427"/>
            <a:chExt cx="139541" cy="146304"/>
          </a:xfrm>
        </p:grpSpPr>
        <p:sp>
          <p:nvSpPr>
            <p:cNvPr id="20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8031530" y="3308564"/>
            <a:ext cx="139541" cy="146304"/>
            <a:chOff x="8367286" y="3351427"/>
            <a:chExt cx="139541" cy="146304"/>
          </a:xfrm>
        </p:grpSpPr>
        <p:sp>
          <p:nvSpPr>
            <p:cNvPr id="20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345730" y="3203789"/>
            <a:ext cx="139541" cy="146304"/>
            <a:chOff x="8367286" y="3351427"/>
            <a:chExt cx="139541" cy="146304"/>
          </a:xfrm>
        </p:grpSpPr>
        <p:sp>
          <p:nvSpPr>
            <p:cNvPr id="23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7345730" y="3556214"/>
            <a:ext cx="139541" cy="146304"/>
            <a:chOff x="8367286" y="3351427"/>
            <a:chExt cx="139541" cy="146304"/>
          </a:xfrm>
        </p:grpSpPr>
        <p:sp>
          <p:nvSpPr>
            <p:cNvPr id="23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7171916" y="3213801"/>
            <a:ext cx="139541" cy="146304"/>
            <a:chOff x="8367286" y="3351427"/>
            <a:chExt cx="139541" cy="146304"/>
          </a:xfrm>
        </p:grpSpPr>
        <p:sp>
          <p:nvSpPr>
            <p:cNvPr id="23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7701956" y="2386485"/>
            <a:ext cx="139541" cy="146304"/>
            <a:chOff x="8367286" y="3351427"/>
            <a:chExt cx="139541" cy="146304"/>
          </a:xfrm>
        </p:grpSpPr>
        <p:sp>
          <p:nvSpPr>
            <p:cNvPr id="24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7193331" y="2473725"/>
            <a:ext cx="139541" cy="146304"/>
            <a:chOff x="8367286" y="3351427"/>
            <a:chExt cx="139541" cy="146304"/>
          </a:xfrm>
        </p:grpSpPr>
        <p:sp>
          <p:nvSpPr>
            <p:cNvPr id="24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7179369" y="4297805"/>
            <a:ext cx="139541" cy="146304"/>
            <a:chOff x="8369667" y="3351427"/>
            <a:chExt cx="139541" cy="146304"/>
          </a:xfrm>
        </p:grpSpPr>
        <p:sp>
          <p:nvSpPr>
            <p:cNvPr id="24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7202686" y="1997777"/>
            <a:ext cx="137160" cy="146304"/>
            <a:chOff x="8369667" y="3351427"/>
            <a:chExt cx="137160" cy="146304"/>
          </a:xfrm>
        </p:grpSpPr>
        <p:sp>
          <p:nvSpPr>
            <p:cNvPr id="25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6801411" y="4251564"/>
            <a:ext cx="139541" cy="146304"/>
            <a:chOff x="8367286" y="3351427"/>
            <a:chExt cx="139541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333" name="Straight Connector 332"/>
          <p:cNvCxnSpPr/>
          <p:nvPr/>
        </p:nvCxnSpPr>
        <p:spPr>
          <a:xfrm flipH="1">
            <a:off x="4372962" y="6252312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/>
          <p:cNvGrpSpPr/>
          <p:nvPr/>
        </p:nvGrpSpPr>
        <p:grpSpPr>
          <a:xfrm>
            <a:off x="5240529" y="3500503"/>
            <a:ext cx="141921" cy="146304"/>
            <a:chOff x="8367286" y="3351426"/>
            <a:chExt cx="141921" cy="146304"/>
          </a:xfrm>
        </p:grpSpPr>
        <p:sp>
          <p:nvSpPr>
            <p:cNvPr id="35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5400307" y="1590933"/>
            <a:ext cx="217489" cy="219075"/>
            <a:chOff x="2067654" y="4497630"/>
            <a:chExt cx="217489" cy="219075"/>
          </a:xfrm>
        </p:grpSpPr>
        <p:sp>
          <p:nvSpPr>
            <p:cNvPr id="3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5972872" y="3425835"/>
            <a:ext cx="217489" cy="219075"/>
            <a:chOff x="2067654" y="4497630"/>
            <a:chExt cx="217489" cy="219075"/>
          </a:xfrm>
        </p:grpSpPr>
        <p:sp>
          <p:nvSpPr>
            <p:cNvPr id="3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7511613" y="3353133"/>
            <a:ext cx="217489" cy="219075"/>
            <a:chOff x="2067654" y="4497630"/>
            <a:chExt cx="217489" cy="219075"/>
          </a:xfrm>
        </p:grpSpPr>
        <p:sp>
          <p:nvSpPr>
            <p:cNvPr id="37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2" name="Group 4081"/>
          <p:cNvGrpSpPr/>
          <p:nvPr/>
        </p:nvGrpSpPr>
        <p:grpSpPr>
          <a:xfrm>
            <a:off x="5935055" y="6030843"/>
            <a:ext cx="250343" cy="215444"/>
            <a:chOff x="5654068" y="5306942"/>
            <a:chExt cx="250343" cy="215444"/>
          </a:xfrm>
        </p:grpSpPr>
        <p:sp>
          <p:nvSpPr>
            <p:cNvPr id="4083" name="Rectangle 408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4085" name="Group 4084"/>
          <p:cNvGrpSpPr/>
          <p:nvPr/>
        </p:nvGrpSpPr>
        <p:grpSpPr>
          <a:xfrm>
            <a:off x="499509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2363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6945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70868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7" name="Group 4096"/>
          <p:cNvGrpSpPr/>
          <p:nvPr/>
        </p:nvGrpSpPr>
        <p:grpSpPr>
          <a:xfrm>
            <a:off x="5498809" y="5350089"/>
            <a:ext cx="141129" cy="146304"/>
            <a:chOff x="8369667" y="3351427"/>
            <a:chExt cx="141129" cy="146304"/>
          </a:xfrm>
        </p:grpSpPr>
        <p:sp>
          <p:nvSpPr>
            <p:cNvPr id="409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9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0" name="Group 4099"/>
          <p:cNvGrpSpPr/>
          <p:nvPr/>
        </p:nvGrpSpPr>
        <p:grpSpPr>
          <a:xfrm>
            <a:off x="5336092" y="4032833"/>
            <a:ext cx="141921" cy="146304"/>
            <a:chOff x="8367286" y="3351426"/>
            <a:chExt cx="141921" cy="146304"/>
          </a:xfrm>
        </p:grpSpPr>
        <p:sp>
          <p:nvSpPr>
            <p:cNvPr id="410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9" name="Group 4108"/>
          <p:cNvGrpSpPr/>
          <p:nvPr/>
        </p:nvGrpSpPr>
        <p:grpSpPr>
          <a:xfrm>
            <a:off x="5929520" y="711219"/>
            <a:ext cx="139541" cy="146304"/>
            <a:chOff x="8367286" y="3351427"/>
            <a:chExt cx="139541" cy="146304"/>
          </a:xfrm>
        </p:grpSpPr>
        <p:sp>
          <p:nvSpPr>
            <p:cNvPr id="411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2" name="Group 4111"/>
          <p:cNvGrpSpPr/>
          <p:nvPr/>
        </p:nvGrpSpPr>
        <p:grpSpPr>
          <a:xfrm>
            <a:off x="5791213" y="813966"/>
            <a:ext cx="139543" cy="146304"/>
            <a:chOff x="8372047" y="3351426"/>
            <a:chExt cx="139543" cy="146304"/>
          </a:xfrm>
        </p:grpSpPr>
        <p:sp>
          <p:nvSpPr>
            <p:cNvPr id="411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4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5" name="Group 4114"/>
          <p:cNvGrpSpPr/>
          <p:nvPr/>
        </p:nvGrpSpPr>
        <p:grpSpPr>
          <a:xfrm>
            <a:off x="5440867" y="3592486"/>
            <a:ext cx="141921" cy="146304"/>
            <a:chOff x="8367286" y="3351426"/>
            <a:chExt cx="141921" cy="146304"/>
          </a:xfrm>
        </p:grpSpPr>
        <p:sp>
          <p:nvSpPr>
            <p:cNvPr id="411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8" name="Group 4117"/>
          <p:cNvGrpSpPr/>
          <p:nvPr/>
        </p:nvGrpSpPr>
        <p:grpSpPr>
          <a:xfrm>
            <a:off x="8080760" y="4329399"/>
            <a:ext cx="138748" cy="146304"/>
            <a:chOff x="8369667" y="3351427"/>
            <a:chExt cx="138748" cy="146304"/>
          </a:xfrm>
        </p:grpSpPr>
        <p:sp>
          <p:nvSpPr>
            <p:cNvPr id="411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0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3" name="Group 4102"/>
          <p:cNvGrpSpPr/>
          <p:nvPr/>
        </p:nvGrpSpPr>
        <p:grpSpPr>
          <a:xfrm>
            <a:off x="5488492" y="2570164"/>
            <a:ext cx="141921" cy="146304"/>
            <a:chOff x="8367286" y="3351426"/>
            <a:chExt cx="141921" cy="146304"/>
          </a:xfrm>
        </p:grpSpPr>
        <p:sp>
          <p:nvSpPr>
            <p:cNvPr id="410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21" name="Group 4120"/>
          <p:cNvGrpSpPr/>
          <p:nvPr/>
        </p:nvGrpSpPr>
        <p:grpSpPr>
          <a:xfrm>
            <a:off x="5491665" y="2395824"/>
            <a:ext cx="138748" cy="146304"/>
            <a:chOff x="8369667" y="3351427"/>
            <a:chExt cx="138748" cy="146304"/>
          </a:xfrm>
        </p:grpSpPr>
        <p:sp>
          <p:nvSpPr>
            <p:cNvPr id="412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3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9" name="Group 3668"/>
          <p:cNvGrpSpPr/>
          <p:nvPr/>
        </p:nvGrpSpPr>
        <p:grpSpPr>
          <a:xfrm>
            <a:off x="7935067" y="2888183"/>
            <a:ext cx="217864" cy="219075"/>
            <a:chOff x="5639091" y="1598354"/>
            <a:chExt cx="217864" cy="219075"/>
          </a:xfrm>
        </p:grpSpPr>
        <p:sp>
          <p:nvSpPr>
            <p:cNvPr id="3670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1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72" name="Rectangle 3671"/>
          <p:cNvSpPr>
            <a:spLocks/>
          </p:cNvSpPr>
          <p:nvPr/>
        </p:nvSpPr>
        <p:spPr>
          <a:xfrm>
            <a:off x="8199301" y="4229567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3" name="TextBox 219"/>
          <p:cNvSpPr txBox="1">
            <a:spLocks noChangeArrowheads="1"/>
          </p:cNvSpPr>
          <p:nvPr/>
        </p:nvSpPr>
        <p:spPr bwMode="auto">
          <a:xfrm>
            <a:off x="8181216" y="4163853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14" name="Group 3713"/>
          <p:cNvGrpSpPr/>
          <p:nvPr/>
        </p:nvGrpSpPr>
        <p:grpSpPr>
          <a:xfrm>
            <a:off x="7809474" y="3300528"/>
            <a:ext cx="217489" cy="219075"/>
            <a:chOff x="2067654" y="4497630"/>
            <a:chExt cx="217489" cy="219075"/>
          </a:xfrm>
        </p:grpSpPr>
        <p:sp>
          <p:nvSpPr>
            <p:cNvPr id="371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1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17" name="Group 3716"/>
          <p:cNvGrpSpPr/>
          <p:nvPr/>
        </p:nvGrpSpPr>
        <p:grpSpPr>
          <a:xfrm>
            <a:off x="7807728" y="3403030"/>
            <a:ext cx="217489" cy="219075"/>
            <a:chOff x="2067654" y="4497630"/>
            <a:chExt cx="217489" cy="219075"/>
          </a:xfrm>
        </p:grpSpPr>
        <p:sp>
          <p:nvSpPr>
            <p:cNvPr id="371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1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06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Picture 164"/>
          <p:cNvPicPr>
            <a:picLocks noChangeAspect="1"/>
          </p:cNvPicPr>
          <p:nvPr/>
        </p:nvPicPr>
        <p:blipFill rotWithShape="1">
          <a:blip r:embed="rId2"/>
          <a:srcRect l="3018" t="2306" r="1405" b="7613"/>
          <a:stretch/>
        </p:blipFill>
        <p:spPr>
          <a:xfrm>
            <a:off x="3956179" y="195553"/>
            <a:ext cx="5057193" cy="6537960"/>
          </a:xfrm>
          <a:prstGeom prst="rect">
            <a:avLst/>
          </a:prstGeom>
        </p:spPr>
      </p:pic>
      <p:sp>
        <p:nvSpPr>
          <p:cNvPr id="195" name="TextBox 194"/>
          <p:cNvSpPr txBox="1"/>
          <p:nvPr/>
        </p:nvSpPr>
        <p:spPr>
          <a:xfrm flipH="1">
            <a:off x="255265" y="466725"/>
            <a:ext cx="3773809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All turn right to seating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invocation (if able)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L-Z turn L. then R.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alone in front row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&amp; A-K go straight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alone in front row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When all are at seats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UM goes to seat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stop &amp; leave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Chaplain to podium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587963" y="0"/>
            <a:ext cx="32130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Procession &amp; Seating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366" name="Straight Connector 365"/>
          <p:cNvCxnSpPr/>
          <p:nvPr/>
        </p:nvCxnSpPr>
        <p:spPr>
          <a:xfrm>
            <a:off x="3733647" y="626755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51671" y="309775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0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46548" y="371098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8" name="Rectangle 231"/>
          <p:cNvSpPr>
            <a:spLocks noChangeArrowheads="1"/>
          </p:cNvSpPr>
          <p:nvPr/>
        </p:nvSpPr>
        <p:spPr bwMode="auto">
          <a:xfrm rot="10800000">
            <a:off x="7708761" y="4763534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7" name="Rectangle 231"/>
          <p:cNvSpPr>
            <a:spLocks noChangeArrowheads="1"/>
          </p:cNvSpPr>
          <p:nvPr/>
        </p:nvSpPr>
        <p:spPr bwMode="auto">
          <a:xfrm rot="10800000">
            <a:off x="7818602" y="3761335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 rot="16200000">
            <a:off x="6631787" y="2401372"/>
            <a:ext cx="492426" cy="99758"/>
            <a:chOff x="5782122" y="3739711"/>
            <a:chExt cx="692298" cy="99758"/>
          </a:xfrm>
        </p:grpSpPr>
        <p:sp>
          <p:nvSpPr>
            <p:cNvPr id="559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1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220724" y="2486512"/>
            <a:ext cx="217547" cy="833971"/>
            <a:chOff x="5292385" y="1632231"/>
            <a:chExt cx="143670" cy="1737360"/>
          </a:xfrm>
        </p:grpSpPr>
        <p:sp>
          <p:nvSpPr>
            <p:cNvPr id="571" name="Rectangle 123"/>
            <p:cNvSpPr>
              <a:spLocks noChangeArrowheads="1"/>
            </p:cNvSpPr>
            <p:nvPr/>
          </p:nvSpPr>
          <p:spPr bwMode="auto">
            <a:xfrm>
              <a:off x="5409067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4" name="Rectangle 123"/>
            <p:cNvSpPr>
              <a:spLocks noChangeArrowheads="1"/>
            </p:cNvSpPr>
            <p:nvPr/>
          </p:nvSpPr>
          <p:spPr bwMode="auto">
            <a:xfrm>
              <a:off x="5370173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5" name="Rectangle 123"/>
            <p:cNvSpPr>
              <a:spLocks noChangeArrowheads="1"/>
            </p:cNvSpPr>
            <p:nvPr/>
          </p:nvSpPr>
          <p:spPr bwMode="auto">
            <a:xfrm>
              <a:off x="533127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6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03" name="Rectangle 231"/>
          <p:cNvSpPr>
            <a:spLocks noChangeArrowheads="1"/>
          </p:cNvSpPr>
          <p:nvPr/>
        </p:nvSpPr>
        <p:spPr bwMode="auto">
          <a:xfrm rot="10800000">
            <a:off x="7880112" y="3758666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6" name="Group 205"/>
          <p:cNvGrpSpPr/>
          <p:nvPr/>
        </p:nvGrpSpPr>
        <p:grpSpPr>
          <a:xfrm rot="16200000">
            <a:off x="6531851" y="3008667"/>
            <a:ext cx="692298" cy="99758"/>
            <a:chOff x="5782122" y="3739711"/>
            <a:chExt cx="692298" cy="99758"/>
          </a:xfrm>
        </p:grpSpPr>
        <p:sp>
          <p:nvSpPr>
            <p:cNvPr id="207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981824" y="2129062"/>
            <a:ext cx="562679" cy="109656"/>
            <a:chOff x="5782122" y="3739711"/>
            <a:chExt cx="692298" cy="99758"/>
          </a:xfrm>
        </p:grpSpPr>
        <p:sp>
          <p:nvSpPr>
            <p:cNvPr id="232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 rot="16200000">
            <a:off x="5551697" y="2311186"/>
            <a:ext cx="201703" cy="2284920"/>
            <a:chOff x="5292385" y="1632231"/>
            <a:chExt cx="143637" cy="1737360"/>
          </a:xfrm>
        </p:grpSpPr>
        <p:sp>
          <p:nvSpPr>
            <p:cNvPr id="235" name="Rectangle 123"/>
            <p:cNvSpPr>
              <a:spLocks noChangeArrowheads="1"/>
            </p:cNvSpPr>
            <p:nvPr/>
          </p:nvSpPr>
          <p:spPr bwMode="auto">
            <a:xfrm>
              <a:off x="5409034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Rectangle 123"/>
            <p:cNvSpPr>
              <a:spLocks noChangeArrowheads="1"/>
            </p:cNvSpPr>
            <p:nvPr/>
          </p:nvSpPr>
          <p:spPr bwMode="auto">
            <a:xfrm>
              <a:off x="5370138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Rectangle 123"/>
            <p:cNvSpPr>
              <a:spLocks noChangeArrowheads="1"/>
            </p:cNvSpPr>
            <p:nvPr/>
          </p:nvSpPr>
          <p:spPr bwMode="auto">
            <a:xfrm>
              <a:off x="533124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8176116" y="3319662"/>
            <a:ext cx="217489" cy="219075"/>
            <a:chOff x="2067654" y="4497630"/>
            <a:chExt cx="217489" cy="219075"/>
          </a:xfrm>
        </p:grpSpPr>
        <p:sp>
          <p:nvSpPr>
            <p:cNvPr id="24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8160171" y="2873813"/>
            <a:ext cx="217864" cy="219075"/>
            <a:chOff x="5639091" y="1598354"/>
            <a:chExt cx="217864" cy="219075"/>
          </a:xfrm>
        </p:grpSpPr>
        <p:sp>
          <p:nvSpPr>
            <p:cNvPr id="24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7475640" y="4608938"/>
            <a:ext cx="217489" cy="219075"/>
            <a:chOff x="2067654" y="4497630"/>
            <a:chExt cx="217489" cy="219075"/>
          </a:xfrm>
        </p:grpSpPr>
        <p:sp>
          <p:nvSpPr>
            <p:cNvPr id="24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7788740" y="4609654"/>
            <a:ext cx="217489" cy="219075"/>
            <a:chOff x="2067654" y="4497630"/>
            <a:chExt cx="217489" cy="219075"/>
          </a:xfrm>
        </p:grpSpPr>
        <p:sp>
          <p:nvSpPr>
            <p:cNvPr id="24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8399906" y="3126429"/>
            <a:ext cx="217489" cy="219075"/>
            <a:chOff x="2067654" y="4497630"/>
            <a:chExt cx="217489" cy="219075"/>
          </a:xfrm>
        </p:grpSpPr>
        <p:sp>
          <p:nvSpPr>
            <p:cNvPr id="2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7808411" y="2074353"/>
            <a:ext cx="217489" cy="219075"/>
            <a:chOff x="2067654" y="4497630"/>
            <a:chExt cx="217489" cy="219075"/>
          </a:xfrm>
        </p:grpSpPr>
        <p:sp>
          <p:nvSpPr>
            <p:cNvPr id="2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7580409" y="3384366"/>
            <a:ext cx="217489" cy="219075"/>
            <a:chOff x="2067654" y="4497630"/>
            <a:chExt cx="217489" cy="219075"/>
          </a:xfrm>
        </p:grpSpPr>
        <p:sp>
          <p:nvSpPr>
            <p:cNvPr id="258" name="Oval 257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7814314" y="3003301"/>
            <a:ext cx="217489" cy="219075"/>
            <a:chOff x="2067654" y="4497630"/>
            <a:chExt cx="217489" cy="219075"/>
          </a:xfrm>
        </p:grpSpPr>
        <p:sp>
          <p:nvSpPr>
            <p:cNvPr id="2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7808411" y="3384366"/>
            <a:ext cx="217489" cy="219075"/>
            <a:chOff x="2067654" y="4497630"/>
            <a:chExt cx="217489" cy="219075"/>
          </a:xfrm>
        </p:grpSpPr>
        <p:sp>
          <p:nvSpPr>
            <p:cNvPr id="2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7580409" y="2074353"/>
            <a:ext cx="217489" cy="219075"/>
            <a:chOff x="2067654" y="4497630"/>
            <a:chExt cx="217489" cy="219075"/>
          </a:xfrm>
        </p:grpSpPr>
        <p:sp>
          <p:nvSpPr>
            <p:cNvPr id="26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4214622" y="2193528"/>
            <a:ext cx="217489" cy="219075"/>
            <a:chOff x="2067654" y="4497630"/>
            <a:chExt cx="217489" cy="219075"/>
          </a:xfrm>
        </p:grpSpPr>
        <p:sp>
          <p:nvSpPr>
            <p:cNvPr id="27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0" name="WordArt 155"/>
          <p:cNvSpPr>
            <a:spLocks noChangeArrowheads="1" noChangeShapeType="1" noTextEdit="1"/>
          </p:cNvSpPr>
          <p:nvPr/>
        </p:nvSpPr>
        <p:spPr bwMode="auto">
          <a:xfrm>
            <a:off x="7778504" y="2743811"/>
            <a:ext cx="351559" cy="1367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0" cap="none" spc="0" normalizeH="0" baseline="0" noProof="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effectLst/>
                <a:uLnTx/>
                <a:uFillTx/>
                <a:latin typeface="Comic Sans MS"/>
                <a:ea typeface="+mn-ea"/>
                <a:cs typeface="Arial" panose="020B0604020202020204" pitchFamily="34" charset="0"/>
              </a:rPr>
              <a:t>Masters</a:t>
            </a:r>
          </a:p>
        </p:txBody>
      </p:sp>
      <p:sp>
        <p:nvSpPr>
          <p:cNvPr id="134" name="Oval 380" descr="Royal_Stewart_tartan"/>
          <p:cNvSpPr>
            <a:spLocks noChangeArrowheads="1"/>
          </p:cNvSpPr>
          <p:nvPr/>
        </p:nvSpPr>
        <p:spPr bwMode="auto">
          <a:xfrm rot="8478330">
            <a:off x="8215318" y="1163697"/>
            <a:ext cx="283866" cy="497738"/>
          </a:xfrm>
          <a:prstGeom prst="ellipse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7490621" y="3632414"/>
            <a:ext cx="139541" cy="146304"/>
            <a:chOff x="8367286" y="3351427"/>
            <a:chExt cx="139541" cy="146304"/>
          </a:xfrm>
        </p:grpSpPr>
        <p:sp>
          <p:nvSpPr>
            <p:cNvPr id="13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7490621" y="2337014"/>
            <a:ext cx="139541" cy="146304"/>
            <a:chOff x="8367286" y="3351427"/>
            <a:chExt cx="139541" cy="146304"/>
          </a:xfrm>
        </p:grpSpPr>
        <p:sp>
          <p:nvSpPr>
            <p:cNvPr id="13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7308526" y="2337014"/>
            <a:ext cx="139541" cy="146304"/>
            <a:chOff x="8367286" y="3351427"/>
            <a:chExt cx="139541" cy="146304"/>
          </a:xfrm>
        </p:grpSpPr>
        <p:sp>
          <p:nvSpPr>
            <p:cNvPr id="1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08526" y="3635664"/>
            <a:ext cx="139541" cy="146304"/>
            <a:chOff x="8367286" y="3351427"/>
            <a:chExt cx="139541" cy="146304"/>
          </a:xfrm>
        </p:grpSpPr>
        <p:sp>
          <p:nvSpPr>
            <p:cNvPr id="1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6947696" y="3318649"/>
            <a:ext cx="139541" cy="146304"/>
            <a:chOff x="8367286" y="3351427"/>
            <a:chExt cx="139541" cy="146304"/>
          </a:xfrm>
        </p:grpSpPr>
        <p:sp>
          <p:nvSpPr>
            <p:cNvPr id="1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6802020" y="2050143"/>
            <a:ext cx="139541" cy="146304"/>
            <a:chOff x="8367286" y="3351427"/>
            <a:chExt cx="139541" cy="146304"/>
          </a:xfrm>
        </p:grpSpPr>
        <p:sp>
          <p:nvSpPr>
            <p:cNvPr id="1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7767683" y="1769847"/>
            <a:ext cx="139541" cy="146304"/>
            <a:chOff x="8367286" y="3351427"/>
            <a:chExt cx="139541" cy="146304"/>
          </a:xfrm>
        </p:grpSpPr>
        <p:sp>
          <p:nvSpPr>
            <p:cNvPr id="16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6271421" y="4521543"/>
            <a:ext cx="139541" cy="146304"/>
            <a:chOff x="8367286" y="3351427"/>
            <a:chExt cx="139541" cy="146304"/>
          </a:xfrm>
        </p:grpSpPr>
        <p:sp>
          <p:nvSpPr>
            <p:cNvPr id="18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7536841" y="4854827"/>
            <a:ext cx="139541" cy="146304"/>
            <a:chOff x="8367286" y="3351427"/>
            <a:chExt cx="139541" cy="146304"/>
          </a:xfrm>
        </p:grpSpPr>
        <p:sp>
          <p:nvSpPr>
            <p:cNvPr id="19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6987784" y="3477347"/>
            <a:ext cx="575770" cy="99758"/>
            <a:chOff x="5782122" y="3739711"/>
            <a:chExt cx="692298" cy="99758"/>
          </a:xfrm>
        </p:grpSpPr>
        <p:sp>
          <p:nvSpPr>
            <p:cNvPr id="200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8390941" y="3454913"/>
            <a:ext cx="217489" cy="219075"/>
            <a:chOff x="2067654" y="4497630"/>
            <a:chExt cx="217489" cy="219075"/>
          </a:xfrm>
        </p:grpSpPr>
        <p:sp>
          <p:nvSpPr>
            <p:cNvPr id="20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6852277" y="1492952"/>
            <a:ext cx="137160" cy="146304"/>
            <a:chOff x="8369667" y="3351427"/>
            <a:chExt cx="137160" cy="146304"/>
          </a:xfrm>
        </p:grpSpPr>
        <p:sp>
          <p:nvSpPr>
            <p:cNvPr id="22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3718744" y="6374952"/>
            <a:ext cx="141921" cy="146304"/>
            <a:chOff x="8367286" y="3351426"/>
            <a:chExt cx="141921" cy="146304"/>
          </a:xfrm>
        </p:grpSpPr>
        <p:sp>
          <p:nvSpPr>
            <p:cNvPr id="22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3647286" y="6138673"/>
            <a:ext cx="141921" cy="146304"/>
            <a:chOff x="8367286" y="3351426"/>
            <a:chExt cx="141921" cy="146304"/>
          </a:xfrm>
        </p:grpSpPr>
        <p:sp>
          <p:nvSpPr>
            <p:cNvPr id="22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3493107" y="6138674"/>
            <a:ext cx="141921" cy="146304"/>
            <a:chOff x="8367286" y="3351426"/>
            <a:chExt cx="141921" cy="146304"/>
          </a:xfrm>
        </p:grpSpPr>
        <p:sp>
          <p:nvSpPr>
            <p:cNvPr id="22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3432338" y="6385109"/>
            <a:ext cx="141921" cy="146304"/>
            <a:chOff x="8367286" y="3351426"/>
            <a:chExt cx="141921" cy="146304"/>
          </a:xfrm>
        </p:grpSpPr>
        <p:sp>
          <p:nvSpPr>
            <p:cNvPr id="27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77" name="Rectangle 147"/>
          <p:cNvSpPr>
            <a:spLocks noChangeArrowheads="1"/>
          </p:cNvSpPr>
          <p:nvPr/>
        </p:nvSpPr>
        <p:spPr bwMode="auto">
          <a:xfrm rot="10800000">
            <a:off x="7705655" y="2742964"/>
            <a:ext cx="45720" cy="54864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7" name="Rectangle 147"/>
          <p:cNvSpPr>
            <a:spLocks noChangeArrowheads="1"/>
          </p:cNvSpPr>
          <p:nvPr/>
        </p:nvSpPr>
        <p:spPr bwMode="auto">
          <a:xfrm rot="10800000">
            <a:off x="7700893" y="3741988"/>
            <a:ext cx="45720" cy="73152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8" name="WordArt 155"/>
          <p:cNvSpPr>
            <a:spLocks noChangeArrowheads="1" noChangeShapeType="1" noTextEdit="1"/>
          </p:cNvSpPr>
          <p:nvPr/>
        </p:nvSpPr>
        <p:spPr bwMode="auto">
          <a:xfrm>
            <a:off x="7766315" y="3597549"/>
            <a:ext cx="351559" cy="1367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0" cap="none" spc="0" normalizeH="0" baseline="0" noProof="0" dirty="0" err="1" smtClean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effectLst/>
                <a:uLnTx/>
                <a:uFillTx/>
                <a:latin typeface="Comic Sans MS"/>
                <a:ea typeface="+mn-ea"/>
                <a:cs typeface="Arial" panose="020B0604020202020204" pitchFamily="34" charset="0"/>
              </a:rPr>
              <a:t>Summas</a:t>
            </a:r>
            <a:endParaRPr kumimoji="0" lang="en-US" sz="800" b="0" i="0" u="none" strike="noStrike" kern="10" cap="none" spc="0" normalizeH="0" baseline="0" noProof="0" dirty="0">
              <a:ln w="3175">
                <a:noFill/>
                <a:round/>
                <a:headEnd/>
                <a:tailEnd/>
              </a:ln>
              <a:solidFill>
                <a:srgbClr val="AC162C"/>
              </a:solidFill>
              <a:effectLst/>
              <a:uLnTx/>
              <a:uFillTx/>
              <a:latin typeface="Comic Sans M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7" name="Group 316"/>
          <p:cNvGrpSpPr/>
          <p:nvPr/>
        </p:nvGrpSpPr>
        <p:grpSpPr>
          <a:xfrm>
            <a:off x="4270373" y="3402601"/>
            <a:ext cx="141921" cy="146304"/>
            <a:chOff x="8367286" y="3351426"/>
            <a:chExt cx="141921" cy="146304"/>
          </a:xfrm>
        </p:grpSpPr>
        <p:sp>
          <p:nvSpPr>
            <p:cNvPr id="31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4548305" y="6161476"/>
            <a:ext cx="141129" cy="146304"/>
            <a:chOff x="8369667" y="3351427"/>
            <a:chExt cx="141129" cy="146304"/>
          </a:xfrm>
        </p:grpSpPr>
        <p:sp>
          <p:nvSpPr>
            <p:cNvPr id="32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2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4300655" y="4301295"/>
            <a:ext cx="141921" cy="146304"/>
            <a:chOff x="8367286" y="3351426"/>
            <a:chExt cx="141921" cy="146304"/>
          </a:xfrm>
        </p:grpSpPr>
        <p:sp>
          <p:nvSpPr>
            <p:cNvPr id="32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4794187" y="190500"/>
            <a:ext cx="139541" cy="146304"/>
            <a:chOff x="8367286" y="3351427"/>
            <a:chExt cx="139541" cy="146304"/>
          </a:xfrm>
        </p:grpSpPr>
        <p:sp>
          <p:nvSpPr>
            <p:cNvPr id="32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4636830" y="340872"/>
            <a:ext cx="139543" cy="146304"/>
            <a:chOff x="8372047" y="3351426"/>
            <a:chExt cx="139543" cy="146304"/>
          </a:xfrm>
        </p:grpSpPr>
        <p:sp>
          <p:nvSpPr>
            <p:cNvPr id="33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1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4472105" y="3617248"/>
            <a:ext cx="141921" cy="146304"/>
            <a:chOff x="8367286" y="3351426"/>
            <a:chExt cx="141921" cy="146304"/>
          </a:xfrm>
        </p:grpSpPr>
        <p:sp>
          <p:nvSpPr>
            <p:cNvPr id="33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4555042" y="2179639"/>
            <a:ext cx="141921" cy="146304"/>
            <a:chOff x="8367286" y="3351426"/>
            <a:chExt cx="141921" cy="146304"/>
          </a:xfrm>
        </p:grpSpPr>
        <p:sp>
          <p:nvSpPr>
            <p:cNvPr id="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4558215" y="2005299"/>
            <a:ext cx="138748" cy="146304"/>
            <a:chOff x="8369667" y="3351427"/>
            <a:chExt cx="138748" cy="146304"/>
          </a:xfrm>
        </p:grpSpPr>
        <p:sp>
          <p:nvSpPr>
            <p:cNvPr id="1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3" name="Group 182"/>
          <p:cNvGrpSpPr>
            <a:grpSpLocks noChangeAspect="1"/>
          </p:cNvGrpSpPr>
          <p:nvPr/>
        </p:nvGrpSpPr>
        <p:grpSpPr>
          <a:xfrm>
            <a:off x="8740930" y="3616787"/>
            <a:ext cx="274320" cy="359388"/>
            <a:chOff x="3952668" y="2974658"/>
            <a:chExt cx="210300" cy="272839"/>
          </a:xfrm>
        </p:grpSpPr>
        <p:sp>
          <p:nvSpPr>
            <p:cNvPr id="184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85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" name="Group 185"/>
          <p:cNvGrpSpPr>
            <a:grpSpLocks noChangeAspect="1"/>
          </p:cNvGrpSpPr>
          <p:nvPr/>
        </p:nvGrpSpPr>
        <p:grpSpPr>
          <a:xfrm>
            <a:off x="8740336" y="3109819"/>
            <a:ext cx="274320" cy="399252"/>
            <a:chOff x="3952330" y="3088572"/>
            <a:chExt cx="212529" cy="306318"/>
          </a:xfrm>
        </p:grpSpPr>
        <p:sp>
          <p:nvSpPr>
            <p:cNvPr id="187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88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9" name="Group 188"/>
          <p:cNvGrpSpPr>
            <a:grpSpLocks noChangeAspect="1"/>
          </p:cNvGrpSpPr>
          <p:nvPr/>
        </p:nvGrpSpPr>
        <p:grpSpPr>
          <a:xfrm>
            <a:off x="8739983" y="2846210"/>
            <a:ext cx="274320" cy="398070"/>
            <a:chOff x="3954221" y="3202966"/>
            <a:chExt cx="212247" cy="305004"/>
          </a:xfrm>
        </p:grpSpPr>
        <p:sp>
          <p:nvSpPr>
            <p:cNvPr id="190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192" name="Group 191"/>
          <p:cNvGrpSpPr>
            <a:grpSpLocks noChangeAspect="1"/>
          </p:cNvGrpSpPr>
          <p:nvPr/>
        </p:nvGrpSpPr>
        <p:grpSpPr>
          <a:xfrm>
            <a:off x="8737249" y="3357941"/>
            <a:ext cx="274320" cy="398070"/>
            <a:chOff x="2210000" y="893391"/>
            <a:chExt cx="180160" cy="261432"/>
          </a:xfrm>
        </p:grpSpPr>
        <p:sp>
          <p:nvSpPr>
            <p:cNvPr id="193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8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11" name="Group 210"/>
          <p:cNvGrpSpPr>
            <a:grpSpLocks noChangeAspect="1"/>
          </p:cNvGrpSpPr>
          <p:nvPr/>
        </p:nvGrpSpPr>
        <p:grpSpPr>
          <a:xfrm>
            <a:off x="8740930" y="3863147"/>
            <a:ext cx="274320" cy="349503"/>
            <a:chOff x="3948547" y="2867890"/>
            <a:chExt cx="214759" cy="270961"/>
          </a:xfrm>
        </p:grpSpPr>
        <p:grpSp>
          <p:nvGrpSpPr>
            <p:cNvPr id="212" name="Group 211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214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215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213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8166694" y="2969286"/>
            <a:ext cx="217864" cy="219075"/>
            <a:chOff x="5639091" y="1598354"/>
            <a:chExt cx="217864" cy="219075"/>
          </a:xfrm>
        </p:grpSpPr>
        <p:sp>
          <p:nvSpPr>
            <p:cNvPr id="16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5913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6205</TotalTime>
  <Words>1425</Words>
  <Application>Microsoft Office PowerPoint</Application>
  <PresentationFormat>On-screen Show (4:3)</PresentationFormat>
  <Paragraphs>738</Paragraphs>
  <Slides>17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Arial</vt:lpstr>
      <vt:lpstr>Arial Rounded MT Bold</vt:lpstr>
      <vt:lpstr>Calibri</vt:lpstr>
      <vt:lpstr>Comic Sans MS</vt:lpstr>
      <vt:lpstr>Office Theme</vt:lpstr>
      <vt:lpstr>Commencement ’26               Newell Field House Outdoor Procession</vt:lpstr>
      <vt:lpstr>PowerPoint Presentation</vt:lpstr>
      <vt:lpstr>PowerPoint Presentation</vt:lpstr>
      <vt:lpstr>PowerPoint Presentation</vt:lpstr>
      <vt:lpstr>PowerPoint Presentation</vt:lpstr>
      <vt:lpstr>Usher &amp; Marshal Positions</vt:lpstr>
      <vt:lpstr>PowerPoint Presentation</vt:lpstr>
      <vt:lpstr>PowerPoint Presentation</vt:lpstr>
      <vt:lpstr>PowerPoint Presentation</vt:lpstr>
      <vt:lpstr>PowerPoint Presentation</vt:lpstr>
      <vt:lpstr>Outdoor Recession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Here we go, Saints!!</vt:lpstr>
    </vt:vector>
  </TitlesOfParts>
  <Company>St. Lawrence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Aileen O'Donoghue</dc:creator>
  <cp:lastModifiedBy>Aileen O'Donoghue</cp:lastModifiedBy>
  <cp:revision>385</cp:revision>
  <cp:lastPrinted>2026-05-13T13:39:48Z</cp:lastPrinted>
  <dcterms:created xsi:type="dcterms:W3CDTF">2019-04-30T17:06:11Z</dcterms:created>
  <dcterms:modified xsi:type="dcterms:W3CDTF">2026-05-15T17:34:33Z</dcterms:modified>
</cp:coreProperties>
</file>