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6" r:id="rId4"/>
    <p:sldId id="277" r:id="rId5"/>
    <p:sldId id="278" r:id="rId6"/>
  </p:sldIdLst>
  <p:sldSz cx="9144000" cy="6858000" type="screen4x3"/>
  <p:notesSz cx="6858000" cy="9067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0000FF"/>
    <a:srgbClr val="FF0000"/>
    <a:srgbClr val="DFBE9D"/>
    <a:srgbClr val="663300"/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5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58" y="-90"/>
      </p:cViewPr>
      <p:guideLst>
        <p:guide orient="horz" pos="285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2050" y="679450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06888"/>
            <a:ext cx="5486400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21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121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08557C-E5B6-45EF-AD40-1069E7D00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252F2C-74AF-4555-9ED0-F7A8C7AFC65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76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0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52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5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DFBE9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98650"/>
            <a:ext cx="7772400" cy="17018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How to wear the Academic 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Hoods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2830513"/>
            <a:ext cx="2901950" cy="1495425"/>
          </a:xfrm>
        </p:spPr>
        <p:txBody>
          <a:bodyPr/>
          <a:lstStyle/>
          <a:p>
            <a:pPr marL="0" lvl="1" indent="0" algn="ctr" eaLnBrk="1" hangingPunct="1">
              <a:buFontTx/>
              <a:buNone/>
            </a:pPr>
            <a:r>
              <a:rPr lang="en-US" altLang="en-US" smtClean="0"/>
              <a:t>Velvet indicates degree field (eg. Philosophy)</a:t>
            </a:r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5124" name="Picture 4" descr="100_19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149350"/>
            <a:ext cx="53292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29088" y="1314450"/>
            <a:ext cx="2268537" cy="5032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FFFF00"/>
                </a:solidFill>
              </a:rPr>
              <a:t>Velvet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5000625" y="1824038"/>
            <a:ext cx="161925" cy="60801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arrow" w="lg" len="lg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oldedS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48260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75" y="0"/>
            <a:ext cx="4302125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Hoods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4913" y="685800"/>
            <a:ext cx="3900487" cy="5715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mtClean="0"/>
              <a:t>Fold velvet over at bottom to reveal silks (school colors)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2614703">
            <a:off x="-512763" y="2486025"/>
            <a:ext cx="2268538" cy="5032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FFFF00"/>
                </a:solidFill>
              </a:rPr>
              <a:t>Velvet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422650" y="2817813"/>
            <a:ext cx="2349500" cy="189706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arrow" w="lg" len="lg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Pl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0"/>
            <a:ext cx="29892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Hoods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4013" y="685800"/>
            <a:ext cx="3900487" cy="5715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mtClean="0"/>
              <a:t> Place around neck, silks down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071688" y="5659438"/>
            <a:ext cx="3649662" cy="1076325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66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Many thanks to Tristan, whom I conscripted into academic modeling. He now has a masters degree from my alma mater, New Mexico Tech!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6255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Hoods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4013" y="525463"/>
            <a:ext cx="4706937" cy="57150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mtClean="0"/>
              <a:t> Button keeps hood from falling off shoulders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mtClean="0"/>
              <a:t> Silks should show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8196" name="Picture 5" descr="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9993"/>
          <a:stretch>
            <a:fillRect/>
          </a:stretch>
        </p:blipFill>
        <p:spPr bwMode="auto">
          <a:xfrm>
            <a:off x="679450" y="2663825"/>
            <a:ext cx="3913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7237"/>
          <a:stretch>
            <a:fillRect/>
          </a:stretch>
        </p:blipFill>
        <p:spPr bwMode="auto">
          <a:xfrm>
            <a:off x="5162550" y="1588"/>
            <a:ext cx="39814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11163" y="6400800"/>
            <a:ext cx="439261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Photos by Jeff Miller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663300"/>
      </a:dk1>
      <a:lt1>
        <a:srgbClr val="FFFFFF"/>
      </a:lt1>
      <a:dk2>
        <a:srgbClr val="663300"/>
      </a:dk2>
      <a:lt2>
        <a:srgbClr val="FF0000"/>
      </a:lt2>
      <a:accent1>
        <a:srgbClr val="FFFF66"/>
      </a:accent1>
      <a:accent2>
        <a:srgbClr val="008000"/>
      </a:accent2>
      <a:accent3>
        <a:srgbClr val="FFFFFF"/>
      </a:accent3>
      <a:accent4>
        <a:srgbClr val="562A00"/>
      </a:accent4>
      <a:accent5>
        <a:srgbClr val="FFFFB8"/>
      </a:accent5>
      <a:accent6>
        <a:srgbClr val="007300"/>
      </a:accent6>
      <a:hlink>
        <a:srgbClr val="008000"/>
      </a:hlink>
      <a:folHlink>
        <a:srgbClr val="0033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663300"/>
        </a:dk1>
        <a:lt1>
          <a:srgbClr val="FFFFFF"/>
        </a:lt1>
        <a:dk2>
          <a:srgbClr val="663300"/>
        </a:dk2>
        <a:lt2>
          <a:srgbClr val="FF0000"/>
        </a:lt2>
        <a:accent1>
          <a:srgbClr val="FFFF66"/>
        </a:accent1>
        <a:accent2>
          <a:srgbClr val="008000"/>
        </a:accent2>
        <a:accent3>
          <a:srgbClr val="FFFFFF"/>
        </a:accent3>
        <a:accent4>
          <a:srgbClr val="562A00"/>
        </a:accent4>
        <a:accent5>
          <a:srgbClr val="FFFFB8"/>
        </a:accent5>
        <a:accent6>
          <a:srgbClr val="007300"/>
        </a:accent6>
        <a:hlink>
          <a:srgbClr val="0080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861</TotalTime>
  <Words>84</Words>
  <Application>Microsoft Office PowerPoint</Application>
  <PresentationFormat>On-screen Show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Comic Sans MS</vt:lpstr>
      <vt:lpstr>Default Design</vt:lpstr>
      <vt:lpstr>How to wear the Academic Hood</vt:lpstr>
      <vt:lpstr>Hoods</vt:lpstr>
      <vt:lpstr>Hoods</vt:lpstr>
      <vt:lpstr>Hoods</vt:lpstr>
      <vt:lpstr>Hoods</vt:lpstr>
    </vt:vector>
  </TitlesOfParts>
  <Company>St. 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Commencement ‘06</dc:title>
  <dc:creator>Aileen A. O'Donoghue</dc:creator>
  <cp:lastModifiedBy>Aileen O'Donoghue</cp:lastModifiedBy>
  <cp:revision>28</cp:revision>
  <cp:lastPrinted>2023-05-19T21:41:27Z</cp:lastPrinted>
  <dcterms:created xsi:type="dcterms:W3CDTF">2006-04-02T17:23:57Z</dcterms:created>
  <dcterms:modified xsi:type="dcterms:W3CDTF">2024-08-22T18:39:37Z</dcterms:modified>
</cp:coreProperties>
</file>